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3"/>
  </p:notesMasterIdLst>
  <p:sldIdLst>
    <p:sldId id="256" r:id="rId5"/>
    <p:sldId id="2147471847" r:id="rId6"/>
    <p:sldId id="2147471851" r:id="rId7"/>
    <p:sldId id="2147471853" r:id="rId8"/>
    <p:sldId id="2147471855" r:id="rId9"/>
    <p:sldId id="2147471857" r:id="rId10"/>
    <p:sldId id="2147471858" r:id="rId11"/>
    <p:sldId id="214747183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EE0303-1221-8DD9-0F76-4ECC7B526A96}" name="Joshua Chin" initials="" userId="S::joshua@prezentium.com::7a4f4175-a528-4180-a863-154224f54c6b" providerId="AD"/>
  <p188:author id="{61D78841-CC37-96D1-CBAE-32180380E8D7}" name="Simona Zompì" initials="SZ" userId="S::szompi@cargo-tx.com::8bfa625e-efd0-4fb3-a1e6-cc4a5dbac263" providerId="AD"/>
  <p188:author id="{741ACE4D-54D0-6AA5-DD23-7E421E521598}" name="Idit Sagiv Barfi" initials="IS" userId="S::ISagiv@cargo-tx.com::094ea90a-59fe-4a35-834b-da7e35c4b528" providerId="AD"/>
  <p188:author id="{8A15ED5C-0B44-4C57-8336-ED6408AED70E}" name="Idit Sagiv Barfi" initials="IB" userId="S::isagiv@cargo-tx.com::094ea90a-59fe-4a35-834b-da7e35c4b528" providerId="AD"/>
  <p188:author id="{62939367-022F-2C69-2631-CF34CBA899FE}" name="Samantha Koo-McCoy" initials="SK" userId="S::skoomccoy@cargo-tx.com::1f8a159b-a11c-478b-af97-4c9d69a8caea" providerId="AD"/>
  <p188:author id="{63B52883-70C8-7734-D208-23F13ABF443C}" name="Bethany Rogers" initials="BR" userId="S::brogers@cargo-tx.com::7e67afbb-12a0-4fed-b62e-a37b3526e2ed" providerId="AD"/>
  <p188:author id="{C0FBA8A1-5516-9C10-47D5-724A3FA4909E}" name="Michael Ports" initials="" userId="S::mports@cargo-tx.com::72d28cf6-c0b1-4105-b292-3cfae68e59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  <a:srgbClr val="85C0F9"/>
    <a:srgbClr val="0F2080"/>
    <a:srgbClr val="D1A7CD"/>
    <a:srgbClr val="A95AA1"/>
    <a:srgbClr val="C4CBF8"/>
    <a:srgbClr val="F15A29"/>
    <a:srgbClr val="2F5597"/>
    <a:srgbClr val="4472C4"/>
    <a:srgbClr val="657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5304" autoAdjust="0"/>
  </p:normalViewPr>
  <p:slideViewPr>
    <p:cSldViewPr snapToGrid="0" showGuides="1">
      <p:cViewPr varScale="1">
        <p:scale>
          <a:sx n="56" d="100"/>
          <a:sy n="56" d="100"/>
        </p:scale>
        <p:origin x="104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erra" userId="4aaa3d62-08d8-4946-bcc7-6baa7911f5af" providerId="ADAL" clId="{A2A68497-6D85-45FE-B008-94EED3D55CE4}"/>
    <pc:docChg chg="modSld">
      <pc:chgData name="Jessica Serra" userId="4aaa3d62-08d8-4946-bcc7-6baa7911f5af" providerId="ADAL" clId="{A2A68497-6D85-45FE-B008-94EED3D55CE4}" dt="2024-12-13T04:35:49.585" v="8" actId="6549"/>
      <pc:docMkLst>
        <pc:docMk/>
      </pc:docMkLst>
      <pc:sldChg chg="modNotesTx">
        <pc:chgData name="Jessica Serra" userId="4aaa3d62-08d8-4946-bcc7-6baa7911f5af" providerId="ADAL" clId="{A2A68497-6D85-45FE-B008-94EED3D55CE4}" dt="2024-12-13T04:35:02.677" v="0" actId="6549"/>
        <pc:sldMkLst>
          <pc:docMk/>
          <pc:sldMk cId="3026889448" sldId="256"/>
        </pc:sldMkLst>
      </pc:sldChg>
      <pc:sldChg chg="modNotesTx">
        <pc:chgData name="Jessica Serra" userId="4aaa3d62-08d8-4946-bcc7-6baa7911f5af" providerId="ADAL" clId="{A2A68497-6D85-45FE-B008-94EED3D55CE4}" dt="2024-12-13T04:35:49.585" v="8" actId="6549"/>
        <pc:sldMkLst>
          <pc:docMk/>
          <pc:sldMk cId="235427973" sldId="2147471837"/>
        </pc:sldMkLst>
      </pc:sldChg>
      <pc:sldChg chg="modNotesTx">
        <pc:chgData name="Jessica Serra" userId="4aaa3d62-08d8-4946-bcc7-6baa7911f5af" providerId="ADAL" clId="{A2A68497-6D85-45FE-B008-94EED3D55CE4}" dt="2024-12-13T04:35:07.699" v="1" actId="6549"/>
        <pc:sldMkLst>
          <pc:docMk/>
          <pc:sldMk cId="2376351644" sldId="2147471847"/>
        </pc:sldMkLst>
      </pc:sldChg>
      <pc:sldChg chg="modNotesTx">
        <pc:chgData name="Jessica Serra" userId="4aaa3d62-08d8-4946-bcc7-6baa7911f5af" providerId="ADAL" clId="{A2A68497-6D85-45FE-B008-94EED3D55CE4}" dt="2024-12-13T04:35:12.905" v="2" actId="6549"/>
        <pc:sldMkLst>
          <pc:docMk/>
          <pc:sldMk cId="1512694036" sldId="2147471851"/>
        </pc:sldMkLst>
      </pc:sldChg>
      <pc:sldChg chg="modSp mod modNotesTx">
        <pc:chgData name="Jessica Serra" userId="4aaa3d62-08d8-4946-bcc7-6baa7911f5af" providerId="ADAL" clId="{A2A68497-6D85-45FE-B008-94EED3D55CE4}" dt="2024-12-13T04:35:23.870" v="4" actId="1076"/>
        <pc:sldMkLst>
          <pc:docMk/>
          <pc:sldMk cId="298905652" sldId="2147471853"/>
        </pc:sldMkLst>
        <pc:picChg chg="mod">
          <ac:chgData name="Jessica Serra" userId="4aaa3d62-08d8-4946-bcc7-6baa7911f5af" providerId="ADAL" clId="{A2A68497-6D85-45FE-B008-94EED3D55CE4}" dt="2024-12-13T04:35:23.870" v="4" actId="1076"/>
          <ac:picMkLst>
            <pc:docMk/>
            <pc:sldMk cId="298905652" sldId="2147471853"/>
            <ac:picMk id="110" creationId="{67A26A0A-BB1E-40E2-92AA-E29BEC04B5BE}"/>
          </ac:picMkLst>
        </pc:picChg>
      </pc:sldChg>
      <pc:sldChg chg="modNotesTx">
        <pc:chgData name="Jessica Serra" userId="4aaa3d62-08d8-4946-bcc7-6baa7911f5af" providerId="ADAL" clId="{A2A68497-6D85-45FE-B008-94EED3D55CE4}" dt="2024-12-13T04:35:29.482" v="5" actId="6549"/>
        <pc:sldMkLst>
          <pc:docMk/>
          <pc:sldMk cId="896311190" sldId="2147471855"/>
        </pc:sldMkLst>
      </pc:sldChg>
      <pc:sldChg chg="modNotesTx">
        <pc:chgData name="Jessica Serra" userId="4aaa3d62-08d8-4946-bcc7-6baa7911f5af" providerId="ADAL" clId="{A2A68497-6D85-45FE-B008-94EED3D55CE4}" dt="2024-12-13T04:35:35.874" v="6" actId="6549"/>
        <pc:sldMkLst>
          <pc:docMk/>
          <pc:sldMk cId="4169441600" sldId="2147471857"/>
        </pc:sldMkLst>
      </pc:sldChg>
      <pc:sldChg chg="modNotesTx">
        <pc:chgData name="Jessica Serra" userId="4aaa3d62-08d8-4946-bcc7-6baa7911f5af" providerId="ADAL" clId="{A2A68497-6D85-45FE-B008-94EED3D55CE4}" dt="2024-12-13T04:35:43.473" v="7" actId="6549"/>
        <pc:sldMkLst>
          <pc:docMk/>
          <pc:sldMk cId="1934417408" sldId="21474718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F8016-AB36-4970-8E8F-AEE8694D9036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B5B9C-014C-44F8-9620-5E7E894031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48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198E7-D1D2-4029-B4B7-C5FD8303C7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9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198E7-D1D2-4029-B4B7-C5FD8303C7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1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198E7-D1D2-4029-B4B7-C5FD8303C7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56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198E7-D1D2-4029-B4B7-C5FD8303C7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2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198E7-D1D2-4029-B4B7-C5FD8303C7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3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198E7-D1D2-4029-B4B7-C5FD8303C7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1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198E7-D1D2-4029-B4B7-C5FD8303C7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8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B5B9C-014C-44F8-9620-5E7E89403181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28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3690-7BFC-4920-8F68-87A2D42F2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60D41-2FC4-4C3F-96F1-208B94BCE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1C42-8EA7-48AC-BC5F-63935785582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277792"/>
          </a:xfrm>
          <a:prstGeom prst="rect">
            <a:avLst/>
          </a:prstGeom>
          <a:solidFill>
            <a:srgbClr val="3366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6F0204-ACD0-4A75-8F60-DEBB3455AA66}"/>
              </a:ext>
            </a:extLst>
          </p:cNvPr>
          <p:cNvSpPr>
            <a:spLocks/>
          </p:cNvSpPr>
          <p:nvPr userDrawn="1"/>
        </p:nvSpPr>
        <p:spPr>
          <a:xfrm>
            <a:off x="0" y="6580208"/>
            <a:ext cx="12192000" cy="277792"/>
          </a:xfrm>
          <a:prstGeom prst="rect">
            <a:avLst/>
          </a:prstGeom>
          <a:solidFill>
            <a:srgbClr val="3366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3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DFB8-5B4D-4687-9296-912E23F7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21041-7857-4543-8FCB-41AD5D7E5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3" y="1825625"/>
            <a:ext cx="110459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912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ECAB-574B-4CF8-93F1-9533F8B7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96608-339B-458A-8F2D-BD768ABA8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27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C56A-235F-48BD-8D69-C43A7BD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180B-668C-4991-84B7-AB8CFBEAD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94FE0-C5CC-4504-AF1C-B88828B94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886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2B4A0-2E0D-4442-A8A7-EFF09E00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DA230-3BD2-498F-834E-DDC8098FE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FEB65-03A1-4626-B790-06A80E658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5825B-2B5B-45D5-A436-A20745F34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9E1BC-923B-4841-809D-1C00582B0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E2D222-D695-4DD6-B879-8E9A4F16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34436-1FBB-477A-BF5D-EA42661DF9E9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F5B0DA-9CE7-4F21-9E96-D3F93A9D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4B8253-661D-4356-B8BB-6C092776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96979B-1F05-45DB-B431-07F936B574F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093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AABA-D59F-4CF8-8945-3A4AA430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700371"/>
            <a:ext cx="11045952" cy="334515"/>
          </a:xfr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724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8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9993-D0EA-4A9C-A0F4-ACC0AD27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28D02-1DEB-4015-AA7C-D865852D3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3023" y="1825625"/>
            <a:ext cx="1104595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801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E39A8-7C1B-44E6-8988-CD3DE6462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74C6D-5681-48D6-BD17-AE671B7F7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616D7-E7B0-492E-8C70-F1115447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34436-1FBB-477A-BF5D-EA42661DF9E9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ADC4E-E655-4EAA-81DB-4A39D68C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D32D2-4AFB-405C-89F7-17CEDFB5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96979B-1F05-45DB-B431-07F936B574F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281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72C3E-1C06-4150-8FEE-9B76EF03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42957"/>
            <a:ext cx="11045952" cy="6035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BD7EB7-CECC-4B86-A84D-8FB84640CD2C}"/>
              </a:ext>
            </a:extLst>
          </p:cNvPr>
          <p:cNvCxnSpPr>
            <a:cxnSpLocks/>
          </p:cNvCxnSpPr>
          <p:nvPr userDrawn="1"/>
        </p:nvCxnSpPr>
        <p:spPr>
          <a:xfrm>
            <a:off x="573024" y="1129109"/>
            <a:ext cx="11045952" cy="0"/>
          </a:xfrm>
          <a:prstGeom prst="line">
            <a:avLst/>
          </a:prstGeom>
          <a:ln w="19050" cap="rnd">
            <a:solidFill>
              <a:srgbClr val="F15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B4ED97C-4A45-4EAE-87C2-CA286E574125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277792"/>
          </a:xfrm>
          <a:prstGeom prst="rect">
            <a:avLst/>
          </a:prstGeom>
          <a:solidFill>
            <a:srgbClr val="3366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3BE6E-72BD-4F60-889E-F7E879A069E7}"/>
              </a:ext>
            </a:extLst>
          </p:cNvPr>
          <p:cNvSpPr>
            <a:spLocks/>
          </p:cNvSpPr>
          <p:nvPr userDrawn="1"/>
        </p:nvSpPr>
        <p:spPr>
          <a:xfrm>
            <a:off x="0" y="6580208"/>
            <a:ext cx="12192000" cy="277792"/>
          </a:xfrm>
          <a:prstGeom prst="rect">
            <a:avLst/>
          </a:prstGeom>
          <a:solidFill>
            <a:srgbClr val="3366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2" r:id="rId8"/>
    <p:sldLayoutId id="214748368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Apis For Office" panose="020B0504010101010104" pitchFamily="34" charset="0"/>
          <a:cs typeface="Apis For Office" panose="020B05040101010101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4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BAF3-FC16-B316-5C59-04C33127158D}"/>
              </a:ext>
            </a:extLst>
          </p:cNvPr>
          <p:cNvSpPr txBox="1">
            <a:spLocks/>
          </p:cNvSpPr>
          <p:nvPr/>
        </p:nvSpPr>
        <p:spPr>
          <a:xfrm>
            <a:off x="1206573" y="4125570"/>
            <a:ext cx="10138085" cy="250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</a:pPr>
            <a:endParaRPr lang="en-US" sz="2000">
              <a:solidFill>
                <a:srgbClr val="163E64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F4087D3-021C-400B-811E-8F319F8E1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323"/>
            <a:ext cx="9144000" cy="1775679"/>
          </a:xfrm>
        </p:spPr>
        <p:txBody>
          <a:bodyPr wrap="square" anchor="ctr">
            <a:spAutoFit/>
          </a:bodyPr>
          <a:lstStyle/>
          <a:p>
            <a:r>
              <a:rPr lang="en-US" sz="3200" dirty="0"/>
              <a:t>CRG-023, A Novel Tri-specific CAR T Product Candidate Engineered To Prevent Antigen Escape And Sustain Durable Anti-tumor Functionality Against B-cell Malignancies</a:t>
            </a:r>
            <a:endParaRPr lang="en-IN" sz="3200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506ABC27-E368-483C-A5AA-A9594F75A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5289"/>
            <a:ext cx="9144000" cy="1389098"/>
          </a:xfr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IN" sz="1600" u="sng">
                <a:latin typeface="Aptos" panose="020B0004020202020204" pitchFamily="34" charset="0"/>
              </a:rPr>
              <a:t>I. </a:t>
            </a:r>
            <a:r>
              <a:rPr lang="en-IN" sz="1600" u="sng" err="1">
                <a:latin typeface="Aptos" panose="020B0004020202020204" pitchFamily="34" charset="0"/>
              </a:rPr>
              <a:t>Sagiv</a:t>
            </a:r>
            <a:r>
              <a:rPr lang="en-IN" sz="1600" u="sng">
                <a:latin typeface="Aptos" panose="020B0004020202020204" pitchFamily="34" charset="0"/>
              </a:rPr>
              <a:t>-Barfi</a:t>
            </a:r>
            <a:r>
              <a:rPr lang="en-IN" sz="1600">
                <a:latin typeface="Aptos" panose="020B0004020202020204" pitchFamily="34" charset="0"/>
              </a:rPr>
              <a:t>, E. Liao, M. </a:t>
            </a:r>
            <a:r>
              <a:rPr lang="en-IN" sz="1600" err="1">
                <a:latin typeface="Aptos" panose="020B0004020202020204" pitchFamily="34" charset="0"/>
              </a:rPr>
              <a:t>Mannon</a:t>
            </a:r>
            <a:r>
              <a:rPr lang="en-IN" sz="1600">
                <a:latin typeface="Aptos" panose="020B0004020202020204" pitchFamily="34" charset="0"/>
              </a:rPr>
              <a:t>, B. Quach, L. Wang, S. Koo-McCoy, M. Yi, J. Byers, N. Nguyen, T. Bentley, S. Yung, Y. Huang, M. Bethune, M. Siegel and M. Ports</a:t>
            </a:r>
          </a:p>
          <a:p>
            <a:pPr>
              <a:spcAft>
                <a:spcPts val="600"/>
              </a:spcAft>
            </a:pPr>
            <a:r>
              <a:rPr lang="en-IN" sz="1600">
                <a:latin typeface="Aptos" panose="020B0004020202020204" pitchFamily="34" charset="0"/>
              </a:rPr>
              <a:t>Acknowledgement of S. </a:t>
            </a:r>
            <a:r>
              <a:rPr lang="en-IN" sz="1600" err="1">
                <a:latin typeface="Aptos" panose="020B0004020202020204" pitchFamily="34" charset="0"/>
              </a:rPr>
              <a:t>Zompì</a:t>
            </a:r>
            <a:endParaRPr lang="en-IN" sz="160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IN" sz="1600">
                <a:latin typeface="Aptos" panose="020B0004020202020204" pitchFamily="34" charset="0"/>
              </a:rPr>
              <a:t>ASH abstract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BDC6BC-8AE5-4B3C-98D3-C6C81D6E4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292608"/>
          </a:xfrm>
          <a:prstGeom prst="rect">
            <a:avLst/>
          </a:prstGeom>
          <a:solidFill>
            <a:srgbClr val="3366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4BEF38-6B2C-4F31-B37E-20F79919188F}"/>
              </a:ext>
            </a:extLst>
          </p:cNvPr>
          <p:cNvCxnSpPr>
            <a:cxnSpLocks/>
          </p:cNvCxnSpPr>
          <p:nvPr/>
        </p:nvCxnSpPr>
        <p:spPr>
          <a:xfrm>
            <a:off x="3029770" y="3579646"/>
            <a:ext cx="6132460" cy="0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F15A29"/>
                </a:gs>
                <a:gs pos="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445750C-6C80-8CBE-BE7C-2049F96A4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68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8"/>
    </mc:Choice>
    <mc:Fallback xmlns="">
      <p:transition spd="slow" advTm="1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DD9B-D20A-B04E-DA09-E43E9202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4AB23D28-2BB4-4906-BACB-0AF21E45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672479"/>
            <a:ext cx="11045952" cy="36240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CRG-023, A Tri-specific CAR T Designed  To Improve Patient Outcomes</a:t>
            </a:r>
            <a:endParaRPr lang="en-IN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1CA14B-9EB9-49F7-AA68-36E85731094D}"/>
              </a:ext>
            </a:extLst>
          </p:cNvPr>
          <p:cNvSpPr/>
          <p:nvPr/>
        </p:nvSpPr>
        <p:spPr>
          <a:xfrm>
            <a:off x="-2" y="3966528"/>
            <a:ext cx="12192002" cy="2382521"/>
          </a:xfrm>
          <a:prstGeom prst="rect">
            <a:avLst/>
          </a:prstGeom>
          <a:solidFill>
            <a:srgbClr val="F8AC94">
              <a:lumMod val="20000"/>
              <a:lumOff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882803-638A-4AAB-9C01-D7383B3D38C5}"/>
              </a:ext>
            </a:extLst>
          </p:cNvPr>
          <p:cNvSpPr txBox="1"/>
          <p:nvPr/>
        </p:nvSpPr>
        <p:spPr>
          <a:xfrm>
            <a:off x="821806" y="5210706"/>
            <a:ext cx="3143500" cy="569387"/>
          </a:xfrm>
          <a:prstGeom prst="rect">
            <a:avLst/>
          </a:prstGeom>
          <a:noFill/>
        </p:spPr>
        <p:txBody>
          <a:bodyPr vert="horz" wrap="square" lIns="76200" tIns="38100" rIns="76200" bIns="38100" rtlCol="0" anchor="t">
            <a:sp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Expression of  three specific chimeric antigen receptors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78D7B24-810C-4863-B2C6-F59EC5B375CC}"/>
              </a:ext>
            </a:extLst>
          </p:cNvPr>
          <p:cNvSpPr/>
          <p:nvPr/>
        </p:nvSpPr>
        <p:spPr>
          <a:xfrm>
            <a:off x="579121" y="4712840"/>
            <a:ext cx="3628871" cy="416031"/>
          </a:xfrm>
          <a:prstGeom prst="roundRect">
            <a:avLst>
              <a:gd name="adj" fmla="val 50000"/>
            </a:avLst>
          </a:prstGeom>
          <a:solidFill>
            <a:srgbClr val="F15A29"/>
          </a:solidFill>
          <a:ln w="9525" cap="flat" cmpd="sng" algn="ctr">
            <a:solidFill>
              <a:srgbClr val="F15A2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Multi-specificity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8C32A5-0F5E-4BAB-A1B6-21254B4C4124}"/>
              </a:ext>
            </a:extLst>
          </p:cNvPr>
          <p:cNvSpPr txBox="1"/>
          <p:nvPr/>
        </p:nvSpPr>
        <p:spPr>
          <a:xfrm>
            <a:off x="4931443" y="5210706"/>
            <a:ext cx="2341307" cy="569387"/>
          </a:xfrm>
          <a:prstGeom prst="rect">
            <a:avLst/>
          </a:prstGeom>
          <a:noFill/>
        </p:spPr>
        <p:txBody>
          <a:bodyPr vert="horz" wrap="square" lIns="76200" tIns="38100" rIns="76200" bIns="38100" rtlCol="0" anchor="t">
            <a:sp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CAR-Engineered, </a:t>
            </a:r>
          </a:p>
          <a:p>
            <a:pPr marL="0" marR="0" lvl="0" indent="0" algn="ctr" defTabSz="76197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 technology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AA7E082-E859-4BE1-8077-93E750B14EA6}"/>
              </a:ext>
            </a:extLst>
          </p:cNvPr>
          <p:cNvSpPr/>
          <p:nvPr/>
        </p:nvSpPr>
        <p:spPr>
          <a:xfrm>
            <a:off x="4287661" y="4712840"/>
            <a:ext cx="3628871" cy="416031"/>
          </a:xfrm>
          <a:prstGeom prst="roundRect">
            <a:avLst>
              <a:gd name="adj" fmla="val 50000"/>
            </a:avLst>
          </a:prstGeom>
          <a:solidFill>
            <a:srgbClr val="F15A29"/>
          </a:solidFill>
          <a:ln w="9525" cap="flat" cmpd="sng" algn="ctr">
            <a:solidFill>
              <a:srgbClr val="F15A2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New Co-Stim Technology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B4AECE-0B62-465B-A995-E2E4F8C846CB}"/>
              </a:ext>
            </a:extLst>
          </p:cNvPr>
          <p:cNvSpPr txBox="1"/>
          <p:nvPr/>
        </p:nvSpPr>
        <p:spPr>
          <a:xfrm>
            <a:off x="8461736" y="5210706"/>
            <a:ext cx="2697803" cy="815608"/>
          </a:xfrm>
          <a:prstGeom prst="rect">
            <a:avLst/>
          </a:prstGeom>
          <a:noFill/>
        </p:spPr>
        <p:txBody>
          <a:bodyPr vert="horz" wrap="square" lIns="76200" tIns="38100" rIns="76200" bIns="38100" rtlCol="0" anchor="t">
            <a:sp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New human binders, optimized CAR design,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multi-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cistronic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engineering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D85FB8B-1F3F-46F5-AA6E-DA4B77565B25}"/>
              </a:ext>
            </a:extLst>
          </p:cNvPr>
          <p:cNvSpPr/>
          <p:nvPr/>
        </p:nvSpPr>
        <p:spPr>
          <a:xfrm>
            <a:off x="7996202" y="4712840"/>
            <a:ext cx="3628871" cy="416031"/>
          </a:xfrm>
          <a:prstGeom prst="roundRect">
            <a:avLst>
              <a:gd name="adj" fmla="val 50000"/>
            </a:avLst>
          </a:prstGeom>
          <a:solidFill>
            <a:srgbClr val="F15A29"/>
          </a:solidFill>
          <a:ln w="9525" cap="flat" cmpd="sng" algn="ctr">
            <a:solidFill>
              <a:srgbClr val="F15A2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Design &amp; Engineering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2CFEEA-EF1B-43D4-8710-A3E7717E1720}"/>
              </a:ext>
            </a:extLst>
          </p:cNvPr>
          <p:cNvCxnSpPr>
            <a:cxnSpLocks/>
          </p:cNvCxnSpPr>
          <p:nvPr/>
        </p:nvCxnSpPr>
        <p:spPr>
          <a:xfrm>
            <a:off x="4247827" y="5164166"/>
            <a:ext cx="0" cy="1161450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rgbClr val="FEEEEA"/>
                </a:gs>
                <a:gs pos="57000">
                  <a:srgbClr val="F15A29"/>
                </a:gs>
                <a:gs pos="100000">
                  <a:srgbClr val="FEEEEA"/>
                </a:gs>
              </a:gsLst>
              <a:lin ang="5400000" scaled="1"/>
            </a:gradFill>
            <a:prstDash val="sysDash"/>
            <a:round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217C7A-B4A2-4A89-A3DC-28046A9E68F3}"/>
              </a:ext>
            </a:extLst>
          </p:cNvPr>
          <p:cNvCxnSpPr>
            <a:cxnSpLocks/>
          </p:cNvCxnSpPr>
          <p:nvPr/>
        </p:nvCxnSpPr>
        <p:spPr>
          <a:xfrm>
            <a:off x="7956367" y="5164166"/>
            <a:ext cx="0" cy="1161450"/>
          </a:xfrm>
          <a:prstGeom prst="line">
            <a:avLst/>
          </a:prstGeom>
          <a:noFill/>
          <a:ln w="6350" cap="rnd" cmpd="sng" algn="ctr">
            <a:gradFill>
              <a:gsLst>
                <a:gs pos="0">
                  <a:srgbClr val="FEEEEA"/>
                </a:gs>
                <a:gs pos="57000">
                  <a:srgbClr val="F15A29"/>
                </a:gs>
                <a:gs pos="100000">
                  <a:srgbClr val="FEEEEA"/>
                </a:gs>
              </a:gsLst>
              <a:lin ang="5400000" scaled="1"/>
            </a:gradFill>
            <a:prstDash val="sysDash"/>
            <a:round/>
          </a:ln>
          <a:effectLst/>
        </p:spPr>
      </p:cxn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382F494A-0ECF-4841-9CB5-95F2B87A11F8}"/>
              </a:ext>
            </a:extLst>
          </p:cNvPr>
          <p:cNvSpPr/>
          <p:nvPr/>
        </p:nvSpPr>
        <p:spPr>
          <a:xfrm rot="5400000">
            <a:off x="4556759" y="-3124198"/>
            <a:ext cx="3078480" cy="12192001"/>
          </a:xfrm>
          <a:prstGeom prst="homePlate">
            <a:avLst>
              <a:gd name="adj" fmla="val 16299"/>
            </a:avLst>
          </a:prstGeom>
          <a:solidFill>
            <a:srgbClr val="FFFFFF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E3D56F4-62D9-4D62-B17A-6B76C855CF37}"/>
              </a:ext>
            </a:extLst>
          </p:cNvPr>
          <p:cNvSpPr/>
          <p:nvPr/>
        </p:nvSpPr>
        <p:spPr>
          <a:xfrm>
            <a:off x="4753193" y="1363176"/>
            <a:ext cx="2697803" cy="455464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9416B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Loss of co-stimulation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18C5210-1114-4C52-9708-2EC3B811A3D1}"/>
              </a:ext>
            </a:extLst>
          </p:cNvPr>
          <p:cNvSpPr/>
          <p:nvPr/>
        </p:nvSpPr>
        <p:spPr>
          <a:xfrm>
            <a:off x="8402574" y="1363176"/>
            <a:ext cx="2851723" cy="455464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9416B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Lack of T-cell persistence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0978070-07B6-4577-858E-A23F2A2DBB3C}"/>
              </a:ext>
            </a:extLst>
          </p:cNvPr>
          <p:cNvSpPr/>
          <p:nvPr/>
        </p:nvSpPr>
        <p:spPr>
          <a:xfrm>
            <a:off x="1032461" y="1363176"/>
            <a:ext cx="2709993" cy="455464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lang="en-US" sz="9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9416B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Antigen escape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C92CEAB3-2A33-4939-898A-09B90B78B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"/>
          <a:stretch/>
        </p:blipFill>
        <p:spPr bwMode="auto">
          <a:xfrm>
            <a:off x="1047958" y="1820270"/>
            <a:ext cx="2679004" cy="213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B51BED77-8B3F-423B-9F8D-C599AB187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/>
          <a:stretch/>
        </p:blipFill>
        <p:spPr bwMode="auto">
          <a:xfrm>
            <a:off x="4767074" y="1820270"/>
            <a:ext cx="2670046" cy="213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23768F27-A7F1-4C78-952C-D00317092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9"/>
          <a:stretch/>
        </p:blipFill>
        <p:spPr bwMode="auto">
          <a:xfrm>
            <a:off x="8475614" y="1820270"/>
            <a:ext cx="2670044" cy="213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31009F3-6A60-4D17-95C0-BEDFAB0072DC}"/>
              </a:ext>
            </a:extLst>
          </p:cNvPr>
          <p:cNvGrpSpPr/>
          <p:nvPr/>
        </p:nvGrpSpPr>
        <p:grpSpPr>
          <a:xfrm>
            <a:off x="5925936" y="4211320"/>
            <a:ext cx="270536" cy="270536"/>
            <a:chOff x="5957828" y="4461652"/>
            <a:chExt cx="206752" cy="20675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AE73E7-4652-41BD-A469-07A708F61FE6}"/>
                </a:ext>
              </a:extLst>
            </p:cNvPr>
            <p:cNvSpPr/>
            <p:nvPr/>
          </p:nvSpPr>
          <p:spPr>
            <a:xfrm>
              <a:off x="5957828" y="4461652"/>
              <a:ext cx="206752" cy="206752"/>
            </a:xfrm>
            <a:prstGeom prst="ellipse">
              <a:avLst/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81B16DD-E75C-4100-AE8D-EB0B5ED435D1}"/>
                </a:ext>
              </a:extLst>
            </p:cNvPr>
            <p:cNvGrpSpPr/>
            <p:nvPr/>
          </p:nvGrpSpPr>
          <p:grpSpPr>
            <a:xfrm>
              <a:off x="6007358" y="4529500"/>
              <a:ext cx="107692" cy="86296"/>
              <a:chOff x="5999738" y="4455158"/>
              <a:chExt cx="122932" cy="98906"/>
            </a:xfrm>
          </p:grpSpPr>
          <p:sp>
            <p:nvSpPr>
              <p:cNvPr id="52" name="Arrow: Chevron 51">
                <a:extLst>
                  <a:ext uri="{FF2B5EF4-FFF2-40B4-BE49-F238E27FC236}">
                    <a16:creationId xmlns:a16="http://schemas.microsoft.com/office/drawing/2014/main" id="{19ED9551-2198-45A6-988E-D3CB1784CC99}"/>
                  </a:ext>
                </a:extLst>
              </p:cNvPr>
              <p:cNvSpPr/>
              <p:nvPr/>
            </p:nvSpPr>
            <p:spPr>
              <a:xfrm rot="5400000">
                <a:off x="6023258" y="4454652"/>
                <a:ext cx="75892" cy="122932"/>
              </a:xfrm>
              <a:prstGeom prst="chevron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C7888413-6A0C-4DC8-968E-5AA72861E6ED}"/>
                  </a:ext>
                </a:extLst>
              </p:cNvPr>
              <p:cNvSpPr/>
              <p:nvPr/>
            </p:nvSpPr>
            <p:spPr>
              <a:xfrm rot="5400000">
                <a:off x="6038344" y="4440989"/>
                <a:ext cx="45720" cy="74058"/>
              </a:xfrm>
              <a:prstGeom prst="chevron">
                <a:avLst/>
              </a:prstGeom>
              <a:solidFill>
                <a:srgbClr val="0070BE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5C12C9E-8C0A-0513-39EF-C5CF89D21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9"/>
    </mc:Choice>
    <mc:Fallback xmlns="">
      <p:transition spd="slow" advTm="1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DD9B-D20A-B04E-DA09-E43E9202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E3A02F-49BE-4687-B9CE-D8646814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672479"/>
            <a:ext cx="11045952" cy="36240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CRG-023 Expresses Three Independent CARs, Targeting CD19, CD20, CD22</a:t>
            </a:r>
            <a:endParaRPr lang="en-IN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5DBC1E36-71A1-46AD-A67C-7B759F464A32}"/>
              </a:ext>
            </a:extLst>
          </p:cNvPr>
          <p:cNvSpPr>
            <a:spLocks/>
          </p:cNvSpPr>
          <p:nvPr/>
        </p:nvSpPr>
        <p:spPr>
          <a:xfrm>
            <a:off x="574876" y="1898323"/>
            <a:ext cx="5407099" cy="4296737"/>
          </a:xfrm>
          <a:prstGeom prst="roundRect">
            <a:avLst>
              <a:gd name="adj" fmla="val 1321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algn="ctr" rotWithShape="0">
              <a:prstClr val="black">
                <a:alpha val="19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64" name="Google Shape;1582;p2">
            <a:extLst>
              <a:ext uri="{FF2B5EF4-FFF2-40B4-BE49-F238E27FC236}">
                <a16:creationId xmlns:a16="http://schemas.microsoft.com/office/drawing/2014/main" id="{FAD710DA-64B6-44C3-9100-DB820FC865E6}"/>
              </a:ext>
            </a:extLst>
          </p:cNvPr>
          <p:cNvGrpSpPr/>
          <p:nvPr/>
        </p:nvGrpSpPr>
        <p:grpSpPr>
          <a:xfrm>
            <a:off x="745072" y="4711475"/>
            <a:ext cx="2358230" cy="1333697"/>
            <a:chOff x="2214562" y="1523319"/>
            <a:chExt cx="3819525" cy="2160133"/>
          </a:xfrm>
        </p:grpSpPr>
        <p:sp>
          <p:nvSpPr>
            <p:cNvPr id="365" name="Google Shape;1583;p2">
              <a:extLst>
                <a:ext uri="{FF2B5EF4-FFF2-40B4-BE49-F238E27FC236}">
                  <a16:creationId xmlns:a16="http://schemas.microsoft.com/office/drawing/2014/main" id="{B820D459-2EBB-40B3-9D7D-082489BFD78A}"/>
                </a:ext>
              </a:extLst>
            </p:cNvPr>
            <p:cNvSpPr/>
            <p:nvPr/>
          </p:nvSpPr>
          <p:spPr>
            <a:xfrm>
              <a:off x="2214562" y="1523319"/>
              <a:ext cx="3819525" cy="2021341"/>
            </a:xfrm>
            <a:custGeom>
              <a:avLst/>
              <a:gdLst/>
              <a:ahLst/>
              <a:cxnLst/>
              <a:rect l="l" t="t" r="r" b="b"/>
              <a:pathLst>
                <a:path w="3819525" h="2021341" extrusionOk="0">
                  <a:moveTo>
                    <a:pt x="3819525" y="1010330"/>
                  </a:moveTo>
                  <a:lnTo>
                    <a:pt x="1909763" y="0"/>
                  </a:lnTo>
                  <a:lnTo>
                    <a:pt x="0" y="1010330"/>
                  </a:lnTo>
                  <a:lnTo>
                    <a:pt x="1909763" y="2021341"/>
                  </a:lnTo>
                  <a:close/>
                </a:path>
              </a:pathLst>
            </a:custGeom>
            <a:solidFill>
              <a:srgbClr val="F15A29"/>
            </a:solidFill>
            <a:ln w="9525" cap="flat" cmpd="sng">
              <a:solidFill>
                <a:srgbClr val="F15A2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1584;p2">
              <a:extLst>
                <a:ext uri="{FF2B5EF4-FFF2-40B4-BE49-F238E27FC236}">
                  <a16:creationId xmlns:a16="http://schemas.microsoft.com/office/drawing/2014/main" id="{CF4F1C15-D446-4971-B6C6-67FFDE0434F3}"/>
                </a:ext>
              </a:extLst>
            </p:cNvPr>
            <p:cNvSpPr/>
            <p:nvPr/>
          </p:nvSpPr>
          <p:spPr>
            <a:xfrm>
              <a:off x="2214562" y="2533649"/>
              <a:ext cx="1909762" cy="1149803"/>
            </a:xfrm>
            <a:custGeom>
              <a:avLst/>
              <a:gdLst/>
              <a:ahLst/>
              <a:cxnLst/>
              <a:rect l="l" t="t" r="r" b="b"/>
              <a:pathLst>
                <a:path w="1909762" h="1149803" extrusionOk="0">
                  <a:moveTo>
                    <a:pt x="1909763" y="1149804"/>
                  </a:moveTo>
                  <a:lnTo>
                    <a:pt x="0" y="139473"/>
                  </a:lnTo>
                  <a:lnTo>
                    <a:pt x="0" y="0"/>
                  </a:lnTo>
                  <a:lnTo>
                    <a:pt x="1909763" y="1011011"/>
                  </a:lnTo>
                  <a:close/>
                </a:path>
              </a:pathLst>
            </a:custGeom>
            <a:solidFill>
              <a:srgbClr val="F8AC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1585;p2">
              <a:extLst>
                <a:ext uri="{FF2B5EF4-FFF2-40B4-BE49-F238E27FC236}">
                  <a16:creationId xmlns:a16="http://schemas.microsoft.com/office/drawing/2014/main" id="{40F82D6D-77D9-4ABA-9E4E-81C88646EC9A}"/>
                </a:ext>
              </a:extLst>
            </p:cNvPr>
            <p:cNvSpPr/>
            <p:nvPr/>
          </p:nvSpPr>
          <p:spPr>
            <a:xfrm>
              <a:off x="4124325" y="2533649"/>
              <a:ext cx="1909762" cy="1149803"/>
            </a:xfrm>
            <a:custGeom>
              <a:avLst/>
              <a:gdLst/>
              <a:ahLst/>
              <a:cxnLst/>
              <a:rect l="l" t="t" r="r" b="b"/>
              <a:pathLst>
                <a:path w="1909762" h="1149803" extrusionOk="0">
                  <a:moveTo>
                    <a:pt x="1909763" y="0"/>
                  </a:moveTo>
                  <a:lnTo>
                    <a:pt x="0" y="1011011"/>
                  </a:lnTo>
                  <a:lnTo>
                    <a:pt x="0" y="1149804"/>
                  </a:lnTo>
                  <a:lnTo>
                    <a:pt x="1909763" y="139473"/>
                  </a:lnTo>
                  <a:close/>
                </a:path>
              </a:pathLst>
            </a:custGeom>
            <a:solidFill>
              <a:srgbClr val="F15A29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1582;p2">
            <a:extLst>
              <a:ext uri="{FF2B5EF4-FFF2-40B4-BE49-F238E27FC236}">
                <a16:creationId xmlns:a16="http://schemas.microsoft.com/office/drawing/2014/main" id="{033DBB3A-E79C-4925-93F7-55B554EAEC5C}"/>
              </a:ext>
            </a:extLst>
          </p:cNvPr>
          <p:cNvGrpSpPr/>
          <p:nvPr/>
        </p:nvGrpSpPr>
        <p:grpSpPr>
          <a:xfrm>
            <a:off x="745072" y="3875219"/>
            <a:ext cx="2358230" cy="1333697"/>
            <a:chOff x="2214562" y="1523319"/>
            <a:chExt cx="3819525" cy="2160133"/>
          </a:xfrm>
        </p:grpSpPr>
        <p:sp>
          <p:nvSpPr>
            <p:cNvPr id="369" name="Google Shape;1583;p2">
              <a:extLst>
                <a:ext uri="{FF2B5EF4-FFF2-40B4-BE49-F238E27FC236}">
                  <a16:creationId xmlns:a16="http://schemas.microsoft.com/office/drawing/2014/main" id="{1D1AB97F-F9D9-4371-90CA-9700FC17C973}"/>
                </a:ext>
              </a:extLst>
            </p:cNvPr>
            <p:cNvSpPr/>
            <p:nvPr/>
          </p:nvSpPr>
          <p:spPr>
            <a:xfrm>
              <a:off x="2214562" y="1523319"/>
              <a:ext cx="3819525" cy="2021341"/>
            </a:xfrm>
            <a:custGeom>
              <a:avLst/>
              <a:gdLst/>
              <a:ahLst/>
              <a:cxnLst/>
              <a:rect l="l" t="t" r="r" b="b"/>
              <a:pathLst>
                <a:path w="3819525" h="2021341" extrusionOk="0">
                  <a:moveTo>
                    <a:pt x="3819525" y="1010330"/>
                  </a:moveTo>
                  <a:lnTo>
                    <a:pt x="1909763" y="0"/>
                  </a:lnTo>
                  <a:lnTo>
                    <a:pt x="0" y="1010330"/>
                  </a:lnTo>
                  <a:lnTo>
                    <a:pt x="1909763" y="2021341"/>
                  </a:lnTo>
                  <a:close/>
                </a:path>
              </a:pathLst>
            </a:custGeom>
            <a:solidFill>
              <a:srgbClr val="0070BE"/>
            </a:solidFill>
            <a:ln w="9525" cap="flat" cmpd="sng">
              <a:solidFill>
                <a:srgbClr val="0070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84;p2">
              <a:extLst>
                <a:ext uri="{FF2B5EF4-FFF2-40B4-BE49-F238E27FC236}">
                  <a16:creationId xmlns:a16="http://schemas.microsoft.com/office/drawing/2014/main" id="{44A5FC9B-12A8-4911-9B18-B7C90FA7292A}"/>
                </a:ext>
              </a:extLst>
            </p:cNvPr>
            <p:cNvSpPr/>
            <p:nvPr/>
          </p:nvSpPr>
          <p:spPr>
            <a:xfrm>
              <a:off x="2214562" y="2533649"/>
              <a:ext cx="1909762" cy="1149803"/>
            </a:xfrm>
            <a:custGeom>
              <a:avLst/>
              <a:gdLst/>
              <a:ahLst/>
              <a:cxnLst/>
              <a:rect l="l" t="t" r="r" b="b"/>
              <a:pathLst>
                <a:path w="1909762" h="1149803" extrusionOk="0">
                  <a:moveTo>
                    <a:pt x="1909763" y="1149804"/>
                  </a:moveTo>
                  <a:lnTo>
                    <a:pt x="0" y="139473"/>
                  </a:lnTo>
                  <a:lnTo>
                    <a:pt x="0" y="0"/>
                  </a:lnTo>
                  <a:lnTo>
                    <a:pt x="1909763" y="1011011"/>
                  </a:lnTo>
                  <a:close/>
                </a:path>
              </a:pathLst>
            </a:custGeom>
            <a:solidFill>
              <a:srgbClr val="0070BE">
                <a:lumMod val="60000"/>
                <a:lumOff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85;p2">
              <a:extLst>
                <a:ext uri="{FF2B5EF4-FFF2-40B4-BE49-F238E27FC236}">
                  <a16:creationId xmlns:a16="http://schemas.microsoft.com/office/drawing/2014/main" id="{072C0800-B02E-40BE-8C05-7DA8C8C699A6}"/>
                </a:ext>
              </a:extLst>
            </p:cNvPr>
            <p:cNvSpPr/>
            <p:nvPr/>
          </p:nvSpPr>
          <p:spPr>
            <a:xfrm>
              <a:off x="4124325" y="2533649"/>
              <a:ext cx="1909762" cy="1149803"/>
            </a:xfrm>
            <a:custGeom>
              <a:avLst/>
              <a:gdLst/>
              <a:ahLst/>
              <a:cxnLst/>
              <a:rect l="l" t="t" r="r" b="b"/>
              <a:pathLst>
                <a:path w="1909762" h="1149803" extrusionOk="0">
                  <a:moveTo>
                    <a:pt x="1909763" y="0"/>
                  </a:moveTo>
                  <a:lnTo>
                    <a:pt x="0" y="1011011"/>
                  </a:lnTo>
                  <a:lnTo>
                    <a:pt x="0" y="1149804"/>
                  </a:lnTo>
                  <a:lnTo>
                    <a:pt x="1909763" y="139473"/>
                  </a:lnTo>
                  <a:close/>
                </a:path>
              </a:pathLst>
            </a:custGeom>
            <a:solidFill>
              <a:srgbClr val="19416B">
                <a:lumMod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1582;p2">
            <a:extLst>
              <a:ext uri="{FF2B5EF4-FFF2-40B4-BE49-F238E27FC236}">
                <a16:creationId xmlns:a16="http://schemas.microsoft.com/office/drawing/2014/main" id="{CD038A8C-F8D4-4FF5-8F6E-B3F17C517C65}"/>
              </a:ext>
            </a:extLst>
          </p:cNvPr>
          <p:cNvGrpSpPr/>
          <p:nvPr/>
        </p:nvGrpSpPr>
        <p:grpSpPr>
          <a:xfrm>
            <a:off x="745072" y="3038962"/>
            <a:ext cx="2358230" cy="1333697"/>
            <a:chOff x="2214562" y="1523319"/>
            <a:chExt cx="3819525" cy="2160133"/>
          </a:xfrm>
        </p:grpSpPr>
        <p:sp>
          <p:nvSpPr>
            <p:cNvPr id="373" name="Google Shape;1583;p2">
              <a:extLst>
                <a:ext uri="{FF2B5EF4-FFF2-40B4-BE49-F238E27FC236}">
                  <a16:creationId xmlns:a16="http://schemas.microsoft.com/office/drawing/2014/main" id="{CC22F5CE-9055-4EFF-9093-91F4EFAE7BFF}"/>
                </a:ext>
              </a:extLst>
            </p:cNvPr>
            <p:cNvSpPr/>
            <p:nvPr/>
          </p:nvSpPr>
          <p:spPr>
            <a:xfrm>
              <a:off x="2214562" y="1523319"/>
              <a:ext cx="3819525" cy="2021341"/>
            </a:xfrm>
            <a:custGeom>
              <a:avLst/>
              <a:gdLst/>
              <a:ahLst/>
              <a:cxnLst/>
              <a:rect l="l" t="t" r="r" b="b"/>
              <a:pathLst>
                <a:path w="3819525" h="2021341" extrusionOk="0">
                  <a:moveTo>
                    <a:pt x="3819525" y="1010330"/>
                  </a:moveTo>
                  <a:lnTo>
                    <a:pt x="1909763" y="0"/>
                  </a:lnTo>
                  <a:lnTo>
                    <a:pt x="0" y="1010330"/>
                  </a:lnTo>
                  <a:lnTo>
                    <a:pt x="1909763" y="2021341"/>
                  </a:lnTo>
                  <a:close/>
                </a:path>
              </a:pathLst>
            </a:custGeom>
            <a:solidFill>
              <a:srgbClr val="0070BE"/>
            </a:solidFill>
            <a:ln w="9525" cap="flat" cmpd="sng">
              <a:solidFill>
                <a:srgbClr val="0070B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84;p2">
              <a:extLst>
                <a:ext uri="{FF2B5EF4-FFF2-40B4-BE49-F238E27FC236}">
                  <a16:creationId xmlns:a16="http://schemas.microsoft.com/office/drawing/2014/main" id="{505639AD-1121-465B-9E78-DD14E2BF60C4}"/>
                </a:ext>
              </a:extLst>
            </p:cNvPr>
            <p:cNvSpPr/>
            <p:nvPr/>
          </p:nvSpPr>
          <p:spPr>
            <a:xfrm>
              <a:off x="2214562" y="2533649"/>
              <a:ext cx="1909762" cy="1149803"/>
            </a:xfrm>
            <a:custGeom>
              <a:avLst/>
              <a:gdLst/>
              <a:ahLst/>
              <a:cxnLst/>
              <a:rect l="l" t="t" r="r" b="b"/>
              <a:pathLst>
                <a:path w="1909762" h="1149803" extrusionOk="0">
                  <a:moveTo>
                    <a:pt x="1909763" y="1149804"/>
                  </a:moveTo>
                  <a:lnTo>
                    <a:pt x="0" y="139473"/>
                  </a:lnTo>
                  <a:lnTo>
                    <a:pt x="0" y="0"/>
                  </a:lnTo>
                  <a:lnTo>
                    <a:pt x="1909763" y="1011011"/>
                  </a:lnTo>
                  <a:close/>
                </a:path>
              </a:pathLst>
            </a:custGeom>
            <a:solidFill>
              <a:srgbClr val="0070BE">
                <a:lumMod val="60000"/>
                <a:lumOff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85;p2">
              <a:extLst>
                <a:ext uri="{FF2B5EF4-FFF2-40B4-BE49-F238E27FC236}">
                  <a16:creationId xmlns:a16="http://schemas.microsoft.com/office/drawing/2014/main" id="{E89784B8-C8CD-4DAD-B4AD-BCA6843E06B0}"/>
                </a:ext>
              </a:extLst>
            </p:cNvPr>
            <p:cNvSpPr/>
            <p:nvPr/>
          </p:nvSpPr>
          <p:spPr>
            <a:xfrm>
              <a:off x="4124325" y="2533649"/>
              <a:ext cx="1909762" cy="1149803"/>
            </a:xfrm>
            <a:custGeom>
              <a:avLst/>
              <a:gdLst/>
              <a:ahLst/>
              <a:cxnLst/>
              <a:rect l="l" t="t" r="r" b="b"/>
              <a:pathLst>
                <a:path w="1909762" h="1149803" extrusionOk="0">
                  <a:moveTo>
                    <a:pt x="1909763" y="0"/>
                  </a:moveTo>
                  <a:lnTo>
                    <a:pt x="0" y="1011011"/>
                  </a:lnTo>
                  <a:lnTo>
                    <a:pt x="0" y="1149804"/>
                  </a:lnTo>
                  <a:lnTo>
                    <a:pt x="1909763" y="139473"/>
                  </a:lnTo>
                  <a:close/>
                </a:path>
              </a:pathLst>
            </a:custGeom>
            <a:solidFill>
              <a:srgbClr val="19416B">
                <a:lumMod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Rectangle 376">
            <a:extLst>
              <a:ext uri="{FF2B5EF4-FFF2-40B4-BE49-F238E27FC236}">
                <a16:creationId xmlns:a16="http://schemas.microsoft.com/office/drawing/2014/main" id="{CA808371-65E2-490D-B4C9-C4945D0E75A2}"/>
              </a:ext>
            </a:extLst>
          </p:cNvPr>
          <p:cNvSpPr>
            <a:spLocks/>
          </p:cNvSpPr>
          <p:nvPr/>
        </p:nvSpPr>
        <p:spPr>
          <a:xfrm>
            <a:off x="574876" y="1376934"/>
            <a:ext cx="5407099" cy="607713"/>
          </a:xfrm>
          <a:prstGeom prst="rect">
            <a:avLst/>
          </a:prstGeom>
          <a:solidFill>
            <a:srgbClr val="19416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44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Functional optimization through engineering and screening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FBCDC2-7717-1597-E19B-C09B57B1B250}"/>
              </a:ext>
            </a:extLst>
          </p:cNvPr>
          <p:cNvGrpSpPr/>
          <p:nvPr/>
        </p:nvGrpSpPr>
        <p:grpSpPr>
          <a:xfrm>
            <a:off x="745072" y="2202705"/>
            <a:ext cx="5068989" cy="1333697"/>
            <a:chOff x="745072" y="2202705"/>
            <a:chExt cx="5068989" cy="1333697"/>
          </a:xfrm>
        </p:grpSpPr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316D7A90-599E-475E-9EDC-5E63715858F8}"/>
                </a:ext>
              </a:extLst>
            </p:cNvPr>
            <p:cNvSpPr txBox="1"/>
            <p:nvPr/>
          </p:nvSpPr>
          <p:spPr>
            <a:xfrm>
              <a:off x="3319769" y="2546388"/>
              <a:ext cx="2494292" cy="6463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Novel, human </a:t>
              </a:r>
              <a:r>
                <a:rPr kumimoji="0" lang="en-US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scFvs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from antibody discovery campaigns for 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CD19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and 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CD20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0" name="Google Shape;1582;p2">
              <a:extLst>
                <a:ext uri="{FF2B5EF4-FFF2-40B4-BE49-F238E27FC236}">
                  <a16:creationId xmlns:a16="http://schemas.microsoft.com/office/drawing/2014/main" id="{11246387-F02F-428F-A84A-C3D034072306}"/>
                </a:ext>
              </a:extLst>
            </p:cNvPr>
            <p:cNvGrpSpPr/>
            <p:nvPr/>
          </p:nvGrpSpPr>
          <p:grpSpPr>
            <a:xfrm>
              <a:off x="745072" y="2202705"/>
              <a:ext cx="2358230" cy="1333697"/>
              <a:chOff x="2214562" y="1523319"/>
              <a:chExt cx="3819525" cy="2160133"/>
            </a:xfrm>
          </p:grpSpPr>
          <p:sp>
            <p:nvSpPr>
              <p:cNvPr id="381" name="Google Shape;1583;p2">
                <a:extLst>
                  <a:ext uri="{FF2B5EF4-FFF2-40B4-BE49-F238E27FC236}">
                    <a16:creationId xmlns:a16="http://schemas.microsoft.com/office/drawing/2014/main" id="{7A1B0351-5836-4481-8825-0743FD5D6528}"/>
                  </a:ext>
                </a:extLst>
              </p:cNvPr>
              <p:cNvSpPr/>
              <p:nvPr/>
            </p:nvSpPr>
            <p:spPr>
              <a:xfrm>
                <a:off x="2214562" y="1523319"/>
                <a:ext cx="3819525" cy="2021341"/>
              </a:xfrm>
              <a:custGeom>
                <a:avLst/>
                <a:gdLst/>
                <a:ahLst/>
                <a:cxnLst/>
                <a:rect l="l" t="t" r="r" b="b"/>
                <a:pathLst>
                  <a:path w="3819525" h="2021341" extrusionOk="0">
                    <a:moveTo>
                      <a:pt x="3819525" y="1010330"/>
                    </a:moveTo>
                    <a:lnTo>
                      <a:pt x="1909763" y="0"/>
                    </a:lnTo>
                    <a:lnTo>
                      <a:pt x="0" y="1010330"/>
                    </a:lnTo>
                    <a:lnTo>
                      <a:pt x="1909763" y="2021341"/>
                    </a:lnTo>
                    <a:close/>
                  </a:path>
                </a:pathLst>
              </a:custGeom>
              <a:solidFill>
                <a:srgbClr val="0070BE"/>
              </a:solidFill>
              <a:ln w="9525" cap="flat" cmpd="sng">
                <a:solidFill>
                  <a:srgbClr val="0070B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1584;p2">
                <a:extLst>
                  <a:ext uri="{FF2B5EF4-FFF2-40B4-BE49-F238E27FC236}">
                    <a16:creationId xmlns:a16="http://schemas.microsoft.com/office/drawing/2014/main" id="{F18EDFD0-351C-4E37-A93F-0AE3F2962F88}"/>
                  </a:ext>
                </a:extLst>
              </p:cNvPr>
              <p:cNvSpPr/>
              <p:nvPr/>
            </p:nvSpPr>
            <p:spPr>
              <a:xfrm>
                <a:off x="2214562" y="2533649"/>
                <a:ext cx="1909762" cy="1149803"/>
              </a:xfrm>
              <a:custGeom>
                <a:avLst/>
                <a:gdLst/>
                <a:ahLst/>
                <a:cxnLst/>
                <a:rect l="l" t="t" r="r" b="b"/>
                <a:pathLst>
                  <a:path w="1909762" h="1149803" extrusionOk="0">
                    <a:moveTo>
                      <a:pt x="1909763" y="1149804"/>
                    </a:moveTo>
                    <a:lnTo>
                      <a:pt x="0" y="139473"/>
                    </a:lnTo>
                    <a:lnTo>
                      <a:pt x="0" y="0"/>
                    </a:lnTo>
                    <a:lnTo>
                      <a:pt x="1909763" y="1011011"/>
                    </a:lnTo>
                    <a:close/>
                  </a:path>
                </a:pathLst>
              </a:custGeom>
              <a:solidFill>
                <a:srgbClr val="0070B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1585;p2">
                <a:extLst>
                  <a:ext uri="{FF2B5EF4-FFF2-40B4-BE49-F238E27FC236}">
                    <a16:creationId xmlns:a16="http://schemas.microsoft.com/office/drawing/2014/main" id="{2ECA4D75-0E9D-4E38-87C3-7A88E3189620}"/>
                  </a:ext>
                </a:extLst>
              </p:cNvPr>
              <p:cNvSpPr/>
              <p:nvPr/>
            </p:nvSpPr>
            <p:spPr>
              <a:xfrm>
                <a:off x="4124325" y="2533649"/>
                <a:ext cx="1909762" cy="1149803"/>
              </a:xfrm>
              <a:custGeom>
                <a:avLst/>
                <a:gdLst/>
                <a:ahLst/>
                <a:cxnLst/>
                <a:rect l="l" t="t" r="r" b="b"/>
                <a:pathLst>
                  <a:path w="1909762" h="1149803" extrusionOk="0">
                    <a:moveTo>
                      <a:pt x="1909763" y="0"/>
                    </a:moveTo>
                    <a:lnTo>
                      <a:pt x="0" y="1011011"/>
                    </a:lnTo>
                    <a:lnTo>
                      <a:pt x="0" y="1149804"/>
                    </a:lnTo>
                    <a:lnTo>
                      <a:pt x="1909763" y="139473"/>
                    </a:lnTo>
                    <a:close/>
                  </a:path>
                </a:pathLst>
              </a:custGeom>
              <a:solidFill>
                <a:srgbClr val="19416B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9B0EBED1-82DF-4B3B-A2E5-5E73095491F8}"/>
              </a:ext>
            </a:extLst>
          </p:cNvPr>
          <p:cNvSpPr txBox="1"/>
          <p:nvPr/>
        </p:nvSpPr>
        <p:spPr>
          <a:xfrm>
            <a:off x="3319769" y="3490367"/>
            <a:ext cx="2494292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Top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CD19 and CD20 binders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 mono-specific CARs 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592E95BA-D5BC-4608-81A0-2C25D1DD5A88}"/>
              </a:ext>
            </a:extLst>
          </p:cNvPr>
          <p:cNvSpPr txBox="1"/>
          <p:nvPr/>
        </p:nvSpPr>
        <p:spPr>
          <a:xfrm>
            <a:off x="3319768" y="4326624"/>
            <a:ext cx="2662205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Top CARs in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bi- and tri-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format to determine vector compatibility 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D29866F6-04ED-4A5E-A910-721355D219BB}"/>
              </a:ext>
            </a:extLst>
          </p:cNvPr>
          <p:cNvSpPr txBox="1"/>
          <p:nvPr/>
        </p:nvSpPr>
        <p:spPr>
          <a:xfrm>
            <a:off x="1564409" y="5506821"/>
            <a:ext cx="719556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ptos ExtraBold"/>
              </a:rPr>
              <a:t>CRG-023</a:t>
            </a:r>
            <a:endParaRPr lang="en-IN" sz="1400" b="1">
              <a:solidFill>
                <a:srgbClr val="FFFFFF"/>
              </a:solidFill>
              <a:latin typeface="Aptos ExtraBold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51ACE096-2955-4CFC-9877-D653E8426C27}"/>
              </a:ext>
            </a:extLst>
          </p:cNvPr>
          <p:cNvSpPr txBox="1"/>
          <p:nvPr/>
        </p:nvSpPr>
        <p:spPr>
          <a:xfrm>
            <a:off x="1604452" y="2761831"/>
            <a:ext cx="639470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  <a:latin typeface="Aptos ExtraBold"/>
              </a:rPr>
              <a:t>Binders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B334F6CD-92E4-4AA6-AD9F-34A8A8C3744B}"/>
              </a:ext>
            </a:extLst>
          </p:cNvPr>
          <p:cNvSpPr txBox="1"/>
          <p:nvPr/>
        </p:nvSpPr>
        <p:spPr>
          <a:xfrm>
            <a:off x="1698997" y="3852088"/>
            <a:ext cx="450381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  <a:latin typeface="Aptos ExtraBold"/>
              </a:rPr>
              <a:t>CARs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A73414FB-8BAE-4F18-ACBD-15C96ED968E7}"/>
              </a:ext>
            </a:extLst>
          </p:cNvPr>
          <p:cNvSpPr txBox="1"/>
          <p:nvPr/>
        </p:nvSpPr>
        <p:spPr>
          <a:xfrm>
            <a:off x="1557901" y="4647705"/>
            <a:ext cx="73257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  <a:latin typeface="Aptos ExtraBold"/>
              </a:rPr>
              <a:t>Engineer</a:t>
            </a:r>
          </a:p>
        </p:txBody>
      </p: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481DE7E5-E404-4C73-8AD9-90D50423D5E6}"/>
              </a:ext>
            </a:extLst>
          </p:cNvPr>
          <p:cNvCxnSpPr>
            <a:cxnSpLocks/>
          </p:cNvCxnSpPr>
          <p:nvPr/>
        </p:nvCxnSpPr>
        <p:spPr>
          <a:xfrm>
            <a:off x="1924187" y="3548380"/>
            <a:ext cx="0" cy="2413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26613014-236B-41B6-BDFB-C83E12EFE6DD}"/>
              </a:ext>
            </a:extLst>
          </p:cNvPr>
          <p:cNvCxnSpPr>
            <a:cxnSpLocks/>
          </p:cNvCxnSpPr>
          <p:nvPr/>
        </p:nvCxnSpPr>
        <p:spPr>
          <a:xfrm>
            <a:off x="1924187" y="4396740"/>
            <a:ext cx="0" cy="2413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0EDCDCC9-834D-4514-90FC-6FEB59F9AE60}"/>
              </a:ext>
            </a:extLst>
          </p:cNvPr>
          <p:cNvCxnSpPr>
            <a:cxnSpLocks/>
          </p:cNvCxnSpPr>
          <p:nvPr/>
        </p:nvCxnSpPr>
        <p:spPr>
          <a:xfrm>
            <a:off x="1924187" y="5234940"/>
            <a:ext cx="0" cy="2413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D88C4AB-C497-A5AE-B970-C714929FE2A9}"/>
              </a:ext>
            </a:extLst>
          </p:cNvPr>
          <p:cNvGrpSpPr/>
          <p:nvPr/>
        </p:nvGrpSpPr>
        <p:grpSpPr>
          <a:xfrm>
            <a:off x="6217920" y="1381107"/>
            <a:ext cx="5407099" cy="4813953"/>
            <a:chOff x="6217920" y="1381107"/>
            <a:chExt cx="5407099" cy="481395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0CD59E8-BACE-4834-9204-05657744C3C8}"/>
                </a:ext>
              </a:extLst>
            </p:cNvPr>
            <p:cNvSpPr>
              <a:spLocks/>
            </p:cNvSpPr>
            <p:nvPr/>
          </p:nvSpPr>
          <p:spPr>
            <a:xfrm>
              <a:off x="6217920" y="1898323"/>
              <a:ext cx="5407099" cy="4296737"/>
            </a:xfrm>
            <a:prstGeom prst="roundRect">
              <a:avLst>
                <a:gd name="adj" fmla="val 1321"/>
              </a:avLst>
            </a:prstGeom>
            <a:solidFill>
              <a:srgbClr val="FFFFFF"/>
            </a:solidFill>
            <a:ln w="31750" cap="flat" cmpd="sng" algn="ctr">
              <a:noFill/>
              <a:prstDash val="solid"/>
              <a:miter lim="800000"/>
            </a:ln>
            <a:effectLst>
              <a:outerShdw blurRad="38100" algn="ctr" rotWithShape="0">
                <a:prstClr val="black">
                  <a:alpha val="19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highlight>
                  <a:srgbClr val="6600CC"/>
                </a:highlight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29DD5D-4D73-474B-82AE-BF4D8A0539A8}"/>
                </a:ext>
              </a:extLst>
            </p:cNvPr>
            <p:cNvGrpSpPr/>
            <p:nvPr/>
          </p:nvGrpSpPr>
          <p:grpSpPr>
            <a:xfrm>
              <a:off x="7226400" y="3964727"/>
              <a:ext cx="3385840" cy="354192"/>
              <a:chOff x="7604270" y="3438240"/>
              <a:chExt cx="3276455" cy="342746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6D88CF5-EDBF-4D92-8563-15767FAC0587}"/>
                  </a:ext>
                </a:extLst>
              </p:cNvPr>
              <p:cNvSpPr/>
              <p:nvPr/>
            </p:nvSpPr>
            <p:spPr>
              <a:xfrm>
                <a:off x="7608988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solidFill>
                <a:srgbClr val="FFFFFF">
                  <a:lumMod val="85000"/>
                </a:srgbClr>
              </a:solidFill>
              <a:ln w="635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66FDF0-AC44-43E6-9018-D125A776223F}"/>
                  </a:ext>
                </a:extLst>
              </p:cNvPr>
              <p:cNvSpPr/>
              <p:nvPr/>
            </p:nvSpPr>
            <p:spPr>
              <a:xfrm flipH="1">
                <a:off x="7638451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solidFill>
                <a:srgbClr val="FFFFFF">
                  <a:lumMod val="85000"/>
                </a:srgbClr>
              </a:solidFill>
              <a:ln w="635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B49FD7-682F-4469-8FB5-132D650FCCE9}"/>
                  </a:ext>
                </a:extLst>
              </p:cNvPr>
              <p:cNvSpPr/>
              <p:nvPr/>
            </p:nvSpPr>
            <p:spPr>
              <a:xfrm>
                <a:off x="7604271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9" name="Shape1_20241101_131016">
                <a:extLst>
                  <a:ext uri="{FF2B5EF4-FFF2-40B4-BE49-F238E27FC236}">
                    <a16:creationId xmlns:a16="http://schemas.microsoft.com/office/drawing/2014/main" id="{72A221A6-3DB2-4613-BCD0-3F0BBDCBDEAB}"/>
                  </a:ext>
                </a:extLst>
              </p:cNvPr>
              <p:cNvSpPr/>
              <p:nvPr/>
            </p:nvSpPr>
            <p:spPr>
              <a:xfrm>
                <a:off x="7671865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0" name="Shape2_20241101_131016">
                <a:extLst>
                  <a:ext uri="{FF2B5EF4-FFF2-40B4-BE49-F238E27FC236}">
                    <a16:creationId xmlns:a16="http://schemas.microsoft.com/office/drawing/2014/main" id="{E0F95BD4-E4A1-4537-A1CC-C367EE4466D0}"/>
                  </a:ext>
                </a:extLst>
              </p:cNvPr>
              <p:cNvSpPr/>
              <p:nvPr/>
            </p:nvSpPr>
            <p:spPr>
              <a:xfrm flipH="1">
                <a:off x="7701329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" name="Shape1_20241101_131005">
                <a:extLst>
                  <a:ext uri="{FF2B5EF4-FFF2-40B4-BE49-F238E27FC236}">
                    <a16:creationId xmlns:a16="http://schemas.microsoft.com/office/drawing/2014/main" id="{80C38437-4F32-46B5-BEE3-3FDE687C6CEB}"/>
                  </a:ext>
                </a:extLst>
              </p:cNvPr>
              <p:cNvSpPr/>
              <p:nvPr/>
            </p:nvSpPr>
            <p:spPr>
              <a:xfrm>
                <a:off x="7667149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" name="Shape3_20241101_131016">
                <a:extLst>
                  <a:ext uri="{FF2B5EF4-FFF2-40B4-BE49-F238E27FC236}">
                    <a16:creationId xmlns:a16="http://schemas.microsoft.com/office/drawing/2014/main" id="{428EF5DA-B683-48AD-9659-222C56B4840E}"/>
                  </a:ext>
                </a:extLst>
              </p:cNvPr>
              <p:cNvSpPr/>
              <p:nvPr/>
            </p:nvSpPr>
            <p:spPr>
              <a:xfrm>
                <a:off x="7734742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2" name="Shape4_20241101_131016">
                <a:extLst>
                  <a:ext uri="{FF2B5EF4-FFF2-40B4-BE49-F238E27FC236}">
                    <a16:creationId xmlns:a16="http://schemas.microsoft.com/office/drawing/2014/main" id="{460BB53D-B75E-4B08-A234-6F44351FC18E}"/>
                  </a:ext>
                </a:extLst>
              </p:cNvPr>
              <p:cNvSpPr/>
              <p:nvPr/>
            </p:nvSpPr>
            <p:spPr>
              <a:xfrm flipH="1">
                <a:off x="7764206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54" name="Shape2_20241101_131005">
                <a:extLst>
                  <a:ext uri="{FF2B5EF4-FFF2-40B4-BE49-F238E27FC236}">
                    <a16:creationId xmlns:a16="http://schemas.microsoft.com/office/drawing/2014/main" id="{A4C36E95-2DBE-4549-87DB-1952D40F2F31}"/>
                  </a:ext>
                </a:extLst>
              </p:cNvPr>
              <p:cNvSpPr/>
              <p:nvPr/>
            </p:nvSpPr>
            <p:spPr>
              <a:xfrm>
                <a:off x="7730027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55" name="Shape5_20241101_131016">
                <a:extLst>
                  <a:ext uri="{FF2B5EF4-FFF2-40B4-BE49-F238E27FC236}">
                    <a16:creationId xmlns:a16="http://schemas.microsoft.com/office/drawing/2014/main" id="{F431A7FA-E135-4AA7-A84D-78C91A326798}"/>
                  </a:ext>
                </a:extLst>
              </p:cNvPr>
              <p:cNvSpPr/>
              <p:nvPr/>
            </p:nvSpPr>
            <p:spPr>
              <a:xfrm>
                <a:off x="7797620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56" name="Shape6_20241101_131016">
                <a:extLst>
                  <a:ext uri="{FF2B5EF4-FFF2-40B4-BE49-F238E27FC236}">
                    <a16:creationId xmlns:a16="http://schemas.microsoft.com/office/drawing/2014/main" id="{026CD007-97FA-44B5-ABEC-56F1D6E0E229}"/>
                  </a:ext>
                </a:extLst>
              </p:cNvPr>
              <p:cNvSpPr/>
              <p:nvPr/>
            </p:nvSpPr>
            <p:spPr>
              <a:xfrm flipH="1">
                <a:off x="7827083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57" name="Shape3_20241101_131005">
                <a:extLst>
                  <a:ext uri="{FF2B5EF4-FFF2-40B4-BE49-F238E27FC236}">
                    <a16:creationId xmlns:a16="http://schemas.microsoft.com/office/drawing/2014/main" id="{42EEA32E-6BCD-43DC-9172-FDA7629C8FEB}"/>
                  </a:ext>
                </a:extLst>
              </p:cNvPr>
              <p:cNvSpPr/>
              <p:nvPr/>
            </p:nvSpPr>
            <p:spPr>
              <a:xfrm>
                <a:off x="7792902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58" name="Shape7_20241101_131016">
                <a:extLst>
                  <a:ext uri="{FF2B5EF4-FFF2-40B4-BE49-F238E27FC236}">
                    <a16:creationId xmlns:a16="http://schemas.microsoft.com/office/drawing/2014/main" id="{536BD525-3EB8-4F47-AA61-0E3364B81EF6}"/>
                  </a:ext>
                </a:extLst>
              </p:cNvPr>
              <p:cNvSpPr/>
              <p:nvPr/>
            </p:nvSpPr>
            <p:spPr>
              <a:xfrm>
                <a:off x="7860498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59" name="Shape8_20241101_131016">
                <a:extLst>
                  <a:ext uri="{FF2B5EF4-FFF2-40B4-BE49-F238E27FC236}">
                    <a16:creationId xmlns:a16="http://schemas.microsoft.com/office/drawing/2014/main" id="{9B1BD2A1-BBF7-4509-B0A3-614414708E63}"/>
                  </a:ext>
                </a:extLst>
              </p:cNvPr>
              <p:cNvSpPr/>
              <p:nvPr/>
            </p:nvSpPr>
            <p:spPr>
              <a:xfrm flipH="1">
                <a:off x="7889960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0" name="Shape4_20241101_131005">
                <a:extLst>
                  <a:ext uri="{FF2B5EF4-FFF2-40B4-BE49-F238E27FC236}">
                    <a16:creationId xmlns:a16="http://schemas.microsoft.com/office/drawing/2014/main" id="{39BC971F-FB71-4494-BA4A-331AE4F1CB71}"/>
                  </a:ext>
                </a:extLst>
              </p:cNvPr>
              <p:cNvSpPr/>
              <p:nvPr/>
            </p:nvSpPr>
            <p:spPr>
              <a:xfrm>
                <a:off x="7855780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1" name="Shape9_20241101_131016">
                <a:extLst>
                  <a:ext uri="{FF2B5EF4-FFF2-40B4-BE49-F238E27FC236}">
                    <a16:creationId xmlns:a16="http://schemas.microsoft.com/office/drawing/2014/main" id="{CE86E8B2-2AF2-4B7A-81A2-8A185CA7FD5A}"/>
                  </a:ext>
                </a:extLst>
              </p:cNvPr>
              <p:cNvSpPr/>
              <p:nvPr/>
            </p:nvSpPr>
            <p:spPr>
              <a:xfrm>
                <a:off x="7923375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2" name="Shape10_20241101_131016">
                <a:extLst>
                  <a:ext uri="{FF2B5EF4-FFF2-40B4-BE49-F238E27FC236}">
                    <a16:creationId xmlns:a16="http://schemas.microsoft.com/office/drawing/2014/main" id="{B9EC612D-94D9-4528-89E8-6B99C1BA621F}"/>
                  </a:ext>
                </a:extLst>
              </p:cNvPr>
              <p:cNvSpPr/>
              <p:nvPr/>
            </p:nvSpPr>
            <p:spPr>
              <a:xfrm flipH="1">
                <a:off x="7952838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3" name="Shape5_20241101_131005">
                <a:extLst>
                  <a:ext uri="{FF2B5EF4-FFF2-40B4-BE49-F238E27FC236}">
                    <a16:creationId xmlns:a16="http://schemas.microsoft.com/office/drawing/2014/main" id="{51318331-D128-429D-8965-8F979275C46B}"/>
                  </a:ext>
                </a:extLst>
              </p:cNvPr>
              <p:cNvSpPr/>
              <p:nvPr/>
            </p:nvSpPr>
            <p:spPr>
              <a:xfrm>
                <a:off x="7918658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4" name="Shape11_20241101_131016">
                <a:extLst>
                  <a:ext uri="{FF2B5EF4-FFF2-40B4-BE49-F238E27FC236}">
                    <a16:creationId xmlns:a16="http://schemas.microsoft.com/office/drawing/2014/main" id="{EBB62845-05F1-46E2-8360-CC5DE2548F79}"/>
                  </a:ext>
                </a:extLst>
              </p:cNvPr>
              <p:cNvSpPr/>
              <p:nvPr/>
            </p:nvSpPr>
            <p:spPr>
              <a:xfrm>
                <a:off x="7986252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5" name="Shape12_20241101_131016">
                <a:extLst>
                  <a:ext uri="{FF2B5EF4-FFF2-40B4-BE49-F238E27FC236}">
                    <a16:creationId xmlns:a16="http://schemas.microsoft.com/office/drawing/2014/main" id="{BC5E8B88-282E-4E8C-A1EE-98FC61E47BFD}"/>
                  </a:ext>
                </a:extLst>
              </p:cNvPr>
              <p:cNvSpPr/>
              <p:nvPr/>
            </p:nvSpPr>
            <p:spPr>
              <a:xfrm flipH="1">
                <a:off x="8015716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6" name="Shape6_20241101_131005">
                <a:extLst>
                  <a:ext uri="{FF2B5EF4-FFF2-40B4-BE49-F238E27FC236}">
                    <a16:creationId xmlns:a16="http://schemas.microsoft.com/office/drawing/2014/main" id="{7DE402C6-A895-4E3D-B57E-ECDD9C0A1AF7}"/>
                  </a:ext>
                </a:extLst>
              </p:cNvPr>
              <p:cNvSpPr/>
              <p:nvPr/>
            </p:nvSpPr>
            <p:spPr>
              <a:xfrm>
                <a:off x="7981536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7" name="Shape13_20241101_131016">
                <a:extLst>
                  <a:ext uri="{FF2B5EF4-FFF2-40B4-BE49-F238E27FC236}">
                    <a16:creationId xmlns:a16="http://schemas.microsoft.com/office/drawing/2014/main" id="{398367BA-D86C-453E-B0B6-528728954B20}"/>
                  </a:ext>
                </a:extLst>
              </p:cNvPr>
              <p:cNvSpPr/>
              <p:nvPr/>
            </p:nvSpPr>
            <p:spPr>
              <a:xfrm>
                <a:off x="8049130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8" name="Shape14_20241101_131016">
                <a:extLst>
                  <a:ext uri="{FF2B5EF4-FFF2-40B4-BE49-F238E27FC236}">
                    <a16:creationId xmlns:a16="http://schemas.microsoft.com/office/drawing/2014/main" id="{124B4F8B-8603-4FB6-BE0E-E039A38CDCE7}"/>
                  </a:ext>
                </a:extLst>
              </p:cNvPr>
              <p:cNvSpPr/>
              <p:nvPr/>
            </p:nvSpPr>
            <p:spPr>
              <a:xfrm flipH="1">
                <a:off x="8078594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69" name="Shape7_20241101_131005">
                <a:extLst>
                  <a:ext uri="{FF2B5EF4-FFF2-40B4-BE49-F238E27FC236}">
                    <a16:creationId xmlns:a16="http://schemas.microsoft.com/office/drawing/2014/main" id="{C0372B8E-5154-408D-8A17-E666E7ADC34B}"/>
                  </a:ext>
                </a:extLst>
              </p:cNvPr>
              <p:cNvSpPr/>
              <p:nvPr/>
            </p:nvSpPr>
            <p:spPr>
              <a:xfrm>
                <a:off x="8044413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0" name="Shape15_20241101_131016">
                <a:extLst>
                  <a:ext uri="{FF2B5EF4-FFF2-40B4-BE49-F238E27FC236}">
                    <a16:creationId xmlns:a16="http://schemas.microsoft.com/office/drawing/2014/main" id="{5015B207-4D30-4B8A-A9DF-19B536609916}"/>
                  </a:ext>
                </a:extLst>
              </p:cNvPr>
              <p:cNvSpPr/>
              <p:nvPr/>
            </p:nvSpPr>
            <p:spPr>
              <a:xfrm>
                <a:off x="8112008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1" name="Shape16_20241101_131016">
                <a:extLst>
                  <a:ext uri="{FF2B5EF4-FFF2-40B4-BE49-F238E27FC236}">
                    <a16:creationId xmlns:a16="http://schemas.microsoft.com/office/drawing/2014/main" id="{289CC06B-C860-4115-8A88-EE07ADBDA167}"/>
                  </a:ext>
                </a:extLst>
              </p:cNvPr>
              <p:cNvSpPr/>
              <p:nvPr/>
            </p:nvSpPr>
            <p:spPr>
              <a:xfrm flipH="1">
                <a:off x="8141471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2" name="Shape8_20241101_131005">
                <a:extLst>
                  <a:ext uri="{FF2B5EF4-FFF2-40B4-BE49-F238E27FC236}">
                    <a16:creationId xmlns:a16="http://schemas.microsoft.com/office/drawing/2014/main" id="{1DE7AB44-0F74-4455-ADC5-2CE81E123C06}"/>
                  </a:ext>
                </a:extLst>
              </p:cNvPr>
              <p:cNvSpPr/>
              <p:nvPr/>
            </p:nvSpPr>
            <p:spPr>
              <a:xfrm>
                <a:off x="8107291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3" name="Shape17_20241101_131016">
                <a:extLst>
                  <a:ext uri="{FF2B5EF4-FFF2-40B4-BE49-F238E27FC236}">
                    <a16:creationId xmlns:a16="http://schemas.microsoft.com/office/drawing/2014/main" id="{9A9F955C-6659-4CCA-BBFD-0CA9D61712F2}"/>
                  </a:ext>
                </a:extLst>
              </p:cNvPr>
              <p:cNvSpPr/>
              <p:nvPr/>
            </p:nvSpPr>
            <p:spPr>
              <a:xfrm>
                <a:off x="8174885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4" name="Shape18_20241101_131016">
                <a:extLst>
                  <a:ext uri="{FF2B5EF4-FFF2-40B4-BE49-F238E27FC236}">
                    <a16:creationId xmlns:a16="http://schemas.microsoft.com/office/drawing/2014/main" id="{62DF60CD-9A94-41FE-B7A3-643DD0472D97}"/>
                  </a:ext>
                </a:extLst>
              </p:cNvPr>
              <p:cNvSpPr/>
              <p:nvPr/>
            </p:nvSpPr>
            <p:spPr>
              <a:xfrm flipH="1">
                <a:off x="8204348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5" name="Shape9_20241101_131005">
                <a:extLst>
                  <a:ext uri="{FF2B5EF4-FFF2-40B4-BE49-F238E27FC236}">
                    <a16:creationId xmlns:a16="http://schemas.microsoft.com/office/drawing/2014/main" id="{A746135C-B69A-4C09-A395-BF8CC7C5112F}"/>
                  </a:ext>
                </a:extLst>
              </p:cNvPr>
              <p:cNvSpPr/>
              <p:nvPr/>
            </p:nvSpPr>
            <p:spPr>
              <a:xfrm>
                <a:off x="8170168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6" name="Shape19_20241101_131016">
                <a:extLst>
                  <a:ext uri="{FF2B5EF4-FFF2-40B4-BE49-F238E27FC236}">
                    <a16:creationId xmlns:a16="http://schemas.microsoft.com/office/drawing/2014/main" id="{6529F7FE-24CD-4E4F-BDA4-E3CA44717A73}"/>
                  </a:ext>
                </a:extLst>
              </p:cNvPr>
              <p:cNvSpPr/>
              <p:nvPr/>
            </p:nvSpPr>
            <p:spPr>
              <a:xfrm>
                <a:off x="8237763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7" name="Shape20_20241101_131016">
                <a:extLst>
                  <a:ext uri="{FF2B5EF4-FFF2-40B4-BE49-F238E27FC236}">
                    <a16:creationId xmlns:a16="http://schemas.microsoft.com/office/drawing/2014/main" id="{EE8BA2E1-1007-45B4-9EF7-CBABB5BEBB45}"/>
                  </a:ext>
                </a:extLst>
              </p:cNvPr>
              <p:cNvSpPr/>
              <p:nvPr/>
            </p:nvSpPr>
            <p:spPr>
              <a:xfrm flipH="1">
                <a:off x="8267226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8" name="Shape10_20241101_131005">
                <a:extLst>
                  <a:ext uri="{FF2B5EF4-FFF2-40B4-BE49-F238E27FC236}">
                    <a16:creationId xmlns:a16="http://schemas.microsoft.com/office/drawing/2014/main" id="{FBD3C429-57E9-4C2A-B894-E3F335814726}"/>
                  </a:ext>
                </a:extLst>
              </p:cNvPr>
              <p:cNvSpPr/>
              <p:nvPr/>
            </p:nvSpPr>
            <p:spPr>
              <a:xfrm>
                <a:off x="8233046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79" name="Shape21_20241101_131016">
                <a:extLst>
                  <a:ext uri="{FF2B5EF4-FFF2-40B4-BE49-F238E27FC236}">
                    <a16:creationId xmlns:a16="http://schemas.microsoft.com/office/drawing/2014/main" id="{21899A41-FBA6-4D5E-BEBF-62DE347B77F9}"/>
                  </a:ext>
                </a:extLst>
              </p:cNvPr>
              <p:cNvSpPr/>
              <p:nvPr/>
            </p:nvSpPr>
            <p:spPr>
              <a:xfrm>
                <a:off x="8300641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0" name="Shape22_20241101_131016">
                <a:extLst>
                  <a:ext uri="{FF2B5EF4-FFF2-40B4-BE49-F238E27FC236}">
                    <a16:creationId xmlns:a16="http://schemas.microsoft.com/office/drawing/2014/main" id="{4D86A8FD-9825-46F0-9805-26EC941A75E5}"/>
                  </a:ext>
                </a:extLst>
              </p:cNvPr>
              <p:cNvSpPr/>
              <p:nvPr/>
            </p:nvSpPr>
            <p:spPr>
              <a:xfrm flipH="1">
                <a:off x="8330104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1" name="Shape11_20241101_131005">
                <a:extLst>
                  <a:ext uri="{FF2B5EF4-FFF2-40B4-BE49-F238E27FC236}">
                    <a16:creationId xmlns:a16="http://schemas.microsoft.com/office/drawing/2014/main" id="{728EE669-31F5-4D9A-9C34-3330523F05A1}"/>
                  </a:ext>
                </a:extLst>
              </p:cNvPr>
              <p:cNvSpPr/>
              <p:nvPr/>
            </p:nvSpPr>
            <p:spPr>
              <a:xfrm>
                <a:off x="8295923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2" name="Shape23_20241101_131016">
                <a:extLst>
                  <a:ext uri="{FF2B5EF4-FFF2-40B4-BE49-F238E27FC236}">
                    <a16:creationId xmlns:a16="http://schemas.microsoft.com/office/drawing/2014/main" id="{7FCAFDD8-ED5A-479C-AF79-14484A92D557}"/>
                  </a:ext>
                </a:extLst>
              </p:cNvPr>
              <p:cNvSpPr/>
              <p:nvPr/>
            </p:nvSpPr>
            <p:spPr>
              <a:xfrm>
                <a:off x="8363517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3" name="Shape24_20241101_131016">
                <a:extLst>
                  <a:ext uri="{FF2B5EF4-FFF2-40B4-BE49-F238E27FC236}">
                    <a16:creationId xmlns:a16="http://schemas.microsoft.com/office/drawing/2014/main" id="{DD87E8CD-EF56-4B42-823F-62FBF6C21A2C}"/>
                  </a:ext>
                </a:extLst>
              </p:cNvPr>
              <p:cNvSpPr/>
              <p:nvPr/>
            </p:nvSpPr>
            <p:spPr>
              <a:xfrm flipH="1">
                <a:off x="8392982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4" name="Shape12_20241101_131005">
                <a:extLst>
                  <a:ext uri="{FF2B5EF4-FFF2-40B4-BE49-F238E27FC236}">
                    <a16:creationId xmlns:a16="http://schemas.microsoft.com/office/drawing/2014/main" id="{C901F16E-B6D1-4DC6-A7CB-04B39C2257C9}"/>
                  </a:ext>
                </a:extLst>
              </p:cNvPr>
              <p:cNvSpPr/>
              <p:nvPr/>
            </p:nvSpPr>
            <p:spPr>
              <a:xfrm>
                <a:off x="8358801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5" name="Shape25_20241101_131016">
                <a:extLst>
                  <a:ext uri="{FF2B5EF4-FFF2-40B4-BE49-F238E27FC236}">
                    <a16:creationId xmlns:a16="http://schemas.microsoft.com/office/drawing/2014/main" id="{57E8AF0C-A3E4-4E00-A9FD-897D9460DCAB}"/>
                  </a:ext>
                </a:extLst>
              </p:cNvPr>
              <p:cNvSpPr/>
              <p:nvPr/>
            </p:nvSpPr>
            <p:spPr>
              <a:xfrm>
                <a:off x="8426394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6" name="Shape26_20241101_131016">
                <a:extLst>
                  <a:ext uri="{FF2B5EF4-FFF2-40B4-BE49-F238E27FC236}">
                    <a16:creationId xmlns:a16="http://schemas.microsoft.com/office/drawing/2014/main" id="{000DE8F6-C56B-4621-85D5-BDBE2CD604EF}"/>
                  </a:ext>
                </a:extLst>
              </p:cNvPr>
              <p:cNvSpPr/>
              <p:nvPr/>
            </p:nvSpPr>
            <p:spPr>
              <a:xfrm flipH="1">
                <a:off x="8455858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7" name="Shape13_20241101_131005">
                <a:extLst>
                  <a:ext uri="{FF2B5EF4-FFF2-40B4-BE49-F238E27FC236}">
                    <a16:creationId xmlns:a16="http://schemas.microsoft.com/office/drawing/2014/main" id="{06ABEAC0-5455-4E78-B97F-0BB030766E02}"/>
                  </a:ext>
                </a:extLst>
              </p:cNvPr>
              <p:cNvSpPr/>
              <p:nvPr/>
            </p:nvSpPr>
            <p:spPr>
              <a:xfrm>
                <a:off x="8421678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8" name="Shape27_20241101_131016">
                <a:extLst>
                  <a:ext uri="{FF2B5EF4-FFF2-40B4-BE49-F238E27FC236}">
                    <a16:creationId xmlns:a16="http://schemas.microsoft.com/office/drawing/2014/main" id="{0EBAA698-DF38-498A-A112-AE3A0CA20698}"/>
                  </a:ext>
                </a:extLst>
              </p:cNvPr>
              <p:cNvSpPr/>
              <p:nvPr/>
            </p:nvSpPr>
            <p:spPr>
              <a:xfrm>
                <a:off x="8489272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89" name="Shape28_20241101_131016">
                <a:extLst>
                  <a:ext uri="{FF2B5EF4-FFF2-40B4-BE49-F238E27FC236}">
                    <a16:creationId xmlns:a16="http://schemas.microsoft.com/office/drawing/2014/main" id="{753AE1DF-0CDD-4595-88C0-2ADB10DC7ED3}"/>
                  </a:ext>
                </a:extLst>
              </p:cNvPr>
              <p:cNvSpPr/>
              <p:nvPr/>
            </p:nvSpPr>
            <p:spPr>
              <a:xfrm flipH="1">
                <a:off x="8518735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0" name="Shape14_20241101_131005">
                <a:extLst>
                  <a:ext uri="{FF2B5EF4-FFF2-40B4-BE49-F238E27FC236}">
                    <a16:creationId xmlns:a16="http://schemas.microsoft.com/office/drawing/2014/main" id="{54C527A5-FD23-4904-A447-918B8E824EAC}"/>
                  </a:ext>
                </a:extLst>
              </p:cNvPr>
              <p:cNvSpPr/>
              <p:nvPr/>
            </p:nvSpPr>
            <p:spPr>
              <a:xfrm>
                <a:off x="8484556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1" name="Shape29_20241101_131016">
                <a:extLst>
                  <a:ext uri="{FF2B5EF4-FFF2-40B4-BE49-F238E27FC236}">
                    <a16:creationId xmlns:a16="http://schemas.microsoft.com/office/drawing/2014/main" id="{23DD64C7-5C1F-446D-8EE5-7AAF1EC9C5C7}"/>
                  </a:ext>
                </a:extLst>
              </p:cNvPr>
              <p:cNvSpPr/>
              <p:nvPr/>
            </p:nvSpPr>
            <p:spPr>
              <a:xfrm>
                <a:off x="8552150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2" name="Shape30_20241101_131016">
                <a:extLst>
                  <a:ext uri="{FF2B5EF4-FFF2-40B4-BE49-F238E27FC236}">
                    <a16:creationId xmlns:a16="http://schemas.microsoft.com/office/drawing/2014/main" id="{BB74DF5F-CF4F-44B5-83B6-1A330C74AF89}"/>
                  </a:ext>
                </a:extLst>
              </p:cNvPr>
              <p:cNvSpPr/>
              <p:nvPr/>
            </p:nvSpPr>
            <p:spPr>
              <a:xfrm flipH="1">
                <a:off x="8581613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3" name="Shape15_20241101_131005">
                <a:extLst>
                  <a:ext uri="{FF2B5EF4-FFF2-40B4-BE49-F238E27FC236}">
                    <a16:creationId xmlns:a16="http://schemas.microsoft.com/office/drawing/2014/main" id="{D9DF6156-23BB-420C-B33A-96DC1AE6E84D}"/>
                  </a:ext>
                </a:extLst>
              </p:cNvPr>
              <p:cNvSpPr/>
              <p:nvPr/>
            </p:nvSpPr>
            <p:spPr>
              <a:xfrm>
                <a:off x="8547432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4" name="Shape31_20241101_131016">
                <a:extLst>
                  <a:ext uri="{FF2B5EF4-FFF2-40B4-BE49-F238E27FC236}">
                    <a16:creationId xmlns:a16="http://schemas.microsoft.com/office/drawing/2014/main" id="{0A8D30D4-858E-48ED-AB64-9F71E2A5B781}"/>
                  </a:ext>
                </a:extLst>
              </p:cNvPr>
              <p:cNvSpPr/>
              <p:nvPr/>
            </p:nvSpPr>
            <p:spPr>
              <a:xfrm>
                <a:off x="8615028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5" name="Shape32_20241101_131016">
                <a:extLst>
                  <a:ext uri="{FF2B5EF4-FFF2-40B4-BE49-F238E27FC236}">
                    <a16:creationId xmlns:a16="http://schemas.microsoft.com/office/drawing/2014/main" id="{4F3BEA6A-F5DB-4AD7-AB0B-ABDA6E580473}"/>
                  </a:ext>
                </a:extLst>
              </p:cNvPr>
              <p:cNvSpPr/>
              <p:nvPr/>
            </p:nvSpPr>
            <p:spPr>
              <a:xfrm flipH="1">
                <a:off x="8644491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6" name="Shape16_20241101_131005">
                <a:extLst>
                  <a:ext uri="{FF2B5EF4-FFF2-40B4-BE49-F238E27FC236}">
                    <a16:creationId xmlns:a16="http://schemas.microsoft.com/office/drawing/2014/main" id="{DBC617F7-EB10-4591-9011-2DF92CE521DA}"/>
                  </a:ext>
                </a:extLst>
              </p:cNvPr>
              <p:cNvSpPr/>
              <p:nvPr/>
            </p:nvSpPr>
            <p:spPr>
              <a:xfrm>
                <a:off x="8610310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7" name="Shape33_20241101_131016">
                <a:extLst>
                  <a:ext uri="{FF2B5EF4-FFF2-40B4-BE49-F238E27FC236}">
                    <a16:creationId xmlns:a16="http://schemas.microsoft.com/office/drawing/2014/main" id="{7C1AEA18-F9BB-4CA1-BB25-28C1732BB6FB}"/>
                  </a:ext>
                </a:extLst>
              </p:cNvPr>
              <p:cNvSpPr/>
              <p:nvPr/>
            </p:nvSpPr>
            <p:spPr>
              <a:xfrm>
                <a:off x="8677905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8" name="Shape34_20241101_131016">
                <a:extLst>
                  <a:ext uri="{FF2B5EF4-FFF2-40B4-BE49-F238E27FC236}">
                    <a16:creationId xmlns:a16="http://schemas.microsoft.com/office/drawing/2014/main" id="{8BC11C6E-B39E-42F8-8092-85ED1CD0C546}"/>
                  </a:ext>
                </a:extLst>
              </p:cNvPr>
              <p:cNvSpPr/>
              <p:nvPr/>
            </p:nvSpPr>
            <p:spPr>
              <a:xfrm flipH="1">
                <a:off x="8707368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99" name="Shape17_20241101_131005">
                <a:extLst>
                  <a:ext uri="{FF2B5EF4-FFF2-40B4-BE49-F238E27FC236}">
                    <a16:creationId xmlns:a16="http://schemas.microsoft.com/office/drawing/2014/main" id="{90B42B57-6CFE-4E00-A7C3-32B909B2AB71}"/>
                  </a:ext>
                </a:extLst>
              </p:cNvPr>
              <p:cNvSpPr/>
              <p:nvPr/>
            </p:nvSpPr>
            <p:spPr>
              <a:xfrm>
                <a:off x="8673188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0" name="Shape35_20241101_131016">
                <a:extLst>
                  <a:ext uri="{FF2B5EF4-FFF2-40B4-BE49-F238E27FC236}">
                    <a16:creationId xmlns:a16="http://schemas.microsoft.com/office/drawing/2014/main" id="{BA6E4B20-E715-4D22-82EF-8051C5CAA92E}"/>
                  </a:ext>
                </a:extLst>
              </p:cNvPr>
              <p:cNvSpPr/>
              <p:nvPr/>
            </p:nvSpPr>
            <p:spPr>
              <a:xfrm>
                <a:off x="8740781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1" name="Shape36_20241101_131016">
                <a:extLst>
                  <a:ext uri="{FF2B5EF4-FFF2-40B4-BE49-F238E27FC236}">
                    <a16:creationId xmlns:a16="http://schemas.microsoft.com/office/drawing/2014/main" id="{012B6489-6A94-48E4-BCC2-313FD313C341}"/>
                  </a:ext>
                </a:extLst>
              </p:cNvPr>
              <p:cNvSpPr/>
              <p:nvPr/>
            </p:nvSpPr>
            <p:spPr>
              <a:xfrm flipH="1">
                <a:off x="8770245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2" name="Shape18_20241101_131005">
                <a:extLst>
                  <a:ext uri="{FF2B5EF4-FFF2-40B4-BE49-F238E27FC236}">
                    <a16:creationId xmlns:a16="http://schemas.microsoft.com/office/drawing/2014/main" id="{3BED7CD3-C8D7-4BCB-B05F-4E2FAA0C7C5E}"/>
                  </a:ext>
                </a:extLst>
              </p:cNvPr>
              <p:cNvSpPr/>
              <p:nvPr/>
            </p:nvSpPr>
            <p:spPr>
              <a:xfrm>
                <a:off x="8736065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3" name="Shape37_20241101_131016">
                <a:extLst>
                  <a:ext uri="{FF2B5EF4-FFF2-40B4-BE49-F238E27FC236}">
                    <a16:creationId xmlns:a16="http://schemas.microsoft.com/office/drawing/2014/main" id="{9F19CC81-E898-452E-9BA7-AA1BC3B3634A}"/>
                  </a:ext>
                </a:extLst>
              </p:cNvPr>
              <p:cNvSpPr/>
              <p:nvPr/>
            </p:nvSpPr>
            <p:spPr>
              <a:xfrm>
                <a:off x="8803659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4" name="Shape38_20241101_131016">
                <a:extLst>
                  <a:ext uri="{FF2B5EF4-FFF2-40B4-BE49-F238E27FC236}">
                    <a16:creationId xmlns:a16="http://schemas.microsoft.com/office/drawing/2014/main" id="{DF2494B8-5DF6-491B-9784-C1F46F8E34D8}"/>
                  </a:ext>
                </a:extLst>
              </p:cNvPr>
              <p:cNvSpPr/>
              <p:nvPr/>
            </p:nvSpPr>
            <p:spPr>
              <a:xfrm flipH="1">
                <a:off x="8833123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5" name="Shape19_20241101_131005">
                <a:extLst>
                  <a:ext uri="{FF2B5EF4-FFF2-40B4-BE49-F238E27FC236}">
                    <a16:creationId xmlns:a16="http://schemas.microsoft.com/office/drawing/2014/main" id="{3C17E4F5-49CA-40DA-BD3E-3997BBDED7F9}"/>
                  </a:ext>
                </a:extLst>
              </p:cNvPr>
              <p:cNvSpPr/>
              <p:nvPr/>
            </p:nvSpPr>
            <p:spPr>
              <a:xfrm>
                <a:off x="8798942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6" name="Shape39_20241101_131016">
                <a:extLst>
                  <a:ext uri="{FF2B5EF4-FFF2-40B4-BE49-F238E27FC236}">
                    <a16:creationId xmlns:a16="http://schemas.microsoft.com/office/drawing/2014/main" id="{4BC3AE29-EA95-4565-A8E5-59ED541E2D2C}"/>
                  </a:ext>
                </a:extLst>
              </p:cNvPr>
              <p:cNvSpPr/>
              <p:nvPr/>
            </p:nvSpPr>
            <p:spPr>
              <a:xfrm>
                <a:off x="8866537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7" name="Shape40_20241101_131016">
                <a:extLst>
                  <a:ext uri="{FF2B5EF4-FFF2-40B4-BE49-F238E27FC236}">
                    <a16:creationId xmlns:a16="http://schemas.microsoft.com/office/drawing/2014/main" id="{FBEAB750-679E-495E-84CC-14AA91723AA3}"/>
                  </a:ext>
                </a:extLst>
              </p:cNvPr>
              <p:cNvSpPr/>
              <p:nvPr/>
            </p:nvSpPr>
            <p:spPr>
              <a:xfrm flipH="1">
                <a:off x="8896000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8" name="Shape20_20241101_131005">
                <a:extLst>
                  <a:ext uri="{FF2B5EF4-FFF2-40B4-BE49-F238E27FC236}">
                    <a16:creationId xmlns:a16="http://schemas.microsoft.com/office/drawing/2014/main" id="{9F239E3C-F60D-4C6D-8E22-460BF0E60281}"/>
                  </a:ext>
                </a:extLst>
              </p:cNvPr>
              <p:cNvSpPr/>
              <p:nvPr/>
            </p:nvSpPr>
            <p:spPr>
              <a:xfrm>
                <a:off x="8861819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9" name="Shape41_20241101_131016">
                <a:extLst>
                  <a:ext uri="{FF2B5EF4-FFF2-40B4-BE49-F238E27FC236}">
                    <a16:creationId xmlns:a16="http://schemas.microsoft.com/office/drawing/2014/main" id="{7C70E9E5-CE95-4964-8C3F-F07100FCCF22}"/>
                  </a:ext>
                </a:extLst>
              </p:cNvPr>
              <p:cNvSpPr/>
              <p:nvPr/>
            </p:nvSpPr>
            <p:spPr>
              <a:xfrm>
                <a:off x="8929414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0" name="Shape42_20241101_131016">
                <a:extLst>
                  <a:ext uri="{FF2B5EF4-FFF2-40B4-BE49-F238E27FC236}">
                    <a16:creationId xmlns:a16="http://schemas.microsoft.com/office/drawing/2014/main" id="{FA1E5F4F-A3BD-4A66-9E94-0D0E84533FE4}"/>
                  </a:ext>
                </a:extLst>
              </p:cNvPr>
              <p:cNvSpPr/>
              <p:nvPr/>
            </p:nvSpPr>
            <p:spPr>
              <a:xfrm flipH="1">
                <a:off x="8958877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1" name="Shape21_20241101_131005">
                <a:extLst>
                  <a:ext uri="{FF2B5EF4-FFF2-40B4-BE49-F238E27FC236}">
                    <a16:creationId xmlns:a16="http://schemas.microsoft.com/office/drawing/2014/main" id="{BF6CCA47-3849-4211-ADEC-A8A0D86399E6}"/>
                  </a:ext>
                </a:extLst>
              </p:cNvPr>
              <p:cNvSpPr/>
              <p:nvPr/>
            </p:nvSpPr>
            <p:spPr>
              <a:xfrm>
                <a:off x="8924697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2" name="Shape43_20241101_131016">
                <a:extLst>
                  <a:ext uri="{FF2B5EF4-FFF2-40B4-BE49-F238E27FC236}">
                    <a16:creationId xmlns:a16="http://schemas.microsoft.com/office/drawing/2014/main" id="{BA0A632A-284A-40A5-9690-E877014B9430}"/>
                  </a:ext>
                </a:extLst>
              </p:cNvPr>
              <p:cNvSpPr/>
              <p:nvPr/>
            </p:nvSpPr>
            <p:spPr>
              <a:xfrm>
                <a:off x="8992292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3" name="Shape44_20241101_131016">
                <a:extLst>
                  <a:ext uri="{FF2B5EF4-FFF2-40B4-BE49-F238E27FC236}">
                    <a16:creationId xmlns:a16="http://schemas.microsoft.com/office/drawing/2014/main" id="{20872ACA-AEC1-427D-9A2A-BDD46E244100}"/>
                  </a:ext>
                </a:extLst>
              </p:cNvPr>
              <p:cNvSpPr/>
              <p:nvPr/>
            </p:nvSpPr>
            <p:spPr>
              <a:xfrm flipH="1">
                <a:off x="9021755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4" name="Shape22_20241101_131005">
                <a:extLst>
                  <a:ext uri="{FF2B5EF4-FFF2-40B4-BE49-F238E27FC236}">
                    <a16:creationId xmlns:a16="http://schemas.microsoft.com/office/drawing/2014/main" id="{59BA5ED6-E8C9-4588-8B71-FDBBAE2A5A95}"/>
                  </a:ext>
                </a:extLst>
              </p:cNvPr>
              <p:cNvSpPr/>
              <p:nvPr/>
            </p:nvSpPr>
            <p:spPr>
              <a:xfrm>
                <a:off x="8987575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5" name="Shape45_20241101_131016">
                <a:extLst>
                  <a:ext uri="{FF2B5EF4-FFF2-40B4-BE49-F238E27FC236}">
                    <a16:creationId xmlns:a16="http://schemas.microsoft.com/office/drawing/2014/main" id="{3DA39103-1271-48DE-9790-218B4690753D}"/>
                  </a:ext>
                </a:extLst>
              </p:cNvPr>
              <p:cNvSpPr/>
              <p:nvPr/>
            </p:nvSpPr>
            <p:spPr>
              <a:xfrm>
                <a:off x="9055169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6" name="Shape46_20241101_131016">
                <a:extLst>
                  <a:ext uri="{FF2B5EF4-FFF2-40B4-BE49-F238E27FC236}">
                    <a16:creationId xmlns:a16="http://schemas.microsoft.com/office/drawing/2014/main" id="{AB775C9A-38D0-45D3-85B8-B8DD8D4B17B5}"/>
                  </a:ext>
                </a:extLst>
              </p:cNvPr>
              <p:cNvSpPr/>
              <p:nvPr/>
            </p:nvSpPr>
            <p:spPr>
              <a:xfrm flipH="1">
                <a:off x="9084633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7" name="Shape23_20241101_131005">
                <a:extLst>
                  <a:ext uri="{FF2B5EF4-FFF2-40B4-BE49-F238E27FC236}">
                    <a16:creationId xmlns:a16="http://schemas.microsoft.com/office/drawing/2014/main" id="{FDB1CEEC-FD48-4171-9EE1-79F6D671C862}"/>
                  </a:ext>
                </a:extLst>
              </p:cNvPr>
              <p:cNvSpPr/>
              <p:nvPr/>
            </p:nvSpPr>
            <p:spPr>
              <a:xfrm>
                <a:off x="9050453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8" name="Shape47_20241101_131016">
                <a:extLst>
                  <a:ext uri="{FF2B5EF4-FFF2-40B4-BE49-F238E27FC236}">
                    <a16:creationId xmlns:a16="http://schemas.microsoft.com/office/drawing/2014/main" id="{695F5493-B7AE-4A84-B306-DDFE875C01E3}"/>
                  </a:ext>
                </a:extLst>
              </p:cNvPr>
              <p:cNvSpPr/>
              <p:nvPr/>
            </p:nvSpPr>
            <p:spPr>
              <a:xfrm>
                <a:off x="9118047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19" name="Shape48_20241101_131016">
                <a:extLst>
                  <a:ext uri="{FF2B5EF4-FFF2-40B4-BE49-F238E27FC236}">
                    <a16:creationId xmlns:a16="http://schemas.microsoft.com/office/drawing/2014/main" id="{1C5EBC85-C762-4C1E-8BA0-056D370FFAC7}"/>
                  </a:ext>
                </a:extLst>
              </p:cNvPr>
              <p:cNvSpPr/>
              <p:nvPr/>
            </p:nvSpPr>
            <p:spPr>
              <a:xfrm flipH="1">
                <a:off x="9147511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0" name="Shape24_20241101_131005">
                <a:extLst>
                  <a:ext uri="{FF2B5EF4-FFF2-40B4-BE49-F238E27FC236}">
                    <a16:creationId xmlns:a16="http://schemas.microsoft.com/office/drawing/2014/main" id="{2886E4DC-50AD-4878-BB81-9E3E5BAB9E62}"/>
                  </a:ext>
                </a:extLst>
              </p:cNvPr>
              <p:cNvSpPr/>
              <p:nvPr/>
            </p:nvSpPr>
            <p:spPr>
              <a:xfrm>
                <a:off x="9113330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1" name="Shape49_20241101_131016">
                <a:extLst>
                  <a:ext uri="{FF2B5EF4-FFF2-40B4-BE49-F238E27FC236}">
                    <a16:creationId xmlns:a16="http://schemas.microsoft.com/office/drawing/2014/main" id="{1840CD3E-D881-4106-9F5E-A7A14DFCD0D6}"/>
                  </a:ext>
                </a:extLst>
              </p:cNvPr>
              <p:cNvSpPr/>
              <p:nvPr/>
            </p:nvSpPr>
            <p:spPr>
              <a:xfrm>
                <a:off x="9180925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2" name="Shape50_20241101_131016">
                <a:extLst>
                  <a:ext uri="{FF2B5EF4-FFF2-40B4-BE49-F238E27FC236}">
                    <a16:creationId xmlns:a16="http://schemas.microsoft.com/office/drawing/2014/main" id="{66987145-9F7C-41CA-8918-A1B866E34938}"/>
                  </a:ext>
                </a:extLst>
              </p:cNvPr>
              <p:cNvSpPr/>
              <p:nvPr/>
            </p:nvSpPr>
            <p:spPr>
              <a:xfrm flipH="1">
                <a:off x="9210387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3" name="Shape25_20241101_131005">
                <a:extLst>
                  <a:ext uri="{FF2B5EF4-FFF2-40B4-BE49-F238E27FC236}">
                    <a16:creationId xmlns:a16="http://schemas.microsoft.com/office/drawing/2014/main" id="{CF357050-3E74-4693-9B66-7F6FC88AFFB2}"/>
                  </a:ext>
                </a:extLst>
              </p:cNvPr>
              <p:cNvSpPr/>
              <p:nvPr/>
            </p:nvSpPr>
            <p:spPr>
              <a:xfrm>
                <a:off x="9176208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4" name="Shape51_20241101_131016">
                <a:extLst>
                  <a:ext uri="{FF2B5EF4-FFF2-40B4-BE49-F238E27FC236}">
                    <a16:creationId xmlns:a16="http://schemas.microsoft.com/office/drawing/2014/main" id="{76DE138A-54FA-4D8E-95A5-46C661073615}"/>
                  </a:ext>
                </a:extLst>
              </p:cNvPr>
              <p:cNvSpPr/>
              <p:nvPr/>
            </p:nvSpPr>
            <p:spPr>
              <a:xfrm>
                <a:off x="9243802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5" name="Shape52_20241101_131016">
                <a:extLst>
                  <a:ext uri="{FF2B5EF4-FFF2-40B4-BE49-F238E27FC236}">
                    <a16:creationId xmlns:a16="http://schemas.microsoft.com/office/drawing/2014/main" id="{C0FFAF5F-C927-4C49-B00D-9CD2F3FCE685}"/>
                  </a:ext>
                </a:extLst>
              </p:cNvPr>
              <p:cNvSpPr/>
              <p:nvPr/>
            </p:nvSpPr>
            <p:spPr>
              <a:xfrm flipH="1">
                <a:off x="9273265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6" name="Shape26_20241101_131005">
                <a:extLst>
                  <a:ext uri="{FF2B5EF4-FFF2-40B4-BE49-F238E27FC236}">
                    <a16:creationId xmlns:a16="http://schemas.microsoft.com/office/drawing/2014/main" id="{C6A98F5A-5BF0-434E-B5F2-4CBC001F42A4}"/>
                  </a:ext>
                </a:extLst>
              </p:cNvPr>
              <p:cNvSpPr/>
              <p:nvPr/>
            </p:nvSpPr>
            <p:spPr>
              <a:xfrm>
                <a:off x="9239085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7" name="Shape53_20241101_131016">
                <a:extLst>
                  <a:ext uri="{FF2B5EF4-FFF2-40B4-BE49-F238E27FC236}">
                    <a16:creationId xmlns:a16="http://schemas.microsoft.com/office/drawing/2014/main" id="{51496519-9745-494D-9342-E9E128E67D66}"/>
                  </a:ext>
                </a:extLst>
              </p:cNvPr>
              <p:cNvSpPr/>
              <p:nvPr/>
            </p:nvSpPr>
            <p:spPr>
              <a:xfrm>
                <a:off x="9306680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8" name="Shape54_20241101_131016">
                <a:extLst>
                  <a:ext uri="{FF2B5EF4-FFF2-40B4-BE49-F238E27FC236}">
                    <a16:creationId xmlns:a16="http://schemas.microsoft.com/office/drawing/2014/main" id="{4D976DEC-8025-4C12-9AB7-5B7308808634}"/>
                  </a:ext>
                </a:extLst>
              </p:cNvPr>
              <p:cNvSpPr/>
              <p:nvPr/>
            </p:nvSpPr>
            <p:spPr>
              <a:xfrm flipH="1">
                <a:off x="9336143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9" name="Shape27_20241101_131005">
                <a:extLst>
                  <a:ext uri="{FF2B5EF4-FFF2-40B4-BE49-F238E27FC236}">
                    <a16:creationId xmlns:a16="http://schemas.microsoft.com/office/drawing/2014/main" id="{B7F9752A-37DE-4F54-93A5-2543AEE9A5B5}"/>
                  </a:ext>
                </a:extLst>
              </p:cNvPr>
              <p:cNvSpPr/>
              <p:nvPr/>
            </p:nvSpPr>
            <p:spPr>
              <a:xfrm>
                <a:off x="9301963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0" name="Shape55_20241101_131016">
                <a:extLst>
                  <a:ext uri="{FF2B5EF4-FFF2-40B4-BE49-F238E27FC236}">
                    <a16:creationId xmlns:a16="http://schemas.microsoft.com/office/drawing/2014/main" id="{D85C39DE-7489-4136-8826-1D07E0DD8932}"/>
                  </a:ext>
                </a:extLst>
              </p:cNvPr>
              <p:cNvSpPr/>
              <p:nvPr/>
            </p:nvSpPr>
            <p:spPr>
              <a:xfrm>
                <a:off x="9369557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1" name="Shape56_20241101_131016">
                <a:extLst>
                  <a:ext uri="{FF2B5EF4-FFF2-40B4-BE49-F238E27FC236}">
                    <a16:creationId xmlns:a16="http://schemas.microsoft.com/office/drawing/2014/main" id="{655DA945-A914-49C8-B1CD-E40F9D863E40}"/>
                  </a:ext>
                </a:extLst>
              </p:cNvPr>
              <p:cNvSpPr/>
              <p:nvPr/>
            </p:nvSpPr>
            <p:spPr>
              <a:xfrm flipH="1">
                <a:off x="9399020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2" name="Shape28_20241101_131005">
                <a:extLst>
                  <a:ext uri="{FF2B5EF4-FFF2-40B4-BE49-F238E27FC236}">
                    <a16:creationId xmlns:a16="http://schemas.microsoft.com/office/drawing/2014/main" id="{BEE57E41-3931-49D5-B44A-5717E29F6459}"/>
                  </a:ext>
                </a:extLst>
              </p:cNvPr>
              <p:cNvSpPr/>
              <p:nvPr/>
            </p:nvSpPr>
            <p:spPr>
              <a:xfrm>
                <a:off x="9364839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3" name="Shape57_20241101_131016">
                <a:extLst>
                  <a:ext uri="{FF2B5EF4-FFF2-40B4-BE49-F238E27FC236}">
                    <a16:creationId xmlns:a16="http://schemas.microsoft.com/office/drawing/2014/main" id="{D4E889DB-15E6-4F7F-8D60-A31CC6041C9E}"/>
                  </a:ext>
                </a:extLst>
              </p:cNvPr>
              <p:cNvSpPr/>
              <p:nvPr/>
            </p:nvSpPr>
            <p:spPr>
              <a:xfrm>
                <a:off x="9432434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4" name="Shape58_20241101_131016">
                <a:extLst>
                  <a:ext uri="{FF2B5EF4-FFF2-40B4-BE49-F238E27FC236}">
                    <a16:creationId xmlns:a16="http://schemas.microsoft.com/office/drawing/2014/main" id="{96D76A1E-F247-49F9-9FBD-5C2A300CEED4}"/>
                  </a:ext>
                </a:extLst>
              </p:cNvPr>
              <p:cNvSpPr/>
              <p:nvPr/>
            </p:nvSpPr>
            <p:spPr>
              <a:xfrm flipH="1">
                <a:off x="9461898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5" name="Shape29_20241101_131005">
                <a:extLst>
                  <a:ext uri="{FF2B5EF4-FFF2-40B4-BE49-F238E27FC236}">
                    <a16:creationId xmlns:a16="http://schemas.microsoft.com/office/drawing/2014/main" id="{A5E7A5FF-1EE1-46BA-AE6E-4C31BC1DDB7C}"/>
                  </a:ext>
                </a:extLst>
              </p:cNvPr>
              <p:cNvSpPr/>
              <p:nvPr/>
            </p:nvSpPr>
            <p:spPr>
              <a:xfrm>
                <a:off x="9427717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6" name="Shape59_20241101_131016">
                <a:extLst>
                  <a:ext uri="{FF2B5EF4-FFF2-40B4-BE49-F238E27FC236}">
                    <a16:creationId xmlns:a16="http://schemas.microsoft.com/office/drawing/2014/main" id="{A685D4FA-F5D9-4298-A20F-0B30B8A6B4C6}"/>
                  </a:ext>
                </a:extLst>
              </p:cNvPr>
              <p:cNvSpPr/>
              <p:nvPr/>
            </p:nvSpPr>
            <p:spPr>
              <a:xfrm>
                <a:off x="9495311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7" name="Shape60_20241101_131016">
                <a:extLst>
                  <a:ext uri="{FF2B5EF4-FFF2-40B4-BE49-F238E27FC236}">
                    <a16:creationId xmlns:a16="http://schemas.microsoft.com/office/drawing/2014/main" id="{EC0795A0-A717-4FC9-A235-63042585054D}"/>
                  </a:ext>
                </a:extLst>
              </p:cNvPr>
              <p:cNvSpPr/>
              <p:nvPr/>
            </p:nvSpPr>
            <p:spPr>
              <a:xfrm flipH="1">
                <a:off x="9524775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8" name="Shape30_20241101_131005">
                <a:extLst>
                  <a:ext uri="{FF2B5EF4-FFF2-40B4-BE49-F238E27FC236}">
                    <a16:creationId xmlns:a16="http://schemas.microsoft.com/office/drawing/2014/main" id="{A37B1C5F-7D37-4403-801D-01048FEB3D83}"/>
                  </a:ext>
                </a:extLst>
              </p:cNvPr>
              <p:cNvSpPr/>
              <p:nvPr/>
            </p:nvSpPr>
            <p:spPr>
              <a:xfrm>
                <a:off x="9490595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9" name="Shape61_20241101_131016">
                <a:extLst>
                  <a:ext uri="{FF2B5EF4-FFF2-40B4-BE49-F238E27FC236}">
                    <a16:creationId xmlns:a16="http://schemas.microsoft.com/office/drawing/2014/main" id="{EAF7E32B-1E46-45FF-AE5E-ABB9D042866A}"/>
                  </a:ext>
                </a:extLst>
              </p:cNvPr>
              <p:cNvSpPr/>
              <p:nvPr/>
            </p:nvSpPr>
            <p:spPr>
              <a:xfrm>
                <a:off x="9558189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0" name="Shape62_20241101_131016">
                <a:extLst>
                  <a:ext uri="{FF2B5EF4-FFF2-40B4-BE49-F238E27FC236}">
                    <a16:creationId xmlns:a16="http://schemas.microsoft.com/office/drawing/2014/main" id="{A85CF9AA-08E7-4380-910D-9EC2F54286F0}"/>
                  </a:ext>
                </a:extLst>
              </p:cNvPr>
              <p:cNvSpPr/>
              <p:nvPr/>
            </p:nvSpPr>
            <p:spPr>
              <a:xfrm flipH="1">
                <a:off x="9587652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1" name="Shape31_20241101_131005">
                <a:extLst>
                  <a:ext uri="{FF2B5EF4-FFF2-40B4-BE49-F238E27FC236}">
                    <a16:creationId xmlns:a16="http://schemas.microsoft.com/office/drawing/2014/main" id="{B4F79F98-60FD-4819-BFF4-9361664CE7E8}"/>
                  </a:ext>
                </a:extLst>
              </p:cNvPr>
              <p:cNvSpPr/>
              <p:nvPr/>
            </p:nvSpPr>
            <p:spPr>
              <a:xfrm>
                <a:off x="9553473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2" name="Shape63_20241101_131016">
                <a:extLst>
                  <a:ext uri="{FF2B5EF4-FFF2-40B4-BE49-F238E27FC236}">
                    <a16:creationId xmlns:a16="http://schemas.microsoft.com/office/drawing/2014/main" id="{21286C13-3EFB-4E9F-A5EB-7DBA8AA4BBBF}"/>
                  </a:ext>
                </a:extLst>
              </p:cNvPr>
              <p:cNvSpPr/>
              <p:nvPr/>
            </p:nvSpPr>
            <p:spPr>
              <a:xfrm>
                <a:off x="9621067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3" name="Shape64_20241101_131016">
                <a:extLst>
                  <a:ext uri="{FF2B5EF4-FFF2-40B4-BE49-F238E27FC236}">
                    <a16:creationId xmlns:a16="http://schemas.microsoft.com/office/drawing/2014/main" id="{23C2CC41-2713-44EF-AE4E-339EB6A7CB80}"/>
                  </a:ext>
                </a:extLst>
              </p:cNvPr>
              <p:cNvSpPr/>
              <p:nvPr/>
            </p:nvSpPr>
            <p:spPr>
              <a:xfrm flipH="1">
                <a:off x="9650530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4" name="Shape32_20241101_131005">
                <a:extLst>
                  <a:ext uri="{FF2B5EF4-FFF2-40B4-BE49-F238E27FC236}">
                    <a16:creationId xmlns:a16="http://schemas.microsoft.com/office/drawing/2014/main" id="{C2C29BC3-DD30-41DB-8694-B637D46E2F20}"/>
                  </a:ext>
                </a:extLst>
              </p:cNvPr>
              <p:cNvSpPr/>
              <p:nvPr/>
            </p:nvSpPr>
            <p:spPr>
              <a:xfrm>
                <a:off x="9616349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5" name="Shape65_20241101_131016">
                <a:extLst>
                  <a:ext uri="{FF2B5EF4-FFF2-40B4-BE49-F238E27FC236}">
                    <a16:creationId xmlns:a16="http://schemas.microsoft.com/office/drawing/2014/main" id="{8B826EC7-A4A2-4D50-B5C1-D14DEE6AE7F6}"/>
                  </a:ext>
                </a:extLst>
              </p:cNvPr>
              <p:cNvSpPr/>
              <p:nvPr/>
            </p:nvSpPr>
            <p:spPr>
              <a:xfrm>
                <a:off x="9683944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6" name="Shape66_20241101_131016">
                <a:extLst>
                  <a:ext uri="{FF2B5EF4-FFF2-40B4-BE49-F238E27FC236}">
                    <a16:creationId xmlns:a16="http://schemas.microsoft.com/office/drawing/2014/main" id="{5F2751AF-7D88-4585-B4A1-0F6640926B2E}"/>
                  </a:ext>
                </a:extLst>
              </p:cNvPr>
              <p:cNvSpPr/>
              <p:nvPr/>
            </p:nvSpPr>
            <p:spPr>
              <a:xfrm flipH="1">
                <a:off x="9713407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7" name="Shape33_20241101_131005">
                <a:extLst>
                  <a:ext uri="{FF2B5EF4-FFF2-40B4-BE49-F238E27FC236}">
                    <a16:creationId xmlns:a16="http://schemas.microsoft.com/office/drawing/2014/main" id="{6597A645-DC53-43A1-BBFC-6A3EC539B2F9}"/>
                  </a:ext>
                </a:extLst>
              </p:cNvPr>
              <p:cNvSpPr/>
              <p:nvPr/>
            </p:nvSpPr>
            <p:spPr>
              <a:xfrm>
                <a:off x="9679227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8" name="Shape67_20241101_131016">
                <a:extLst>
                  <a:ext uri="{FF2B5EF4-FFF2-40B4-BE49-F238E27FC236}">
                    <a16:creationId xmlns:a16="http://schemas.microsoft.com/office/drawing/2014/main" id="{4093AE80-BF77-4534-B255-A21EF6CF00EE}"/>
                  </a:ext>
                </a:extLst>
              </p:cNvPr>
              <p:cNvSpPr/>
              <p:nvPr/>
            </p:nvSpPr>
            <p:spPr>
              <a:xfrm>
                <a:off x="9746821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9" name="Shape68_20241101_131016">
                <a:extLst>
                  <a:ext uri="{FF2B5EF4-FFF2-40B4-BE49-F238E27FC236}">
                    <a16:creationId xmlns:a16="http://schemas.microsoft.com/office/drawing/2014/main" id="{82E4B56F-6497-41CB-A4B1-C0FEF44B8366}"/>
                  </a:ext>
                </a:extLst>
              </p:cNvPr>
              <p:cNvSpPr/>
              <p:nvPr/>
            </p:nvSpPr>
            <p:spPr>
              <a:xfrm flipH="1">
                <a:off x="9776284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0" name="Shape34_20241101_131005">
                <a:extLst>
                  <a:ext uri="{FF2B5EF4-FFF2-40B4-BE49-F238E27FC236}">
                    <a16:creationId xmlns:a16="http://schemas.microsoft.com/office/drawing/2014/main" id="{FC09B7B9-ADF2-424D-A058-4F2C40438BCB}"/>
                  </a:ext>
                </a:extLst>
              </p:cNvPr>
              <p:cNvSpPr/>
              <p:nvPr/>
            </p:nvSpPr>
            <p:spPr>
              <a:xfrm>
                <a:off x="9742104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1" name="Shape69_20241101_131016">
                <a:extLst>
                  <a:ext uri="{FF2B5EF4-FFF2-40B4-BE49-F238E27FC236}">
                    <a16:creationId xmlns:a16="http://schemas.microsoft.com/office/drawing/2014/main" id="{19D0E7A8-805E-4CBE-BF75-CF4496FE5020}"/>
                  </a:ext>
                </a:extLst>
              </p:cNvPr>
              <p:cNvSpPr/>
              <p:nvPr/>
            </p:nvSpPr>
            <p:spPr>
              <a:xfrm>
                <a:off x="9809698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2" name="Shape70_20241101_131016">
                <a:extLst>
                  <a:ext uri="{FF2B5EF4-FFF2-40B4-BE49-F238E27FC236}">
                    <a16:creationId xmlns:a16="http://schemas.microsoft.com/office/drawing/2014/main" id="{C2ECDF25-F5F3-4E1C-AAD7-05DA73373B5E}"/>
                  </a:ext>
                </a:extLst>
              </p:cNvPr>
              <p:cNvSpPr/>
              <p:nvPr/>
            </p:nvSpPr>
            <p:spPr>
              <a:xfrm flipH="1">
                <a:off x="9839162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3" name="Shape35_20241101_131005">
                <a:extLst>
                  <a:ext uri="{FF2B5EF4-FFF2-40B4-BE49-F238E27FC236}">
                    <a16:creationId xmlns:a16="http://schemas.microsoft.com/office/drawing/2014/main" id="{47DA5B8C-5560-4BA3-8119-46F183656CA0}"/>
                  </a:ext>
                </a:extLst>
              </p:cNvPr>
              <p:cNvSpPr/>
              <p:nvPr/>
            </p:nvSpPr>
            <p:spPr>
              <a:xfrm>
                <a:off x="9804982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4" name="Shape71_20241101_131016">
                <a:extLst>
                  <a:ext uri="{FF2B5EF4-FFF2-40B4-BE49-F238E27FC236}">
                    <a16:creationId xmlns:a16="http://schemas.microsoft.com/office/drawing/2014/main" id="{AB233348-030E-40B6-9D19-180F1C4F876A}"/>
                  </a:ext>
                </a:extLst>
              </p:cNvPr>
              <p:cNvSpPr/>
              <p:nvPr/>
            </p:nvSpPr>
            <p:spPr>
              <a:xfrm>
                <a:off x="9872576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5" name="Shape72_20241101_131016">
                <a:extLst>
                  <a:ext uri="{FF2B5EF4-FFF2-40B4-BE49-F238E27FC236}">
                    <a16:creationId xmlns:a16="http://schemas.microsoft.com/office/drawing/2014/main" id="{00DA9B9D-0E50-46D8-8B1F-013B762E05C2}"/>
                  </a:ext>
                </a:extLst>
              </p:cNvPr>
              <p:cNvSpPr/>
              <p:nvPr/>
            </p:nvSpPr>
            <p:spPr>
              <a:xfrm flipH="1">
                <a:off x="9902040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6" name="Shape36_20241101_131005">
                <a:extLst>
                  <a:ext uri="{FF2B5EF4-FFF2-40B4-BE49-F238E27FC236}">
                    <a16:creationId xmlns:a16="http://schemas.microsoft.com/office/drawing/2014/main" id="{109E7340-D61F-449E-A151-064D4BB68E09}"/>
                  </a:ext>
                </a:extLst>
              </p:cNvPr>
              <p:cNvSpPr/>
              <p:nvPr/>
            </p:nvSpPr>
            <p:spPr>
              <a:xfrm>
                <a:off x="9867859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7" name="Shape73_20241101_131016">
                <a:extLst>
                  <a:ext uri="{FF2B5EF4-FFF2-40B4-BE49-F238E27FC236}">
                    <a16:creationId xmlns:a16="http://schemas.microsoft.com/office/drawing/2014/main" id="{ABB280AC-E2A5-4A4E-9D13-25615008618A}"/>
                  </a:ext>
                </a:extLst>
              </p:cNvPr>
              <p:cNvSpPr/>
              <p:nvPr/>
            </p:nvSpPr>
            <p:spPr>
              <a:xfrm>
                <a:off x="9935454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8" name="Shape74_20241101_131016">
                <a:extLst>
                  <a:ext uri="{FF2B5EF4-FFF2-40B4-BE49-F238E27FC236}">
                    <a16:creationId xmlns:a16="http://schemas.microsoft.com/office/drawing/2014/main" id="{64FEA075-5327-425F-B58D-C227845FF811}"/>
                  </a:ext>
                </a:extLst>
              </p:cNvPr>
              <p:cNvSpPr/>
              <p:nvPr/>
            </p:nvSpPr>
            <p:spPr>
              <a:xfrm flipH="1">
                <a:off x="9964918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9" name="Shape37_20241101_131005">
                <a:extLst>
                  <a:ext uri="{FF2B5EF4-FFF2-40B4-BE49-F238E27FC236}">
                    <a16:creationId xmlns:a16="http://schemas.microsoft.com/office/drawing/2014/main" id="{67E00285-DB57-41D7-A46E-B89C14EE8D51}"/>
                  </a:ext>
                </a:extLst>
              </p:cNvPr>
              <p:cNvSpPr/>
              <p:nvPr/>
            </p:nvSpPr>
            <p:spPr>
              <a:xfrm>
                <a:off x="9930737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0" name="Shape75_20241101_131016">
                <a:extLst>
                  <a:ext uri="{FF2B5EF4-FFF2-40B4-BE49-F238E27FC236}">
                    <a16:creationId xmlns:a16="http://schemas.microsoft.com/office/drawing/2014/main" id="{90D1323F-7C18-4C40-A0B3-AFBDBB7C57FB}"/>
                  </a:ext>
                </a:extLst>
              </p:cNvPr>
              <p:cNvSpPr/>
              <p:nvPr/>
            </p:nvSpPr>
            <p:spPr>
              <a:xfrm>
                <a:off x="9998331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1" name="Shape76_20241101_131016">
                <a:extLst>
                  <a:ext uri="{FF2B5EF4-FFF2-40B4-BE49-F238E27FC236}">
                    <a16:creationId xmlns:a16="http://schemas.microsoft.com/office/drawing/2014/main" id="{B33CCD9E-AC85-4B21-9E28-EA6E56B8DBC2}"/>
                  </a:ext>
                </a:extLst>
              </p:cNvPr>
              <p:cNvSpPr/>
              <p:nvPr/>
            </p:nvSpPr>
            <p:spPr>
              <a:xfrm flipH="1">
                <a:off x="10027794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2" name="Shape38_20241101_131005">
                <a:extLst>
                  <a:ext uri="{FF2B5EF4-FFF2-40B4-BE49-F238E27FC236}">
                    <a16:creationId xmlns:a16="http://schemas.microsoft.com/office/drawing/2014/main" id="{5BE00EB9-8684-4D89-8F0C-1158D1DB2922}"/>
                  </a:ext>
                </a:extLst>
              </p:cNvPr>
              <p:cNvSpPr/>
              <p:nvPr/>
            </p:nvSpPr>
            <p:spPr>
              <a:xfrm>
                <a:off x="9993614" y="343824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3" name="Shape77_20241101_131016">
                <a:extLst>
                  <a:ext uri="{FF2B5EF4-FFF2-40B4-BE49-F238E27FC236}">
                    <a16:creationId xmlns:a16="http://schemas.microsoft.com/office/drawing/2014/main" id="{504F2E5F-E698-44ED-8B08-92DCC98D69BD}"/>
                  </a:ext>
                </a:extLst>
              </p:cNvPr>
              <p:cNvSpPr/>
              <p:nvPr/>
            </p:nvSpPr>
            <p:spPr>
              <a:xfrm>
                <a:off x="10061209" y="3489309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4" name="Shape78_20241101_131016">
                <a:extLst>
                  <a:ext uri="{FF2B5EF4-FFF2-40B4-BE49-F238E27FC236}">
                    <a16:creationId xmlns:a16="http://schemas.microsoft.com/office/drawing/2014/main" id="{146CA8D0-4599-4461-AAC4-87640F79E9C0}"/>
                  </a:ext>
                </a:extLst>
              </p:cNvPr>
              <p:cNvSpPr/>
              <p:nvPr/>
            </p:nvSpPr>
            <p:spPr>
              <a:xfrm flipH="1">
                <a:off x="10090672" y="348636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5" name="Shape39_20241101_131005">
                <a:extLst>
                  <a:ext uri="{FF2B5EF4-FFF2-40B4-BE49-F238E27FC236}">
                    <a16:creationId xmlns:a16="http://schemas.microsoft.com/office/drawing/2014/main" id="{ACE2BDFD-7B32-48A7-BB49-C4C5BF94145F}"/>
                  </a:ext>
                </a:extLst>
              </p:cNvPr>
              <p:cNvSpPr/>
              <p:nvPr/>
            </p:nvSpPr>
            <p:spPr>
              <a:xfrm>
                <a:off x="10056492" y="3438240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6" name="Shape79_20241101_131016">
                <a:extLst>
                  <a:ext uri="{FF2B5EF4-FFF2-40B4-BE49-F238E27FC236}">
                    <a16:creationId xmlns:a16="http://schemas.microsoft.com/office/drawing/2014/main" id="{50763392-6A05-4C7E-AA86-15950D09EBA8}"/>
                  </a:ext>
                </a:extLst>
              </p:cNvPr>
              <p:cNvSpPr/>
              <p:nvPr/>
            </p:nvSpPr>
            <p:spPr>
              <a:xfrm>
                <a:off x="10124087" y="3489307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7" name="Shape80_20241101_131016">
                <a:extLst>
                  <a:ext uri="{FF2B5EF4-FFF2-40B4-BE49-F238E27FC236}">
                    <a16:creationId xmlns:a16="http://schemas.microsoft.com/office/drawing/2014/main" id="{5DA6B243-D2F6-48EB-921A-5EB806A6E1D6}"/>
                  </a:ext>
                </a:extLst>
              </p:cNvPr>
              <p:cNvSpPr/>
              <p:nvPr/>
            </p:nvSpPr>
            <p:spPr>
              <a:xfrm flipH="1">
                <a:off x="10153550" y="3486360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8" name="Shape40_20241101_131005">
                <a:extLst>
                  <a:ext uri="{FF2B5EF4-FFF2-40B4-BE49-F238E27FC236}">
                    <a16:creationId xmlns:a16="http://schemas.microsoft.com/office/drawing/2014/main" id="{0C395B49-832A-49D7-80FC-89FB1AF8BEF8}"/>
                  </a:ext>
                </a:extLst>
              </p:cNvPr>
              <p:cNvSpPr/>
              <p:nvPr/>
            </p:nvSpPr>
            <p:spPr>
              <a:xfrm>
                <a:off x="10119369" y="3438242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9" name="Shape82_20241101_131016">
                <a:extLst>
                  <a:ext uri="{FF2B5EF4-FFF2-40B4-BE49-F238E27FC236}">
                    <a16:creationId xmlns:a16="http://schemas.microsoft.com/office/drawing/2014/main" id="{BE27A0B2-2562-47B7-B49C-38FA0087B2FE}"/>
                  </a:ext>
                </a:extLst>
              </p:cNvPr>
              <p:cNvSpPr/>
              <p:nvPr/>
            </p:nvSpPr>
            <p:spPr>
              <a:xfrm flipV="1">
                <a:off x="7608988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0" name="Shape83_20241101_131016">
                <a:extLst>
                  <a:ext uri="{FF2B5EF4-FFF2-40B4-BE49-F238E27FC236}">
                    <a16:creationId xmlns:a16="http://schemas.microsoft.com/office/drawing/2014/main" id="{C637195B-49BF-4CF8-B04B-1B5C70FE125F}"/>
                  </a:ext>
                </a:extLst>
              </p:cNvPr>
              <p:cNvSpPr/>
              <p:nvPr/>
            </p:nvSpPr>
            <p:spPr>
              <a:xfrm flipH="1" flipV="1">
                <a:off x="7638451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1" name="Shape42_20241101_131005">
                <a:extLst>
                  <a:ext uri="{FF2B5EF4-FFF2-40B4-BE49-F238E27FC236}">
                    <a16:creationId xmlns:a16="http://schemas.microsoft.com/office/drawing/2014/main" id="{7D0F0EA1-EBEE-455A-BD87-F785AC8F573C}"/>
                  </a:ext>
                </a:extLst>
              </p:cNvPr>
              <p:cNvSpPr/>
              <p:nvPr/>
            </p:nvSpPr>
            <p:spPr>
              <a:xfrm flipV="1">
                <a:off x="760427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2" name="Shape84_20241101_131016">
                <a:extLst>
                  <a:ext uri="{FF2B5EF4-FFF2-40B4-BE49-F238E27FC236}">
                    <a16:creationId xmlns:a16="http://schemas.microsoft.com/office/drawing/2014/main" id="{8269954D-3546-44A7-A2A9-3EED219C37DA}"/>
                  </a:ext>
                </a:extLst>
              </p:cNvPr>
              <p:cNvSpPr/>
              <p:nvPr/>
            </p:nvSpPr>
            <p:spPr>
              <a:xfrm flipV="1">
                <a:off x="767186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3" name="Shape85_20241101_131016">
                <a:extLst>
                  <a:ext uri="{FF2B5EF4-FFF2-40B4-BE49-F238E27FC236}">
                    <a16:creationId xmlns:a16="http://schemas.microsoft.com/office/drawing/2014/main" id="{D78859F3-CCB3-458B-94AD-27FD4CBC8D99}"/>
                  </a:ext>
                </a:extLst>
              </p:cNvPr>
              <p:cNvSpPr/>
              <p:nvPr/>
            </p:nvSpPr>
            <p:spPr>
              <a:xfrm flipH="1" flipV="1">
                <a:off x="770132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4" name="Shape43_20241101_131005">
                <a:extLst>
                  <a:ext uri="{FF2B5EF4-FFF2-40B4-BE49-F238E27FC236}">
                    <a16:creationId xmlns:a16="http://schemas.microsoft.com/office/drawing/2014/main" id="{0F7DEB04-B1C0-4B2C-B4E3-D1888F677B0C}"/>
                  </a:ext>
                </a:extLst>
              </p:cNvPr>
              <p:cNvSpPr/>
              <p:nvPr/>
            </p:nvSpPr>
            <p:spPr>
              <a:xfrm flipV="1">
                <a:off x="7667147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5" name="Shape86_20241101_131016">
                <a:extLst>
                  <a:ext uri="{FF2B5EF4-FFF2-40B4-BE49-F238E27FC236}">
                    <a16:creationId xmlns:a16="http://schemas.microsoft.com/office/drawing/2014/main" id="{30AA3AD7-65FF-46F7-8071-8490776EB58D}"/>
                  </a:ext>
                </a:extLst>
              </p:cNvPr>
              <p:cNvSpPr/>
              <p:nvPr/>
            </p:nvSpPr>
            <p:spPr>
              <a:xfrm flipV="1">
                <a:off x="7734741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6" name="Shape87_20241101_131016">
                <a:extLst>
                  <a:ext uri="{FF2B5EF4-FFF2-40B4-BE49-F238E27FC236}">
                    <a16:creationId xmlns:a16="http://schemas.microsoft.com/office/drawing/2014/main" id="{19D3DAAB-BAAA-4C39-969D-8A39A404D95A}"/>
                  </a:ext>
                </a:extLst>
              </p:cNvPr>
              <p:cNvSpPr/>
              <p:nvPr/>
            </p:nvSpPr>
            <p:spPr>
              <a:xfrm flipH="1" flipV="1">
                <a:off x="7764205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7" name="Shape44_20241101_131005">
                <a:extLst>
                  <a:ext uri="{FF2B5EF4-FFF2-40B4-BE49-F238E27FC236}">
                    <a16:creationId xmlns:a16="http://schemas.microsoft.com/office/drawing/2014/main" id="{7EBBD39A-E321-4A17-A904-208A60197899}"/>
                  </a:ext>
                </a:extLst>
              </p:cNvPr>
              <p:cNvSpPr/>
              <p:nvPr/>
            </p:nvSpPr>
            <p:spPr>
              <a:xfrm flipV="1">
                <a:off x="7730025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8" name="Shape88_20241101_131016">
                <a:extLst>
                  <a:ext uri="{FF2B5EF4-FFF2-40B4-BE49-F238E27FC236}">
                    <a16:creationId xmlns:a16="http://schemas.microsoft.com/office/drawing/2014/main" id="{DD862DEA-720E-42FA-AD93-804F3C8CB787}"/>
                  </a:ext>
                </a:extLst>
              </p:cNvPr>
              <p:cNvSpPr/>
              <p:nvPr/>
            </p:nvSpPr>
            <p:spPr>
              <a:xfrm flipV="1">
                <a:off x="7797618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9" name="Shape89_20241101_131016">
                <a:extLst>
                  <a:ext uri="{FF2B5EF4-FFF2-40B4-BE49-F238E27FC236}">
                    <a16:creationId xmlns:a16="http://schemas.microsoft.com/office/drawing/2014/main" id="{7A5726F1-6E2A-4C3D-B8E2-123393184926}"/>
                  </a:ext>
                </a:extLst>
              </p:cNvPr>
              <p:cNvSpPr/>
              <p:nvPr/>
            </p:nvSpPr>
            <p:spPr>
              <a:xfrm flipH="1" flipV="1">
                <a:off x="7827082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0" name="Shape45_20241101_131005">
                <a:extLst>
                  <a:ext uri="{FF2B5EF4-FFF2-40B4-BE49-F238E27FC236}">
                    <a16:creationId xmlns:a16="http://schemas.microsoft.com/office/drawing/2014/main" id="{F1D2BB79-DB3B-4733-9F83-61D089F2FDFE}"/>
                  </a:ext>
                </a:extLst>
              </p:cNvPr>
              <p:cNvSpPr/>
              <p:nvPr/>
            </p:nvSpPr>
            <p:spPr>
              <a:xfrm flipV="1">
                <a:off x="779290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1" name="Shape90_20241101_131016">
                <a:extLst>
                  <a:ext uri="{FF2B5EF4-FFF2-40B4-BE49-F238E27FC236}">
                    <a16:creationId xmlns:a16="http://schemas.microsoft.com/office/drawing/2014/main" id="{D43C0AEC-A261-43B9-96D1-5AA5D7F67113}"/>
                  </a:ext>
                </a:extLst>
              </p:cNvPr>
              <p:cNvSpPr/>
              <p:nvPr/>
            </p:nvSpPr>
            <p:spPr>
              <a:xfrm flipV="1">
                <a:off x="786049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2" name="Shape91_20241101_131016">
                <a:extLst>
                  <a:ext uri="{FF2B5EF4-FFF2-40B4-BE49-F238E27FC236}">
                    <a16:creationId xmlns:a16="http://schemas.microsoft.com/office/drawing/2014/main" id="{360C012D-99C5-4F11-90BD-CA6EECDB8226}"/>
                  </a:ext>
                </a:extLst>
              </p:cNvPr>
              <p:cNvSpPr/>
              <p:nvPr/>
            </p:nvSpPr>
            <p:spPr>
              <a:xfrm flipH="1" flipV="1">
                <a:off x="788995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" name="Shape46_20241101_131005">
                <a:extLst>
                  <a:ext uri="{FF2B5EF4-FFF2-40B4-BE49-F238E27FC236}">
                    <a16:creationId xmlns:a16="http://schemas.microsoft.com/office/drawing/2014/main" id="{D0E7502D-380C-404A-B32D-E134A86B12A0}"/>
                  </a:ext>
                </a:extLst>
              </p:cNvPr>
              <p:cNvSpPr/>
              <p:nvPr/>
            </p:nvSpPr>
            <p:spPr>
              <a:xfrm flipV="1">
                <a:off x="7855777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" name="Shape92_20241101_131016">
                <a:extLst>
                  <a:ext uri="{FF2B5EF4-FFF2-40B4-BE49-F238E27FC236}">
                    <a16:creationId xmlns:a16="http://schemas.microsoft.com/office/drawing/2014/main" id="{B7FB0E5A-448F-40AC-B0E1-BA03A8B5AC94}"/>
                  </a:ext>
                </a:extLst>
              </p:cNvPr>
              <p:cNvSpPr/>
              <p:nvPr/>
            </p:nvSpPr>
            <p:spPr>
              <a:xfrm flipV="1">
                <a:off x="7923372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" name="Shape93_20241101_131016">
                <a:extLst>
                  <a:ext uri="{FF2B5EF4-FFF2-40B4-BE49-F238E27FC236}">
                    <a16:creationId xmlns:a16="http://schemas.microsoft.com/office/drawing/2014/main" id="{24C5D6E8-C42B-4634-BA58-E1AF4AA1A0FE}"/>
                  </a:ext>
                </a:extLst>
              </p:cNvPr>
              <p:cNvSpPr/>
              <p:nvPr/>
            </p:nvSpPr>
            <p:spPr>
              <a:xfrm flipH="1" flipV="1">
                <a:off x="7952835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" name="Shape47_20241101_131005">
                <a:extLst>
                  <a:ext uri="{FF2B5EF4-FFF2-40B4-BE49-F238E27FC236}">
                    <a16:creationId xmlns:a16="http://schemas.microsoft.com/office/drawing/2014/main" id="{8F5177E6-F419-425D-AF46-CAC0800C4C22}"/>
                  </a:ext>
                </a:extLst>
              </p:cNvPr>
              <p:cNvSpPr/>
              <p:nvPr/>
            </p:nvSpPr>
            <p:spPr>
              <a:xfrm flipV="1">
                <a:off x="7918654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" name="Shape94_20241101_131016">
                <a:extLst>
                  <a:ext uri="{FF2B5EF4-FFF2-40B4-BE49-F238E27FC236}">
                    <a16:creationId xmlns:a16="http://schemas.microsoft.com/office/drawing/2014/main" id="{6196E869-8EB1-40A2-9666-FBDF2C353BE7}"/>
                  </a:ext>
                </a:extLst>
              </p:cNvPr>
              <p:cNvSpPr/>
              <p:nvPr/>
            </p:nvSpPr>
            <p:spPr>
              <a:xfrm flipV="1">
                <a:off x="798624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" name="Shape95_20241101_131016">
                <a:extLst>
                  <a:ext uri="{FF2B5EF4-FFF2-40B4-BE49-F238E27FC236}">
                    <a16:creationId xmlns:a16="http://schemas.microsoft.com/office/drawing/2014/main" id="{B318DEC3-59E6-4EB5-BA44-976DCC585299}"/>
                  </a:ext>
                </a:extLst>
              </p:cNvPr>
              <p:cNvSpPr/>
              <p:nvPr/>
            </p:nvSpPr>
            <p:spPr>
              <a:xfrm flipH="1" flipV="1">
                <a:off x="8015712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" name="Shape48_20241101_131005">
                <a:extLst>
                  <a:ext uri="{FF2B5EF4-FFF2-40B4-BE49-F238E27FC236}">
                    <a16:creationId xmlns:a16="http://schemas.microsoft.com/office/drawing/2014/main" id="{194FD158-1053-47E4-80FC-50AAC61FFF78}"/>
                  </a:ext>
                </a:extLst>
              </p:cNvPr>
              <p:cNvSpPr/>
              <p:nvPr/>
            </p:nvSpPr>
            <p:spPr>
              <a:xfrm flipV="1">
                <a:off x="7981531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" name="Shape96_20241101_131016">
                <a:extLst>
                  <a:ext uri="{FF2B5EF4-FFF2-40B4-BE49-F238E27FC236}">
                    <a16:creationId xmlns:a16="http://schemas.microsoft.com/office/drawing/2014/main" id="{45BCE95D-FBA4-4F02-BE4E-67BECA36EE34}"/>
                  </a:ext>
                </a:extLst>
              </p:cNvPr>
              <p:cNvSpPr/>
              <p:nvPr/>
            </p:nvSpPr>
            <p:spPr>
              <a:xfrm flipV="1">
                <a:off x="804912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" name="Shape97_20241101_131016">
                <a:extLst>
                  <a:ext uri="{FF2B5EF4-FFF2-40B4-BE49-F238E27FC236}">
                    <a16:creationId xmlns:a16="http://schemas.microsoft.com/office/drawing/2014/main" id="{E4191ED9-2721-4232-BE08-940620D92FEF}"/>
                  </a:ext>
                </a:extLst>
              </p:cNvPr>
              <p:cNvSpPr/>
              <p:nvPr/>
            </p:nvSpPr>
            <p:spPr>
              <a:xfrm flipH="1" flipV="1">
                <a:off x="8078589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" name="Shape49_20241101_131005">
                <a:extLst>
                  <a:ext uri="{FF2B5EF4-FFF2-40B4-BE49-F238E27FC236}">
                    <a16:creationId xmlns:a16="http://schemas.microsoft.com/office/drawing/2014/main" id="{4EB24E93-A42B-4DF7-98C7-F62241889CFC}"/>
                  </a:ext>
                </a:extLst>
              </p:cNvPr>
              <p:cNvSpPr/>
              <p:nvPr/>
            </p:nvSpPr>
            <p:spPr>
              <a:xfrm flipV="1">
                <a:off x="8044407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" name="Shape98_20241101_131016">
                <a:extLst>
                  <a:ext uri="{FF2B5EF4-FFF2-40B4-BE49-F238E27FC236}">
                    <a16:creationId xmlns:a16="http://schemas.microsoft.com/office/drawing/2014/main" id="{89767F13-8519-49A9-9428-BDE3F6BB92C8}"/>
                  </a:ext>
                </a:extLst>
              </p:cNvPr>
              <p:cNvSpPr/>
              <p:nvPr/>
            </p:nvSpPr>
            <p:spPr>
              <a:xfrm flipV="1">
                <a:off x="8112002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" name="Shape99_20241101_131016">
                <a:extLst>
                  <a:ext uri="{FF2B5EF4-FFF2-40B4-BE49-F238E27FC236}">
                    <a16:creationId xmlns:a16="http://schemas.microsoft.com/office/drawing/2014/main" id="{D3A9998E-B3BC-4A7B-9106-E61E4CFCE58D}"/>
                  </a:ext>
                </a:extLst>
              </p:cNvPr>
              <p:cNvSpPr/>
              <p:nvPr/>
            </p:nvSpPr>
            <p:spPr>
              <a:xfrm flipH="1" flipV="1">
                <a:off x="8141466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" name="Shape50_20241101_131005">
                <a:extLst>
                  <a:ext uri="{FF2B5EF4-FFF2-40B4-BE49-F238E27FC236}">
                    <a16:creationId xmlns:a16="http://schemas.microsoft.com/office/drawing/2014/main" id="{6BD63AAD-7FDC-45BD-9922-23FBD560B6EB}"/>
                  </a:ext>
                </a:extLst>
              </p:cNvPr>
              <p:cNvSpPr/>
              <p:nvPr/>
            </p:nvSpPr>
            <p:spPr>
              <a:xfrm flipV="1">
                <a:off x="8107284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" name="Shape100_20241101_131016">
                <a:extLst>
                  <a:ext uri="{FF2B5EF4-FFF2-40B4-BE49-F238E27FC236}">
                    <a16:creationId xmlns:a16="http://schemas.microsoft.com/office/drawing/2014/main" id="{1511DEBF-0F37-4934-87B0-93FEB68062AC}"/>
                  </a:ext>
                </a:extLst>
              </p:cNvPr>
              <p:cNvSpPr/>
              <p:nvPr/>
            </p:nvSpPr>
            <p:spPr>
              <a:xfrm flipV="1">
                <a:off x="817487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" name="Shape101_20241101_131016">
                <a:extLst>
                  <a:ext uri="{FF2B5EF4-FFF2-40B4-BE49-F238E27FC236}">
                    <a16:creationId xmlns:a16="http://schemas.microsoft.com/office/drawing/2014/main" id="{394C8B3A-E6A2-46BF-B666-228EE2586D1C}"/>
                  </a:ext>
                </a:extLst>
              </p:cNvPr>
              <p:cNvSpPr/>
              <p:nvPr/>
            </p:nvSpPr>
            <p:spPr>
              <a:xfrm flipH="1" flipV="1">
                <a:off x="8204342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" name="Shape51_20241101_131005">
                <a:extLst>
                  <a:ext uri="{FF2B5EF4-FFF2-40B4-BE49-F238E27FC236}">
                    <a16:creationId xmlns:a16="http://schemas.microsoft.com/office/drawing/2014/main" id="{4A6811D6-2D2D-4874-B361-6E0A3D9C6579}"/>
                  </a:ext>
                </a:extLst>
              </p:cNvPr>
              <p:cNvSpPr/>
              <p:nvPr/>
            </p:nvSpPr>
            <p:spPr>
              <a:xfrm flipV="1">
                <a:off x="8170161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" name="Shape102_20241101_131016">
                <a:extLst>
                  <a:ext uri="{FF2B5EF4-FFF2-40B4-BE49-F238E27FC236}">
                    <a16:creationId xmlns:a16="http://schemas.microsoft.com/office/drawing/2014/main" id="{7924B25D-5A6F-4B36-B93D-377E2AA596AF}"/>
                  </a:ext>
                </a:extLst>
              </p:cNvPr>
              <p:cNvSpPr/>
              <p:nvPr/>
            </p:nvSpPr>
            <p:spPr>
              <a:xfrm flipV="1">
                <a:off x="8237756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" name="Shape103_20241101_131016">
                <a:extLst>
                  <a:ext uri="{FF2B5EF4-FFF2-40B4-BE49-F238E27FC236}">
                    <a16:creationId xmlns:a16="http://schemas.microsoft.com/office/drawing/2014/main" id="{2488E264-34A3-42AA-8D76-3EDA6AFA7AC9}"/>
                  </a:ext>
                </a:extLst>
              </p:cNvPr>
              <p:cNvSpPr/>
              <p:nvPr/>
            </p:nvSpPr>
            <p:spPr>
              <a:xfrm flipH="1" flipV="1">
                <a:off x="8267219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" name="Shape52_20241101_131005">
                <a:extLst>
                  <a:ext uri="{FF2B5EF4-FFF2-40B4-BE49-F238E27FC236}">
                    <a16:creationId xmlns:a16="http://schemas.microsoft.com/office/drawing/2014/main" id="{E27BA76D-9F19-4A23-9941-55CD53AA69DC}"/>
                  </a:ext>
                </a:extLst>
              </p:cNvPr>
              <p:cNvSpPr/>
              <p:nvPr/>
            </p:nvSpPr>
            <p:spPr>
              <a:xfrm flipV="1">
                <a:off x="8233038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" name="Shape104_20241101_131016">
                <a:extLst>
                  <a:ext uri="{FF2B5EF4-FFF2-40B4-BE49-F238E27FC236}">
                    <a16:creationId xmlns:a16="http://schemas.microsoft.com/office/drawing/2014/main" id="{B0F0F172-A939-444E-BD5B-FEC98C2C5E12}"/>
                  </a:ext>
                </a:extLst>
              </p:cNvPr>
              <p:cNvSpPr/>
              <p:nvPr/>
            </p:nvSpPr>
            <p:spPr>
              <a:xfrm flipV="1">
                <a:off x="8300632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" name="Shape105_20241101_131016">
                <a:extLst>
                  <a:ext uri="{FF2B5EF4-FFF2-40B4-BE49-F238E27FC236}">
                    <a16:creationId xmlns:a16="http://schemas.microsoft.com/office/drawing/2014/main" id="{93CCD162-2011-4595-ABA9-871CADED6A78}"/>
                  </a:ext>
                </a:extLst>
              </p:cNvPr>
              <p:cNvSpPr/>
              <p:nvPr/>
            </p:nvSpPr>
            <p:spPr>
              <a:xfrm flipH="1" flipV="1">
                <a:off x="8330096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" name="Shape53_20241101_131005">
                <a:extLst>
                  <a:ext uri="{FF2B5EF4-FFF2-40B4-BE49-F238E27FC236}">
                    <a16:creationId xmlns:a16="http://schemas.microsoft.com/office/drawing/2014/main" id="{03240E0E-32A5-46BE-B63A-1F96E9977126}"/>
                  </a:ext>
                </a:extLst>
              </p:cNvPr>
              <p:cNvSpPr/>
              <p:nvPr/>
            </p:nvSpPr>
            <p:spPr>
              <a:xfrm flipV="1">
                <a:off x="8295914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" name="Shape106_20241101_131016">
                <a:extLst>
                  <a:ext uri="{FF2B5EF4-FFF2-40B4-BE49-F238E27FC236}">
                    <a16:creationId xmlns:a16="http://schemas.microsoft.com/office/drawing/2014/main" id="{57F6ECF7-E98B-4E13-AAC5-639F48ED194F}"/>
                  </a:ext>
                </a:extLst>
              </p:cNvPr>
              <p:cNvSpPr/>
              <p:nvPr/>
            </p:nvSpPr>
            <p:spPr>
              <a:xfrm flipV="1">
                <a:off x="836350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" name="Shape107_20241101_131016">
                <a:extLst>
                  <a:ext uri="{FF2B5EF4-FFF2-40B4-BE49-F238E27FC236}">
                    <a16:creationId xmlns:a16="http://schemas.microsoft.com/office/drawing/2014/main" id="{A889D530-B03F-42A3-B9F8-9711005A83FD}"/>
                  </a:ext>
                </a:extLst>
              </p:cNvPr>
              <p:cNvSpPr/>
              <p:nvPr/>
            </p:nvSpPr>
            <p:spPr>
              <a:xfrm flipH="1" flipV="1">
                <a:off x="8392973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" name="Shape54_20241101_131005">
                <a:extLst>
                  <a:ext uri="{FF2B5EF4-FFF2-40B4-BE49-F238E27FC236}">
                    <a16:creationId xmlns:a16="http://schemas.microsoft.com/office/drawing/2014/main" id="{3BB4F1B2-A6A2-4C2E-89C0-BFE1E5E4F47C}"/>
                  </a:ext>
                </a:extLst>
              </p:cNvPr>
              <p:cNvSpPr/>
              <p:nvPr/>
            </p:nvSpPr>
            <p:spPr>
              <a:xfrm flipV="1">
                <a:off x="8358791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8" name="Shape108_20241101_131016">
                <a:extLst>
                  <a:ext uri="{FF2B5EF4-FFF2-40B4-BE49-F238E27FC236}">
                    <a16:creationId xmlns:a16="http://schemas.microsoft.com/office/drawing/2014/main" id="{3F8BCF56-E8D8-4953-AE09-FCE92E77BA1F}"/>
                  </a:ext>
                </a:extLst>
              </p:cNvPr>
              <p:cNvSpPr/>
              <p:nvPr/>
            </p:nvSpPr>
            <p:spPr>
              <a:xfrm flipV="1">
                <a:off x="842638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9" name="Shape109_20241101_131016">
                <a:extLst>
                  <a:ext uri="{FF2B5EF4-FFF2-40B4-BE49-F238E27FC236}">
                    <a16:creationId xmlns:a16="http://schemas.microsoft.com/office/drawing/2014/main" id="{29857CD5-32B0-4966-9A7C-645DBB486425}"/>
                  </a:ext>
                </a:extLst>
              </p:cNvPr>
              <p:cNvSpPr/>
              <p:nvPr/>
            </p:nvSpPr>
            <p:spPr>
              <a:xfrm flipH="1" flipV="1">
                <a:off x="845584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0" name="Shape55_20241101_131005">
                <a:extLst>
                  <a:ext uri="{FF2B5EF4-FFF2-40B4-BE49-F238E27FC236}">
                    <a16:creationId xmlns:a16="http://schemas.microsoft.com/office/drawing/2014/main" id="{FF16C5E5-B11F-4766-BAC7-A806A234DF4A}"/>
                  </a:ext>
                </a:extLst>
              </p:cNvPr>
              <p:cNvSpPr/>
              <p:nvPr/>
            </p:nvSpPr>
            <p:spPr>
              <a:xfrm flipV="1">
                <a:off x="8421667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1" name="Shape110_20241101_131016">
                <a:extLst>
                  <a:ext uri="{FF2B5EF4-FFF2-40B4-BE49-F238E27FC236}">
                    <a16:creationId xmlns:a16="http://schemas.microsoft.com/office/drawing/2014/main" id="{A45B2DDB-A554-41C2-B376-D9C59E6BAC74}"/>
                  </a:ext>
                </a:extLst>
              </p:cNvPr>
              <p:cNvSpPr/>
              <p:nvPr/>
            </p:nvSpPr>
            <p:spPr>
              <a:xfrm flipV="1">
                <a:off x="8489262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2" name="Shape111_20241101_131016">
                <a:extLst>
                  <a:ext uri="{FF2B5EF4-FFF2-40B4-BE49-F238E27FC236}">
                    <a16:creationId xmlns:a16="http://schemas.microsoft.com/office/drawing/2014/main" id="{500FFF47-FD16-4EF1-BE58-846E55B82056}"/>
                  </a:ext>
                </a:extLst>
              </p:cNvPr>
              <p:cNvSpPr/>
              <p:nvPr/>
            </p:nvSpPr>
            <p:spPr>
              <a:xfrm flipH="1" flipV="1">
                <a:off x="8518725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3" name="Shape56_20241101_131005">
                <a:extLst>
                  <a:ext uri="{FF2B5EF4-FFF2-40B4-BE49-F238E27FC236}">
                    <a16:creationId xmlns:a16="http://schemas.microsoft.com/office/drawing/2014/main" id="{2E6C1D8A-B58A-4D72-BBB9-88ADB390A36E}"/>
                  </a:ext>
                </a:extLst>
              </p:cNvPr>
              <p:cNvSpPr/>
              <p:nvPr/>
            </p:nvSpPr>
            <p:spPr>
              <a:xfrm flipV="1">
                <a:off x="8484544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4" name="Shape112_20241101_131016">
                <a:extLst>
                  <a:ext uri="{FF2B5EF4-FFF2-40B4-BE49-F238E27FC236}">
                    <a16:creationId xmlns:a16="http://schemas.microsoft.com/office/drawing/2014/main" id="{97DBAA44-2A8C-4C12-AC86-F6235BC5D04A}"/>
                  </a:ext>
                </a:extLst>
              </p:cNvPr>
              <p:cNvSpPr/>
              <p:nvPr/>
            </p:nvSpPr>
            <p:spPr>
              <a:xfrm flipV="1">
                <a:off x="8552138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5" name="Shape113_20241101_131016">
                <a:extLst>
                  <a:ext uri="{FF2B5EF4-FFF2-40B4-BE49-F238E27FC236}">
                    <a16:creationId xmlns:a16="http://schemas.microsoft.com/office/drawing/2014/main" id="{6CCD3667-FD94-4E5D-86F3-3264CC207186}"/>
                  </a:ext>
                </a:extLst>
              </p:cNvPr>
              <p:cNvSpPr/>
              <p:nvPr/>
            </p:nvSpPr>
            <p:spPr>
              <a:xfrm flipH="1" flipV="1">
                <a:off x="8581602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6" name="Shape57_20241101_131005">
                <a:extLst>
                  <a:ext uri="{FF2B5EF4-FFF2-40B4-BE49-F238E27FC236}">
                    <a16:creationId xmlns:a16="http://schemas.microsoft.com/office/drawing/2014/main" id="{D24A15C2-E399-4AC6-9469-3552E1B01B4E}"/>
                  </a:ext>
                </a:extLst>
              </p:cNvPr>
              <p:cNvSpPr/>
              <p:nvPr/>
            </p:nvSpPr>
            <p:spPr>
              <a:xfrm flipV="1">
                <a:off x="854742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7" name="Shape114_20241101_131016">
                <a:extLst>
                  <a:ext uri="{FF2B5EF4-FFF2-40B4-BE49-F238E27FC236}">
                    <a16:creationId xmlns:a16="http://schemas.microsoft.com/office/drawing/2014/main" id="{8BB070A6-B445-47D4-AC4F-D8CD87267F33}"/>
                  </a:ext>
                </a:extLst>
              </p:cNvPr>
              <p:cNvSpPr/>
              <p:nvPr/>
            </p:nvSpPr>
            <p:spPr>
              <a:xfrm flipV="1">
                <a:off x="861501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8" name="Shape115_20241101_131016">
                <a:extLst>
                  <a:ext uri="{FF2B5EF4-FFF2-40B4-BE49-F238E27FC236}">
                    <a16:creationId xmlns:a16="http://schemas.microsoft.com/office/drawing/2014/main" id="{8013C304-7659-4357-A456-E670A2EFBCB4}"/>
                  </a:ext>
                </a:extLst>
              </p:cNvPr>
              <p:cNvSpPr/>
              <p:nvPr/>
            </p:nvSpPr>
            <p:spPr>
              <a:xfrm flipH="1" flipV="1">
                <a:off x="8644479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19" name="Shape58_20241101_131005">
                <a:extLst>
                  <a:ext uri="{FF2B5EF4-FFF2-40B4-BE49-F238E27FC236}">
                    <a16:creationId xmlns:a16="http://schemas.microsoft.com/office/drawing/2014/main" id="{EA347272-01D0-41F4-8C4F-8B89F8D21104}"/>
                  </a:ext>
                </a:extLst>
              </p:cNvPr>
              <p:cNvSpPr/>
              <p:nvPr/>
            </p:nvSpPr>
            <p:spPr>
              <a:xfrm flipV="1">
                <a:off x="8610297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0" name="Shape116_20241101_131016">
                <a:extLst>
                  <a:ext uri="{FF2B5EF4-FFF2-40B4-BE49-F238E27FC236}">
                    <a16:creationId xmlns:a16="http://schemas.microsoft.com/office/drawing/2014/main" id="{63D5B8D8-366A-4EEE-A5FA-9BCC851CD2C0}"/>
                  </a:ext>
                </a:extLst>
              </p:cNvPr>
              <p:cNvSpPr/>
              <p:nvPr/>
            </p:nvSpPr>
            <p:spPr>
              <a:xfrm flipV="1">
                <a:off x="8677892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1" name="Shape117_20241101_131016">
                <a:extLst>
                  <a:ext uri="{FF2B5EF4-FFF2-40B4-BE49-F238E27FC236}">
                    <a16:creationId xmlns:a16="http://schemas.microsoft.com/office/drawing/2014/main" id="{A1F4B9F8-BE13-4CD9-BA3B-5ED821669B47}"/>
                  </a:ext>
                </a:extLst>
              </p:cNvPr>
              <p:cNvSpPr/>
              <p:nvPr/>
            </p:nvSpPr>
            <p:spPr>
              <a:xfrm flipH="1" flipV="1">
                <a:off x="8707355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2" name="Shape59_20241101_131005">
                <a:extLst>
                  <a:ext uri="{FF2B5EF4-FFF2-40B4-BE49-F238E27FC236}">
                    <a16:creationId xmlns:a16="http://schemas.microsoft.com/office/drawing/2014/main" id="{2B5419D2-AC80-49BE-A555-1BB7FE9D53C6}"/>
                  </a:ext>
                </a:extLst>
              </p:cNvPr>
              <p:cNvSpPr/>
              <p:nvPr/>
            </p:nvSpPr>
            <p:spPr>
              <a:xfrm flipV="1">
                <a:off x="8673174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3" name="Shape118_20241101_131016">
                <a:extLst>
                  <a:ext uri="{FF2B5EF4-FFF2-40B4-BE49-F238E27FC236}">
                    <a16:creationId xmlns:a16="http://schemas.microsoft.com/office/drawing/2014/main" id="{8073771D-EB99-41F8-974D-9446A17432CB}"/>
                  </a:ext>
                </a:extLst>
              </p:cNvPr>
              <p:cNvSpPr/>
              <p:nvPr/>
            </p:nvSpPr>
            <p:spPr>
              <a:xfrm flipV="1">
                <a:off x="8740767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4" name="Shape119_20241101_131016">
                <a:extLst>
                  <a:ext uri="{FF2B5EF4-FFF2-40B4-BE49-F238E27FC236}">
                    <a16:creationId xmlns:a16="http://schemas.microsoft.com/office/drawing/2014/main" id="{FDEDB805-7C96-48CB-BFEC-3456E818A824}"/>
                  </a:ext>
                </a:extLst>
              </p:cNvPr>
              <p:cNvSpPr/>
              <p:nvPr/>
            </p:nvSpPr>
            <p:spPr>
              <a:xfrm flipH="1" flipV="1">
                <a:off x="8770231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5" name="Shape60_20241101_131005">
                <a:extLst>
                  <a:ext uri="{FF2B5EF4-FFF2-40B4-BE49-F238E27FC236}">
                    <a16:creationId xmlns:a16="http://schemas.microsoft.com/office/drawing/2014/main" id="{9556B29A-B583-4011-A0D5-08958E6D5055}"/>
                  </a:ext>
                </a:extLst>
              </p:cNvPr>
              <p:cNvSpPr/>
              <p:nvPr/>
            </p:nvSpPr>
            <p:spPr>
              <a:xfrm flipV="1">
                <a:off x="873605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6" name="Shape120_20241101_131016">
                <a:extLst>
                  <a:ext uri="{FF2B5EF4-FFF2-40B4-BE49-F238E27FC236}">
                    <a16:creationId xmlns:a16="http://schemas.microsoft.com/office/drawing/2014/main" id="{33D9B373-4ADB-4F80-A879-2A295682C82A}"/>
                  </a:ext>
                </a:extLst>
              </p:cNvPr>
              <p:cNvSpPr/>
              <p:nvPr/>
            </p:nvSpPr>
            <p:spPr>
              <a:xfrm flipV="1">
                <a:off x="8803644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7" name="Shape121_20241101_131016">
                <a:extLst>
                  <a:ext uri="{FF2B5EF4-FFF2-40B4-BE49-F238E27FC236}">
                    <a16:creationId xmlns:a16="http://schemas.microsoft.com/office/drawing/2014/main" id="{C0B6C0E0-C5AB-447E-A33C-4F558CFFCB37}"/>
                  </a:ext>
                </a:extLst>
              </p:cNvPr>
              <p:cNvSpPr/>
              <p:nvPr/>
            </p:nvSpPr>
            <p:spPr>
              <a:xfrm flipH="1" flipV="1">
                <a:off x="883310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8" name="Shape61_20241101_131005">
                <a:extLst>
                  <a:ext uri="{FF2B5EF4-FFF2-40B4-BE49-F238E27FC236}">
                    <a16:creationId xmlns:a16="http://schemas.microsoft.com/office/drawing/2014/main" id="{C6445AFC-9277-4980-9D13-623ADD663B32}"/>
                  </a:ext>
                </a:extLst>
              </p:cNvPr>
              <p:cNvSpPr/>
              <p:nvPr/>
            </p:nvSpPr>
            <p:spPr>
              <a:xfrm flipV="1">
                <a:off x="8798926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29" name="Shape122_20241101_131016">
                <a:extLst>
                  <a:ext uri="{FF2B5EF4-FFF2-40B4-BE49-F238E27FC236}">
                    <a16:creationId xmlns:a16="http://schemas.microsoft.com/office/drawing/2014/main" id="{9BA0F552-C46F-4224-B104-47709FFC5DEC}"/>
                  </a:ext>
                </a:extLst>
              </p:cNvPr>
              <p:cNvSpPr/>
              <p:nvPr/>
            </p:nvSpPr>
            <p:spPr>
              <a:xfrm flipV="1">
                <a:off x="8866521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0" name="Shape123_20241101_131016">
                <a:extLst>
                  <a:ext uri="{FF2B5EF4-FFF2-40B4-BE49-F238E27FC236}">
                    <a16:creationId xmlns:a16="http://schemas.microsoft.com/office/drawing/2014/main" id="{441F1462-4EF1-4C9C-A379-503C5C2AEBE8}"/>
                  </a:ext>
                </a:extLst>
              </p:cNvPr>
              <p:cNvSpPr/>
              <p:nvPr/>
            </p:nvSpPr>
            <p:spPr>
              <a:xfrm flipH="1" flipV="1">
                <a:off x="8895985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1" name="Shape62_20241101_131005">
                <a:extLst>
                  <a:ext uri="{FF2B5EF4-FFF2-40B4-BE49-F238E27FC236}">
                    <a16:creationId xmlns:a16="http://schemas.microsoft.com/office/drawing/2014/main" id="{08A99842-7DDD-4F2C-A2DD-F96708A0766B}"/>
                  </a:ext>
                </a:extLst>
              </p:cNvPr>
              <p:cNvSpPr/>
              <p:nvPr/>
            </p:nvSpPr>
            <p:spPr>
              <a:xfrm flipV="1">
                <a:off x="8861803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2" name="Shape124_20241101_131016">
                <a:extLst>
                  <a:ext uri="{FF2B5EF4-FFF2-40B4-BE49-F238E27FC236}">
                    <a16:creationId xmlns:a16="http://schemas.microsoft.com/office/drawing/2014/main" id="{24681614-3FB3-4BA9-B5AF-46D15E31A0B0}"/>
                  </a:ext>
                </a:extLst>
              </p:cNvPr>
              <p:cNvSpPr/>
              <p:nvPr/>
            </p:nvSpPr>
            <p:spPr>
              <a:xfrm flipV="1">
                <a:off x="8929397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3" name="Shape125_20241101_131016">
                <a:extLst>
                  <a:ext uri="{FF2B5EF4-FFF2-40B4-BE49-F238E27FC236}">
                    <a16:creationId xmlns:a16="http://schemas.microsoft.com/office/drawing/2014/main" id="{B6E977B4-6615-4360-9424-035EE56D98E7}"/>
                  </a:ext>
                </a:extLst>
              </p:cNvPr>
              <p:cNvSpPr/>
              <p:nvPr/>
            </p:nvSpPr>
            <p:spPr>
              <a:xfrm flipH="1" flipV="1">
                <a:off x="8958861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B164464-3910-4D4F-AF24-F11AC537CBF4}"/>
                  </a:ext>
                </a:extLst>
              </p:cNvPr>
              <p:cNvSpPr/>
              <p:nvPr/>
            </p:nvSpPr>
            <p:spPr>
              <a:xfrm flipV="1">
                <a:off x="892468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5" name="Shape126_20241101_131016">
                <a:extLst>
                  <a:ext uri="{FF2B5EF4-FFF2-40B4-BE49-F238E27FC236}">
                    <a16:creationId xmlns:a16="http://schemas.microsoft.com/office/drawing/2014/main" id="{428E7CE1-A716-4C56-81AA-D222BE2319DA}"/>
                  </a:ext>
                </a:extLst>
              </p:cNvPr>
              <p:cNvSpPr/>
              <p:nvPr/>
            </p:nvSpPr>
            <p:spPr>
              <a:xfrm flipV="1">
                <a:off x="8992274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6" name="Shape127_20241101_131016">
                <a:extLst>
                  <a:ext uri="{FF2B5EF4-FFF2-40B4-BE49-F238E27FC236}">
                    <a16:creationId xmlns:a16="http://schemas.microsoft.com/office/drawing/2014/main" id="{F0AB9C4E-C7B7-404E-B9E8-E3B981223AE9}"/>
                  </a:ext>
                </a:extLst>
              </p:cNvPr>
              <p:cNvSpPr/>
              <p:nvPr/>
            </p:nvSpPr>
            <p:spPr>
              <a:xfrm flipH="1" flipV="1">
                <a:off x="902173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7" name="Shape63_20241101_131005">
                <a:extLst>
                  <a:ext uri="{FF2B5EF4-FFF2-40B4-BE49-F238E27FC236}">
                    <a16:creationId xmlns:a16="http://schemas.microsoft.com/office/drawing/2014/main" id="{DCFC6976-3A0B-4346-844E-C92AB54CF83A}"/>
                  </a:ext>
                </a:extLst>
              </p:cNvPr>
              <p:cNvSpPr/>
              <p:nvPr/>
            </p:nvSpPr>
            <p:spPr>
              <a:xfrm flipV="1">
                <a:off x="8987556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8" name="Shape128_20241101_131016">
                <a:extLst>
                  <a:ext uri="{FF2B5EF4-FFF2-40B4-BE49-F238E27FC236}">
                    <a16:creationId xmlns:a16="http://schemas.microsoft.com/office/drawing/2014/main" id="{02998BE5-E222-46C7-A237-1096A31DD4D5}"/>
                  </a:ext>
                </a:extLst>
              </p:cNvPr>
              <p:cNvSpPr/>
              <p:nvPr/>
            </p:nvSpPr>
            <p:spPr>
              <a:xfrm flipV="1">
                <a:off x="9055150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39" name="Shape129_20241101_131016">
                <a:extLst>
                  <a:ext uri="{FF2B5EF4-FFF2-40B4-BE49-F238E27FC236}">
                    <a16:creationId xmlns:a16="http://schemas.microsoft.com/office/drawing/2014/main" id="{BEF5F99D-12B8-47BA-938E-E829302F2C3B}"/>
                  </a:ext>
                </a:extLst>
              </p:cNvPr>
              <p:cNvSpPr/>
              <p:nvPr/>
            </p:nvSpPr>
            <p:spPr>
              <a:xfrm flipH="1" flipV="1">
                <a:off x="9084614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0" name="Shape64_20241101_131005">
                <a:extLst>
                  <a:ext uri="{FF2B5EF4-FFF2-40B4-BE49-F238E27FC236}">
                    <a16:creationId xmlns:a16="http://schemas.microsoft.com/office/drawing/2014/main" id="{323CD425-CFB9-4BE7-88CC-B04C08110D78}"/>
                  </a:ext>
                </a:extLst>
              </p:cNvPr>
              <p:cNvSpPr/>
              <p:nvPr/>
            </p:nvSpPr>
            <p:spPr>
              <a:xfrm flipV="1">
                <a:off x="9050433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1" name="Shape130_20241101_131016">
                <a:extLst>
                  <a:ext uri="{FF2B5EF4-FFF2-40B4-BE49-F238E27FC236}">
                    <a16:creationId xmlns:a16="http://schemas.microsoft.com/office/drawing/2014/main" id="{0AA7C6B7-AEEC-4631-8B37-B1963BA4D91C}"/>
                  </a:ext>
                </a:extLst>
              </p:cNvPr>
              <p:cNvSpPr/>
              <p:nvPr/>
            </p:nvSpPr>
            <p:spPr>
              <a:xfrm flipV="1">
                <a:off x="9118027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2" name="Shape131_20241101_131016">
                <a:extLst>
                  <a:ext uri="{FF2B5EF4-FFF2-40B4-BE49-F238E27FC236}">
                    <a16:creationId xmlns:a16="http://schemas.microsoft.com/office/drawing/2014/main" id="{618F94F1-81B9-4F02-8333-04137E418A9C}"/>
                  </a:ext>
                </a:extLst>
              </p:cNvPr>
              <p:cNvSpPr/>
              <p:nvPr/>
            </p:nvSpPr>
            <p:spPr>
              <a:xfrm flipH="1" flipV="1">
                <a:off x="9147491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3" name="Shape65_20241101_131005">
                <a:extLst>
                  <a:ext uri="{FF2B5EF4-FFF2-40B4-BE49-F238E27FC236}">
                    <a16:creationId xmlns:a16="http://schemas.microsoft.com/office/drawing/2014/main" id="{74F43CC1-DA1E-4157-BD25-5559816FF37E}"/>
                  </a:ext>
                </a:extLst>
              </p:cNvPr>
              <p:cNvSpPr/>
              <p:nvPr/>
            </p:nvSpPr>
            <p:spPr>
              <a:xfrm flipV="1">
                <a:off x="9113308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4" name="Shape132_20241101_131016">
                <a:extLst>
                  <a:ext uri="{FF2B5EF4-FFF2-40B4-BE49-F238E27FC236}">
                    <a16:creationId xmlns:a16="http://schemas.microsoft.com/office/drawing/2014/main" id="{4E8DB3A2-619A-4416-9FB8-D4D68088E06D}"/>
                  </a:ext>
                </a:extLst>
              </p:cNvPr>
              <p:cNvSpPr/>
              <p:nvPr/>
            </p:nvSpPr>
            <p:spPr>
              <a:xfrm flipV="1">
                <a:off x="9180903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5" name="Shape133_20241101_131016">
                <a:extLst>
                  <a:ext uri="{FF2B5EF4-FFF2-40B4-BE49-F238E27FC236}">
                    <a16:creationId xmlns:a16="http://schemas.microsoft.com/office/drawing/2014/main" id="{82569C75-EB7F-48B7-BBF6-0B342FC50A55}"/>
                  </a:ext>
                </a:extLst>
              </p:cNvPr>
              <p:cNvSpPr/>
              <p:nvPr/>
            </p:nvSpPr>
            <p:spPr>
              <a:xfrm flipH="1" flipV="1">
                <a:off x="9210366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6" name="Shape66_20241101_131005">
                <a:extLst>
                  <a:ext uri="{FF2B5EF4-FFF2-40B4-BE49-F238E27FC236}">
                    <a16:creationId xmlns:a16="http://schemas.microsoft.com/office/drawing/2014/main" id="{5ADD8920-326A-4504-86CC-04C882901AFA}"/>
                  </a:ext>
                </a:extLst>
              </p:cNvPr>
              <p:cNvSpPr/>
              <p:nvPr/>
            </p:nvSpPr>
            <p:spPr>
              <a:xfrm flipV="1">
                <a:off x="9176184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7" name="Shape134_20241101_131016">
                <a:extLst>
                  <a:ext uri="{FF2B5EF4-FFF2-40B4-BE49-F238E27FC236}">
                    <a16:creationId xmlns:a16="http://schemas.microsoft.com/office/drawing/2014/main" id="{FDB7E88B-916F-4F88-90D4-A7D5E9BF901F}"/>
                  </a:ext>
                </a:extLst>
              </p:cNvPr>
              <p:cNvSpPr/>
              <p:nvPr/>
            </p:nvSpPr>
            <p:spPr>
              <a:xfrm flipV="1">
                <a:off x="9243778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8" name="Shape135_20241101_131016">
                <a:extLst>
                  <a:ext uri="{FF2B5EF4-FFF2-40B4-BE49-F238E27FC236}">
                    <a16:creationId xmlns:a16="http://schemas.microsoft.com/office/drawing/2014/main" id="{D2379BC4-0217-4754-9C29-519A385D252A}"/>
                  </a:ext>
                </a:extLst>
              </p:cNvPr>
              <p:cNvSpPr/>
              <p:nvPr/>
            </p:nvSpPr>
            <p:spPr>
              <a:xfrm flipH="1" flipV="1">
                <a:off x="9273242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49" name="Shape67_20241101_131005">
                <a:extLst>
                  <a:ext uri="{FF2B5EF4-FFF2-40B4-BE49-F238E27FC236}">
                    <a16:creationId xmlns:a16="http://schemas.microsoft.com/office/drawing/2014/main" id="{A20C1325-09C4-4CA7-931E-66634C0932CC}"/>
                  </a:ext>
                </a:extLst>
              </p:cNvPr>
              <p:cNvSpPr/>
              <p:nvPr/>
            </p:nvSpPr>
            <p:spPr>
              <a:xfrm flipV="1">
                <a:off x="923906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0" name="Shape136_20241101_131016">
                <a:extLst>
                  <a:ext uri="{FF2B5EF4-FFF2-40B4-BE49-F238E27FC236}">
                    <a16:creationId xmlns:a16="http://schemas.microsoft.com/office/drawing/2014/main" id="{226A5D64-5FFF-426D-BCBC-597DFDD00EDB}"/>
                  </a:ext>
                </a:extLst>
              </p:cNvPr>
              <p:cNvSpPr/>
              <p:nvPr/>
            </p:nvSpPr>
            <p:spPr>
              <a:xfrm flipV="1">
                <a:off x="9306654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1" name="Shape137_20241101_131016">
                <a:extLst>
                  <a:ext uri="{FF2B5EF4-FFF2-40B4-BE49-F238E27FC236}">
                    <a16:creationId xmlns:a16="http://schemas.microsoft.com/office/drawing/2014/main" id="{CA4ABB4D-FC1E-401F-AF62-0931347970F6}"/>
                  </a:ext>
                </a:extLst>
              </p:cNvPr>
              <p:cNvSpPr/>
              <p:nvPr/>
            </p:nvSpPr>
            <p:spPr>
              <a:xfrm flipH="1" flipV="1">
                <a:off x="933611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2" name="Shape68_20241101_131005">
                <a:extLst>
                  <a:ext uri="{FF2B5EF4-FFF2-40B4-BE49-F238E27FC236}">
                    <a16:creationId xmlns:a16="http://schemas.microsoft.com/office/drawing/2014/main" id="{CF2667B2-1720-46E7-9246-912759DC179B}"/>
                  </a:ext>
                </a:extLst>
              </p:cNvPr>
              <p:cNvSpPr/>
              <p:nvPr/>
            </p:nvSpPr>
            <p:spPr>
              <a:xfrm flipV="1">
                <a:off x="9301936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3" name="Shape138_20241101_131017">
                <a:extLst>
                  <a:ext uri="{FF2B5EF4-FFF2-40B4-BE49-F238E27FC236}">
                    <a16:creationId xmlns:a16="http://schemas.microsoft.com/office/drawing/2014/main" id="{DAF26656-4AD8-4DF9-9026-401636B94169}"/>
                  </a:ext>
                </a:extLst>
              </p:cNvPr>
              <p:cNvSpPr/>
              <p:nvPr/>
            </p:nvSpPr>
            <p:spPr>
              <a:xfrm flipV="1">
                <a:off x="936952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4" name="Shape139_20241101_131017">
                <a:extLst>
                  <a:ext uri="{FF2B5EF4-FFF2-40B4-BE49-F238E27FC236}">
                    <a16:creationId xmlns:a16="http://schemas.microsoft.com/office/drawing/2014/main" id="{96D013F2-2FBF-486E-8827-DB11AA1E2495}"/>
                  </a:ext>
                </a:extLst>
              </p:cNvPr>
              <p:cNvSpPr/>
              <p:nvPr/>
            </p:nvSpPr>
            <p:spPr>
              <a:xfrm flipH="1" flipV="1">
                <a:off x="9398993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5" name="Shape69_20241101_131005">
                <a:extLst>
                  <a:ext uri="{FF2B5EF4-FFF2-40B4-BE49-F238E27FC236}">
                    <a16:creationId xmlns:a16="http://schemas.microsoft.com/office/drawing/2014/main" id="{B5EF600F-4724-466B-BCF6-1F2E94B315DE}"/>
                  </a:ext>
                </a:extLst>
              </p:cNvPr>
              <p:cNvSpPr/>
              <p:nvPr/>
            </p:nvSpPr>
            <p:spPr>
              <a:xfrm flipV="1">
                <a:off x="936481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6" name="Shape140_20241101_131017">
                <a:extLst>
                  <a:ext uri="{FF2B5EF4-FFF2-40B4-BE49-F238E27FC236}">
                    <a16:creationId xmlns:a16="http://schemas.microsoft.com/office/drawing/2014/main" id="{AC6AB381-2C3A-49A4-B056-A11A45F5BEB7}"/>
                  </a:ext>
                </a:extLst>
              </p:cNvPr>
              <p:cNvSpPr/>
              <p:nvPr/>
            </p:nvSpPr>
            <p:spPr>
              <a:xfrm flipV="1">
                <a:off x="943240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7" name="Shape141_20241101_131017">
                <a:extLst>
                  <a:ext uri="{FF2B5EF4-FFF2-40B4-BE49-F238E27FC236}">
                    <a16:creationId xmlns:a16="http://schemas.microsoft.com/office/drawing/2014/main" id="{A66078FF-5308-4758-BB3E-A7B369C6254A}"/>
                  </a:ext>
                </a:extLst>
              </p:cNvPr>
              <p:cNvSpPr/>
              <p:nvPr/>
            </p:nvSpPr>
            <p:spPr>
              <a:xfrm flipH="1" flipV="1">
                <a:off x="9461869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8" name="Shape70_20241101_131005">
                <a:extLst>
                  <a:ext uri="{FF2B5EF4-FFF2-40B4-BE49-F238E27FC236}">
                    <a16:creationId xmlns:a16="http://schemas.microsoft.com/office/drawing/2014/main" id="{FDEE0A3E-0A25-4F7C-9592-33F4A2B028F7}"/>
                  </a:ext>
                </a:extLst>
              </p:cNvPr>
              <p:cNvSpPr/>
              <p:nvPr/>
            </p:nvSpPr>
            <p:spPr>
              <a:xfrm flipV="1">
                <a:off x="9427686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59" name="Shape142_20241101_131017">
                <a:extLst>
                  <a:ext uri="{FF2B5EF4-FFF2-40B4-BE49-F238E27FC236}">
                    <a16:creationId xmlns:a16="http://schemas.microsoft.com/office/drawing/2014/main" id="{42438A95-BAE4-43C3-8154-E099560F9D54}"/>
                  </a:ext>
                </a:extLst>
              </p:cNvPr>
              <p:cNvSpPr/>
              <p:nvPr/>
            </p:nvSpPr>
            <p:spPr>
              <a:xfrm flipV="1">
                <a:off x="9495280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0" name="Shape143_20241101_131017">
                <a:extLst>
                  <a:ext uri="{FF2B5EF4-FFF2-40B4-BE49-F238E27FC236}">
                    <a16:creationId xmlns:a16="http://schemas.microsoft.com/office/drawing/2014/main" id="{1791C42C-19C3-491A-A1FF-C0D951F4A930}"/>
                  </a:ext>
                </a:extLst>
              </p:cNvPr>
              <p:cNvSpPr/>
              <p:nvPr/>
            </p:nvSpPr>
            <p:spPr>
              <a:xfrm flipH="1" flipV="1">
                <a:off x="9524744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1" name="Shape71_20241101_131005">
                <a:extLst>
                  <a:ext uri="{FF2B5EF4-FFF2-40B4-BE49-F238E27FC236}">
                    <a16:creationId xmlns:a16="http://schemas.microsoft.com/office/drawing/2014/main" id="{DD6089E1-C289-448B-9D0D-EF540004E502}"/>
                  </a:ext>
                </a:extLst>
              </p:cNvPr>
              <p:cNvSpPr/>
              <p:nvPr/>
            </p:nvSpPr>
            <p:spPr>
              <a:xfrm flipV="1">
                <a:off x="9490561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2" name="Shape144_20241101_131017">
                <a:extLst>
                  <a:ext uri="{FF2B5EF4-FFF2-40B4-BE49-F238E27FC236}">
                    <a16:creationId xmlns:a16="http://schemas.microsoft.com/office/drawing/2014/main" id="{ECAE50F5-7AB6-4E0A-81EC-71D90A993A58}"/>
                  </a:ext>
                </a:extLst>
              </p:cNvPr>
              <p:cNvSpPr/>
              <p:nvPr/>
            </p:nvSpPr>
            <p:spPr>
              <a:xfrm flipV="1">
                <a:off x="955815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3" name="Shape145_20241101_131017">
                <a:extLst>
                  <a:ext uri="{FF2B5EF4-FFF2-40B4-BE49-F238E27FC236}">
                    <a16:creationId xmlns:a16="http://schemas.microsoft.com/office/drawing/2014/main" id="{BC7DD8C4-29A9-4D33-A4CE-738A39F88615}"/>
                  </a:ext>
                </a:extLst>
              </p:cNvPr>
              <p:cNvSpPr/>
              <p:nvPr/>
            </p:nvSpPr>
            <p:spPr>
              <a:xfrm flipH="1" flipV="1">
                <a:off x="9587619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4" name="Shape72_20241101_131005">
                <a:extLst>
                  <a:ext uri="{FF2B5EF4-FFF2-40B4-BE49-F238E27FC236}">
                    <a16:creationId xmlns:a16="http://schemas.microsoft.com/office/drawing/2014/main" id="{31227D57-D10E-4FE0-ADE8-F49BAB7A9462}"/>
                  </a:ext>
                </a:extLst>
              </p:cNvPr>
              <p:cNvSpPr/>
              <p:nvPr/>
            </p:nvSpPr>
            <p:spPr>
              <a:xfrm flipV="1">
                <a:off x="9553437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5" name="Shape146_20241101_131017">
                <a:extLst>
                  <a:ext uri="{FF2B5EF4-FFF2-40B4-BE49-F238E27FC236}">
                    <a16:creationId xmlns:a16="http://schemas.microsoft.com/office/drawing/2014/main" id="{74DD8431-B8E0-442D-94EE-1886CA289898}"/>
                  </a:ext>
                </a:extLst>
              </p:cNvPr>
              <p:cNvSpPr/>
              <p:nvPr/>
            </p:nvSpPr>
            <p:spPr>
              <a:xfrm flipV="1">
                <a:off x="9621031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6" name="Shape147_20241101_131017">
                <a:extLst>
                  <a:ext uri="{FF2B5EF4-FFF2-40B4-BE49-F238E27FC236}">
                    <a16:creationId xmlns:a16="http://schemas.microsoft.com/office/drawing/2014/main" id="{086D66D5-801D-493B-9D7A-7A18465E688E}"/>
                  </a:ext>
                </a:extLst>
              </p:cNvPr>
              <p:cNvSpPr/>
              <p:nvPr/>
            </p:nvSpPr>
            <p:spPr>
              <a:xfrm flipH="1" flipV="1">
                <a:off x="9650495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7" name="Shape73_20241101_131005">
                <a:extLst>
                  <a:ext uri="{FF2B5EF4-FFF2-40B4-BE49-F238E27FC236}">
                    <a16:creationId xmlns:a16="http://schemas.microsoft.com/office/drawing/2014/main" id="{DF3B6DD2-7D87-48CC-9629-A1C01D3C69C0}"/>
                  </a:ext>
                </a:extLst>
              </p:cNvPr>
              <p:cNvSpPr/>
              <p:nvPr/>
            </p:nvSpPr>
            <p:spPr>
              <a:xfrm flipV="1">
                <a:off x="9616311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8" name="Shape148_20241101_131017">
                <a:extLst>
                  <a:ext uri="{FF2B5EF4-FFF2-40B4-BE49-F238E27FC236}">
                    <a16:creationId xmlns:a16="http://schemas.microsoft.com/office/drawing/2014/main" id="{223022FD-021C-459C-B4A8-FD4D1DF8270D}"/>
                  </a:ext>
                </a:extLst>
              </p:cNvPr>
              <p:cNvSpPr/>
              <p:nvPr/>
            </p:nvSpPr>
            <p:spPr>
              <a:xfrm flipV="1">
                <a:off x="9683905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69" name="Shape149_20241101_131017">
                <a:extLst>
                  <a:ext uri="{FF2B5EF4-FFF2-40B4-BE49-F238E27FC236}">
                    <a16:creationId xmlns:a16="http://schemas.microsoft.com/office/drawing/2014/main" id="{386932F6-D7C8-4916-AC5D-800E8310EEF8}"/>
                  </a:ext>
                </a:extLst>
              </p:cNvPr>
              <p:cNvSpPr/>
              <p:nvPr/>
            </p:nvSpPr>
            <p:spPr>
              <a:xfrm flipH="1" flipV="1">
                <a:off x="9713369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0" name="Shape74_20241101_131005">
                <a:extLst>
                  <a:ext uri="{FF2B5EF4-FFF2-40B4-BE49-F238E27FC236}">
                    <a16:creationId xmlns:a16="http://schemas.microsoft.com/office/drawing/2014/main" id="{F867261D-4049-4A38-A936-B96283728D66}"/>
                  </a:ext>
                </a:extLst>
              </p:cNvPr>
              <p:cNvSpPr/>
              <p:nvPr/>
            </p:nvSpPr>
            <p:spPr>
              <a:xfrm flipV="1">
                <a:off x="9679186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1" name="Shape150_20241101_131017">
                <a:extLst>
                  <a:ext uri="{FF2B5EF4-FFF2-40B4-BE49-F238E27FC236}">
                    <a16:creationId xmlns:a16="http://schemas.microsoft.com/office/drawing/2014/main" id="{0BA9C6B0-677A-4229-97DE-E1FCF90BDDA2}"/>
                  </a:ext>
                </a:extLst>
              </p:cNvPr>
              <p:cNvSpPr/>
              <p:nvPr/>
            </p:nvSpPr>
            <p:spPr>
              <a:xfrm flipV="1">
                <a:off x="974677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2" name="Shape151_20241101_131017">
                <a:extLst>
                  <a:ext uri="{FF2B5EF4-FFF2-40B4-BE49-F238E27FC236}">
                    <a16:creationId xmlns:a16="http://schemas.microsoft.com/office/drawing/2014/main" id="{241D26DF-F80A-4ED1-BC15-F5112CBE0619}"/>
                  </a:ext>
                </a:extLst>
              </p:cNvPr>
              <p:cNvSpPr/>
              <p:nvPr/>
            </p:nvSpPr>
            <p:spPr>
              <a:xfrm flipH="1" flipV="1">
                <a:off x="9776243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3" name="Shape75_20241101_131005">
                <a:extLst>
                  <a:ext uri="{FF2B5EF4-FFF2-40B4-BE49-F238E27FC236}">
                    <a16:creationId xmlns:a16="http://schemas.microsoft.com/office/drawing/2014/main" id="{A929C39D-EBE4-4727-851C-97D931AA208F}"/>
                  </a:ext>
                </a:extLst>
              </p:cNvPr>
              <p:cNvSpPr/>
              <p:nvPr/>
            </p:nvSpPr>
            <p:spPr>
              <a:xfrm flipV="1">
                <a:off x="9742060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4" name="Shape152_20241101_131017">
                <a:extLst>
                  <a:ext uri="{FF2B5EF4-FFF2-40B4-BE49-F238E27FC236}">
                    <a16:creationId xmlns:a16="http://schemas.microsoft.com/office/drawing/2014/main" id="{38C81293-407E-47C9-9A8F-E3E996E75A0A}"/>
                  </a:ext>
                </a:extLst>
              </p:cNvPr>
              <p:cNvSpPr/>
              <p:nvPr/>
            </p:nvSpPr>
            <p:spPr>
              <a:xfrm flipV="1">
                <a:off x="9809654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5" name="Shape153_20241101_131017">
                <a:extLst>
                  <a:ext uri="{FF2B5EF4-FFF2-40B4-BE49-F238E27FC236}">
                    <a16:creationId xmlns:a16="http://schemas.microsoft.com/office/drawing/2014/main" id="{AC6C8789-3CA4-4A1F-BAD3-E6E4764D68F3}"/>
                  </a:ext>
                </a:extLst>
              </p:cNvPr>
              <p:cNvSpPr/>
              <p:nvPr/>
            </p:nvSpPr>
            <p:spPr>
              <a:xfrm flipH="1" flipV="1">
                <a:off x="983911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6" name="Shape76_20241101_131005">
                <a:extLst>
                  <a:ext uri="{FF2B5EF4-FFF2-40B4-BE49-F238E27FC236}">
                    <a16:creationId xmlns:a16="http://schemas.microsoft.com/office/drawing/2014/main" id="{8176C94D-2825-43EF-AFD7-BC130945FEEF}"/>
                  </a:ext>
                </a:extLst>
              </p:cNvPr>
              <p:cNvSpPr/>
              <p:nvPr/>
            </p:nvSpPr>
            <p:spPr>
              <a:xfrm flipV="1">
                <a:off x="9804935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7" name="Shape154_20241101_131017">
                <a:extLst>
                  <a:ext uri="{FF2B5EF4-FFF2-40B4-BE49-F238E27FC236}">
                    <a16:creationId xmlns:a16="http://schemas.microsoft.com/office/drawing/2014/main" id="{2970C7A9-4A69-4AA3-865A-4B2849F5AB26}"/>
                  </a:ext>
                </a:extLst>
              </p:cNvPr>
              <p:cNvSpPr/>
              <p:nvPr/>
            </p:nvSpPr>
            <p:spPr>
              <a:xfrm flipV="1">
                <a:off x="987252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8" name="Shape155_20241101_131017">
                <a:extLst>
                  <a:ext uri="{FF2B5EF4-FFF2-40B4-BE49-F238E27FC236}">
                    <a16:creationId xmlns:a16="http://schemas.microsoft.com/office/drawing/2014/main" id="{B2D99F5D-6FC0-450E-964B-A86643FE1222}"/>
                  </a:ext>
                </a:extLst>
              </p:cNvPr>
              <p:cNvSpPr/>
              <p:nvPr/>
            </p:nvSpPr>
            <p:spPr>
              <a:xfrm flipH="1" flipV="1">
                <a:off x="9901993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79" name="Shape77_20241101_131005">
                <a:extLst>
                  <a:ext uri="{FF2B5EF4-FFF2-40B4-BE49-F238E27FC236}">
                    <a16:creationId xmlns:a16="http://schemas.microsoft.com/office/drawing/2014/main" id="{57EB47B4-6343-4B4C-A6EF-5A958989CB0D}"/>
                  </a:ext>
                </a:extLst>
              </p:cNvPr>
              <p:cNvSpPr/>
              <p:nvPr/>
            </p:nvSpPr>
            <p:spPr>
              <a:xfrm flipV="1">
                <a:off x="9867808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0" name="Shape156_20241101_131017">
                <a:extLst>
                  <a:ext uri="{FF2B5EF4-FFF2-40B4-BE49-F238E27FC236}">
                    <a16:creationId xmlns:a16="http://schemas.microsoft.com/office/drawing/2014/main" id="{1B6D6577-523F-4604-A403-9A0FF393BBF5}"/>
                  </a:ext>
                </a:extLst>
              </p:cNvPr>
              <p:cNvSpPr/>
              <p:nvPr/>
            </p:nvSpPr>
            <p:spPr>
              <a:xfrm flipV="1">
                <a:off x="9935403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1" name="Shape157_20241101_131017">
                <a:extLst>
                  <a:ext uri="{FF2B5EF4-FFF2-40B4-BE49-F238E27FC236}">
                    <a16:creationId xmlns:a16="http://schemas.microsoft.com/office/drawing/2014/main" id="{E7F2F43A-9AA6-4887-81F6-54B2CC1E6F69}"/>
                  </a:ext>
                </a:extLst>
              </p:cNvPr>
              <p:cNvSpPr/>
              <p:nvPr/>
            </p:nvSpPr>
            <p:spPr>
              <a:xfrm flipH="1" flipV="1">
                <a:off x="9964868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2" name="Shape78_20241101_131005">
                <a:extLst>
                  <a:ext uri="{FF2B5EF4-FFF2-40B4-BE49-F238E27FC236}">
                    <a16:creationId xmlns:a16="http://schemas.microsoft.com/office/drawing/2014/main" id="{D94F972E-81CC-4E4C-8424-D9009014E192}"/>
                  </a:ext>
                </a:extLst>
              </p:cNvPr>
              <p:cNvSpPr/>
              <p:nvPr/>
            </p:nvSpPr>
            <p:spPr>
              <a:xfrm flipV="1">
                <a:off x="9930683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3" name="Shape158_20241101_131017">
                <a:extLst>
                  <a:ext uri="{FF2B5EF4-FFF2-40B4-BE49-F238E27FC236}">
                    <a16:creationId xmlns:a16="http://schemas.microsoft.com/office/drawing/2014/main" id="{13543432-9173-402B-8FD6-143A1F8D7B03}"/>
                  </a:ext>
                </a:extLst>
              </p:cNvPr>
              <p:cNvSpPr/>
              <p:nvPr/>
            </p:nvSpPr>
            <p:spPr>
              <a:xfrm flipV="1">
                <a:off x="9998276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4" name="Shape159_20241101_131017">
                <a:extLst>
                  <a:ext uri="{FF2B5EF4-FFF2-40B4-BE49-F238E27FC236}">
                    <a16:creationId xmlns:a16="http://schemas.microsoft.com/office/drawing/2014/main" id="{889D3A4C-140A-4416-9685-E797A638A6DB}"/>
                  </a:ext>
                </a:extLst>
              </p:cNvPr>
              <p:cNvSpPr/>
              <p:nvPr/>
            </p:nvSpPr>
            <p:spPr>
              <a:xfrm flipH="1" flipV="1">
                <a:off x="10027740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5" name="Shape79_20241101_131005">
                <a:extLst>
                  <a:ext uri="{FF2B5EF4-FFF2-40B4-BE49-F238E27FC236}">
                    <a16:creationId xmlns:a16="http://schemas.microsoft.com/office/drawing/2014/main" id="{860E57C8-A558-401B-AE6D-A850E7DC2862}"/>
                  </a:ext>
                </a:extLst>
              </p:cNvPr>
              <p:cNvSpPr/>
              <p:nvPr/>
            </p:nvSpPr>
            <p:spPr>
              <a:xfrm flipV="1">
                <a:off x="9993555" y="3724413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6" name="Shape160_20241101_131017">
                <a:extLst>
                  <a:ext uri="{FF2B5EF4-FFF2-40B4-BE49-F238E27FC236}">
                    <a16:creationId xmlns:a16="http://schemas.microsoft.com/office/drawing/2014/main" id="{1045D4E8-525A-4C98-A102-02B80A96FEF9}"/>
                  </a:ext>
                </a:extLst>
              </p:cNvPr>
              <p:cNvSpPr/>
              <p:nvPr/>
            </p:nvSpPr>
            <p:spPr>
              <a:xfrm flipV="1">
                <a:off x="10061149" y="3623853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7" name="Shape161_20241101_131017">
                <a:extLst>
                  <a:ext uri="{FF2B5EF4-FFF2-40B4-BE49-F238E27FC236}">
                    <a16:creationId xmlns:a16="http://schemas.microsoft.com/office/drawing/2014/main" id="{9935ED8B-7477-4C46-9298-555D3F3589B4}"/>
                  </a:ext>
                </a:extLst>
              </p:cNvPr>
              <p:cNvSpPr/>
              <p:nvPr/>
            </p:nvSpPr>
            <p:spPr>
              <a:xfrm flipH="1" flipV="1">
                <a:off x="10090613" y="3626798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8" name="Shape80_20241101_131005">
                <a:extLst>
                  <a:ext uri="{FF2B5EF4-FFF2-40B4-BE49-F238E27FC236}">
                    <a16:creationId xmlns:a16="http://schemas.microsoft.com/office/drawing/2014/main" id="{EC87DC52-E54D-4E7B-85C5-94F0D1E476AD}"/>
                  </a:ext>
                </a:extLst>
              </p:cNvPr>
              <p:cNvSpPr/>
              <p:nvPr/>
            </p:nvSpPr>
            <p:spPr>
              <a:xfrm flipV="1">
                <a:off x="10056428" y="3724419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89" name="Shape162_20241101_131017">
                <a:extLst>
                  <a:ext uri="{FF2B5EF4-FFF2-40B4-BE49-F238E27FC236}">
                    <a16:creationId xmlns:a16="http://schemas.microsoft.com/office/drawing/2014/main" id="{9995E494-A31D-4BE6-B592-C7BA1C54D984}"/>
                  </a:ext>
                </a:extLst>
              </p:cNvPr>
              <p:cNvSpPr/>
              <p:nvPr/>
            </p:nvSpPr>
            <p:spPr>
              <a:xfrm flipV="1">
                <a:off x="10124022" y="3623851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90" name="Shape163_20241101_131017">
                <a:extLst>
                  <a:ext uri="{FF2B5EF4-FFF2-40B4-BE49-F238E27FC236}">
                    <a16:creationId xmlns:a16="http://schemas.microsoft.com/office/drawing/2014/main" id="{C2CEEAC9-B232-474F-A7EB-589DE64095B2}"/>
                  </a:ext>
                </a:extLst>
              </p:cNvPr>
              <p:cNvSpPr/>
              <p:nvPr/>
            </p:nvSpPr>
            <p:spPr>
              <a:xfrm flipH="1" flipV="1">
                <a:off x="10153486" y="3626797"/>
                <a:ext cx="14731" cy="106062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91" name="Shape81_20241101_131005">
                <a:extLst>
                  <a:ext uri="{FF2B5EF4-FFF2-40B4-BE49-F238E27FC236}">
                    <a16:creationId xmlns:a16="http://schemas.microsoft.com/office/drawing/2014/main" id="{B96804F9-C165-4AB6-B5BD-1757F42E55D4}"/>
                  </a:ext>
                </a:extLst>
              </p:cNvPr>
              <p:cNvSpPr/>
              <p:nvPr/>
            </p:nvSpPr>
            <p:spPr>
              <a:xfrm flipV="1">
                <a:off x="10119300" y="3724412"/>
                <a:ext cx="56568" cy="56567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449CFAB9-B3B4-4C43-8B48-8A3D47B90057}"/>
                  </a:ext>
                </a:extLst>
              </p:cNvPr>
              <p:cNvGrpSpPr/>
              <p:nvPr/>
            </p:nvGrpSpPr>
            <p:grpSpPr>
              <a:xfrm>
                <a:off x="10182201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56" name="Shape81_20241101_131016">
                  <a:extLst>
                    <a:ext uri="{FF2B5EF4-FFF2-40B4-BE49-F238E27FC236}">
                      <a16:creationId xmlns:a16="http://schemas.microsoft.com/office/drawing/2014/main" id="{C22E5243-317C-48F8-BA3D-F59015477080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Shape0_20241101_131016">
                  <a:extLst>
                    <a:ext uri="{FF2B5EF4-FFF2-40B4-BE49-F238E27FC236}">
                      <a16:creationId xmlns:a16="http://schemas.microsoft.com/office/drawing/2014/main" id="{D7FF2B86-CB28-405E-B797-E24E030522E7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Shape41_20241101_131005">
                  <a:extLst>
                    <a:ext uri="{FF2B5EF4-FFF2-40B4-BE49-F238E27FC236}">
                      <a16:creationId xmlns:a16="http://schemas.microsoft.com/office/drawing/2014/main" id="{693BAAA0-0D5A-4CBB-BA7E-AD0752ACE5BD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Shape164_20241101_131017">
                  <a:extLst>
                    <a:ext uri="{FF2B5EF4-FFF2-40B4-BE49-F238E27FC236}">
                      <a16:creationId xmlns:a16="http://schemas.microsoft.com/office/drawing/2014/main" id="{2F0C64D2-A5BF-47B9-9DD6-10DD42E0FF9C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Shape165_20241101_131017">
                  <a:extLst>
                    <a:ext uri="{FF2B5EF4-FFF2-40B4-BE49-F238E27FC236}">
                      <a16:creationId xmlns:a16="http://schemas.microsoft.com/office/drawing/2014/main" id="{EAD98896-F595-49FF-B3F5-3ADD9E4F1209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Shape0_20241101_131005">
                  <a:extLst>
                    <a:ext uri="{FF2B5EF4-FFF2-40B4-BE49-F238E27FC236}">
                      <a16:creationId xmlns:a16="http://schemas.microsoft.com/office/drawing/2014/main" id="{2FA878D7-CC3D-4F04-B712-C6A51F0FB42D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308CFE30-7416-4EF1-91D1-AECB93A6AC86}"/>
                  </a:ext>
                </a:extLst>
              </p:cNvPr>
              <p:cNvGrpSpPr/>
              <p:nvPr/>
            </p:nvGrpSpPr>
            <p:grpSpPr>
              <a:xfrm>
                <a:off x="10246976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50" name="Shape81_20241101_131016">
                  <a:extLst>
                    <a:ext uri="{FF2B5EF4-FFF2-40B4-BE49-F238E27FC236}">
                      <a16:creationId xmlns:a16="http://schemas.microsoft.com/office/drawing/2014/main" id="{79E651D4-D3FB-4191-9935-661984D175AC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Shape0_20241101_131016">
                  <a:extLst>
                    <a:ext uri="{FF2B5EF4-FFF2-40B4-BE49-F238E27FC236}">
                      <a16:creationId xmlns:a16="http://schemas.microsoft.com/office/drawing/2014/main" id="{4DA27592-B327-450E-B429-0096DA5C5CE9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Shape41_20241101_131005">
                  <a:extLst>
                    <a:ext uri="{FF2B5EF4-FFF2-40B4-BE49-F238E27FC236}">
                      <a16:creationId xmlns:a16="http://schemas.microsoft.com/office/drawing/2014/main" id="{B5E31608-FA12-493C-A7F9-59256FEB2BB5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Shape164_20241101_131017">
                  <a:extLst>
                    <a:ext uri="{FF2B5EF4-FFF2-40B4-BE49-F238E27FC236}">
                      <a16:creationId xmlns:a16="http://schemas.microsoft.com/office/drawing/2014/main" id="{43009C5C-FB6B-47F9-8D44-2630AB1DE149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Shape165_20241101_131017">
                  <a:extLst>
                    <a:ext uri="{FF2B5EF4-FFF2-40B4-BE49-F238E27FC236}">
                      <a16:creationId xmlns:a16="http://schemas.microsoft.com/office/drawing/2014/main" id="{3B984326-8CDF-4382-8114-D73ED68B825E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Shape0_20241101_131005">
                  <a:extLst>
                    <a:ext uri="{FF2B5EF4-FFF2-40B4-BE49-F238E27FC236}">
                      <a16:creationId xmlns:a16="http://schemas.microsoft.com/office/drawing/2014/main" id="{85930D64-B101-4725-B925-89BC4FFE6C7E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B87E81F6-03A6-4D71-8224-806056CFC65C}"/>
                  </a:ext>
                </a:extLst>
              </p:cNvPr>
              <p:cNvGrpSpPr/>
              <p:nvPr/>
            </p:nvGrpSpPr>
            <p:grpSpPr>
              <a:xfrm>
                <a:off x="10315548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44" name="Shape81_20241101_131016">
                  <a:extLst>
                    <a:ext uri="{FF2B5EF4-FFF2-40B4-BE49-F238E27FC236}">
                      <a16:creationId xmlns:a16="http://schemas.microsoft.com/office/drawing/2014/main" id="{17EA5004-3704-4747-BA0C-BBE00FF6091E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Shape0_20241101_131016">
                  <a:extLst>
                    <a:ext uri="{FF2B5EF4-FFF2-40B4-BE49-F238E27FC236}">
                      <a16:creationId xmlns:a16="http://schemas.microsoft.com/office/drawing/2014/main" id="{5BB51A68-DFA8-4FA2-BC9F-2E5E2C3A50CC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Shape41_20241101_131005">
                  <a:extLst>
                    <a:ext uri="{FF2B5EF4-FFF2-40B4-BE49-F238E27FC236}">
                      <a16:creationId xmlns:a16="http://schemas.microsoft.com/office/drawing/2014/main" id="{E35BAEB5-0995-47F6-A6FA-DC523B70CECA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Shape164_20241101_131017">
                  <a:extLst>
                    <a:ext uri="{FF2B5EF4-FFF2-40B4-BE49-F238E27FC236}">
                      <a16:creationId xmlns:a16="http://schemas.microsoft.com/office/drawing/2014/main" id="{3A0F30DD-1D9E-4EAA-81ED-251F7DCDBDA1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Shape165_20241101_131017">
                  <a:extLst>
                    <a:ext uri="{FF2B5EF4-FFF2-40B4-BE49-F238E27FC236}">
                      <a16:creationId xmlns:a16="http://schemas.microsoft.com/office/drawing/2014/main" id="{01096219-EBDB-4A38-9A49-A0003F5F0D0A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Shape0_20241101_131005">
                  <a:extLst>
                    <a:ext uri="{FF2B5EF4-FFF2-40B4-BE49-F238E27FC236}">
                      <a16:creationId xmlns:a16="http://schemas.microsoft.com/office/drawing/2014/main" id="{5140AC67-5F4F-4E11-86DB-10945DB9357E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0BA5915B-FD20-47CD-89E1-9DBF55EB83AB}"/>
                  </a:ext>
                </a:extLst>
              </p:cNvPr>
              <p:cNvGrpSpPr/>
              <p:nvPr/>
            </p:nvGrpSpPr>
            <p:grpSpPr>
              <a:xfrm>
                <a:off x="10388213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38" name="Shape81_20241101_131016">
                  <a:extLst>
                    <a:ext uri="{FF2B5EF4-FFF2-40B4-BE49-F238E27FC236}">
                      <a16:creationId xmlns:a16="http://schemas.microsoft.com/office/drawing/2014/main" id="{EA170C6D-B6B8-4DC6-8443-E585A0FAB7B2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Shape0_20241101_131016">
                  <a:extLst>
                    <a:ext uri="{FF2B5EF4-FFF2-40B4-BE49-F238E27FC236}">
                      <a16:creationId xmlns:a16="http://schemas.microsoft.com/office/drawing/2014/main" id="{37C8D7B1-1837-4133-91FA-1B4A6EBFBC2E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Shape41_20241101_131005">
                  <a:extLst>
                    <a:ext uri="{FF2B5EF4-FFF2-40B4-BE49-F238E27FC236}">
                      <a16:creationId xmlns:a16="http://schemas.microsoft.com/office/drawing/2014/main" id="{C9F07A19-40D3-4C9C-A85B-CEEED0876B4D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Shape164_20241101_131017">
                  <a:extLst>
                    <a:ext uri="{FF2B5EF4-FFF2-40B4-BE49-F238E27FC236}">
                      <a16:creationId xmlns:a16="http://schemas.microsoft.com/office/drawing/2014/main" id="{84297B16-00DB-4A91-9104-4CD58FB9BF2C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Shape165_20241101_131017">
                  <a:extLst>
                    <a:ext uri="{FF2B5EF4-FFF2-40B4-BE49-F238E27FC236}">
                      <a16:creationId xmlns:a16="http://schemas.microsoft.com/office/drawing/2014/main" id="{A53DE55E-A03F-4EDD-B1FB-88336804055C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Shape0_20241101_131005">
                  <a:extLst>
                    <a:ext uri="{FF2B5EF4-FFF2-40B4-BE49-F238E27FC236}">
                      <a16:creationId xmlns:a16="http://schemas.microsoft.com/office/drawing/2014/main" id="{15D90A0C-D3AA-4577-9D62-14279DC4DD3E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E5F2E8B6-0B69-4EFF-BF13-307887BF878C}"/>
                  </a:ext>
                </a:extLst>
              </p:cNvPr>
              <p:cNvGrpSpPr/>
              <p:nvPr/>
            </p:nvGrpSpPr>
            <p:grpSpPr>
              <a:xfrm>
                <a:off x="10460863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32" name="Shape81_20241101_131016">
                  <a:extLst>
                    <a:ext uri="{FF2B5EF4-FFF2-40B4-BE49-F238E27FC236}">
                      <a16:creationId xmlns:a16="http://schemas.microsoft.com/office/drawing/2014/main" id="{0D8FAC9C-7D3C-407C-B717-982AF30E4DFD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Shape0_20241101_131016">
                  <a:extLst>
                    <a:ext uri="{FF2B5EF4-FFF2-40B4-BE49-F238E27FC236}">
                      <a16:creationId xmlns:a16="http://schemas.microsoft.com/office/drawing/2014/main" id="{2633F80B-2203-4AAC-92B9-B793912FE867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Shape41_20241101_131005">
                  <a:extLst>
                    <a:ext uri="{FF2B5EF4-FFF2-40B4-BE49-F238E27FC236}">
                      <a16:creationId xmlns:a16="http://schemas.microsoft.com/office/drawing/2014/main" id="{172BF230-447E-4540-A830-CE03F15DE87B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Shape164_20241101_131017">
                  <a:extLst>
                    <a:ext uri="{FF2B5EF4-FFF2-40B4-BE49-F238E27FC236}">
                      <a16:creationId xmlns:a16="http://schemas.microsoft.com/office/drawing/2014/main" id="{82346473-B427-4E6E-8CA0-1B6F1190D3A8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Shape165_20241101_131017">
                  <a:extLst>
                    <a:ext uri="{FF2B5EF4-FFF2-40B4-BE49-F238E27FC236}">
                      <a16:creationId xmlns:a16="http://schemas.microsoft.com/office/drawing/2014/main" id="{DE648DB4-C33C-4043-9D86-3416E52CB1F5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Shape0_20241101_131005">
                  <a:extLst>
                    <a:ext uri="{FF2B5EF4-FFF2-40B4-BE49-F238E27FC236}">
                      <a16:creationId xmlns:a16="http://schemas.microsoft.com/office/drawing/2014/main" id="{FDC83536-15F6-4FC2-B6BB-A5A78599470F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F00A0B04-504E-4199-9B90-D02796E20F36}"/>
                  </a:ext>
                </a:extLst>
              </p:cNvPr>
              <p:cNvGrpSpPr/>
              <p:nvPr/>
            </p:nvGrpSpPr>
            <p:grpSpPr>
              <a:xfrm>
                <a:off x="10533527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26" name="Shape81_20241101_131016">
                  <a:extLst>
                    <a:ext uri="{FF2B5EF4-FFF2-40B4-BE49-F238E27FC236}">
                      <a16:creationId xmlns:a16="http://schemas.microsoft.com/office/drawing/2014/main" id="{F6674E70-7EF6-4D83-9B68-68B9B40C276B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Shape0_20241101_131016">
                  <a:extLst>
                    <a:ext uri="{FF2B5EF4-FFF2-40B4-BE49-F238E27FC236}">
                      <a16:creationId xmlns:a16="http://schemas.microsoft.com/office/drawing/2014/main" id="{3A6D6BED-CAB2-4F37-ABEE-BA55B0E7D1B0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Shape41_20241101_131005">
                  <a:extLst>
                    <a:ext uri="{FF2B5EF4-FFF2-40B4-BE49-F238E27FC236}">
                      <a16:creationId xmlns:a16="http://schemas.microsoft.com/office/drawing/2014/main" id="{30DDB6C0-56EE-4B4E-9588-8847D584F6C8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Shape164_20241101_131017">
                  <a:extLst>
                    <a:ext uri="{FF2B5EF4-FFF2-40B4-BE49-F238E27FC236}">
                      <a16:creationId xmlns:a16="http://schemas.microsoft.com/office/drawing/2014/main" id="{158416C1-2C15-4D7D-8866-F372AA67611D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Shape165_20241101_131017">
                  <a:extLst>
                    <a:ext uri="{FF2B5EF4-FFF2-40B4-BE49-F238E27FC236}">
                      <a16:creationId xmlns:a16="http://schemas.microsoft.com/office/drawing/2014/main" id="{78D9CFD5-24D6-42F5-B10B-AC746C4B1795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Shape0_20241101_131005">
                  <a:extLst>
                    <a:ext uri="{FF2B5EF4-FFF2-40B4-BE49-F238E27FC236}">
                      <a16:creationId xmlns:a16="http://schemas.microsoft.com/office/drawing/2014/main" id="{59CD922B-78FF-4546-82DF-01AF26D0705A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D7719EDB-918F-472E-B351-651711E7EA2D}"/>
                  </a:ext>
                </a:extLst>
              </p:cNvPr>
              <p:cNvGrpSpPr/>
              <p:nvPr/>
            </p:nvGrpSpPr>
            <p:grpSpPr>
              <a:xfrm>
                <a:off x="10606206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20" name="Shape81_20241101_131016">
                  <a:extLst>
                    <a:ext uri="{FF2B5EF4-FFF2-40B4-BE49-F238E27FC236}">
                      <a16:creationId xmlns:a16="http://schemas.microsoft.com/office/drawing/2014/main" id="{B1498DEB-B13B-4C78-BBDC-D67811D7C280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Shape0_20241101_131016">
                  <a:extLst>
                    <a:ext uri="{FF2B5EF4-FFF2-40B4-BE49-F238E27FC236}">
                      <a16:creationId xmlns:a16="http://schemas.microsoft.com/office/drawing/2014/main" id="{F52828B9-FC18-4A5C-BDE6-FE1F351D440A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Shape41_20241101_131005">
                  <a:extLst>
                    <a:ext uri="{FF2B5EF4-FFF2-40B4-BE49-F238E27FC236}">
                      <a16:creationId xmlns:a16="http://schemas.microsoft.com/office/drawing/2014/main" id="{AF7E1B48-28B2-4B59-8D69-5AF94FF4B3E2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Shape164_20241101_131017">
                  <a:extLst>
                    <a:ext uri="{FF2B5EF4-FFF2-40B4-BE49-F238E27FC236}">
                      <a16:creationId xmlns:a16="http://schemas.microsoft.com/office/drawing/2014/main" id="{C1289080-C88C-479D-A958-0DE9315710F9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Shape165_20241101_131017">
                  <a:extLst>
                    <a:ext uri="{FF2B5EF4-FFF2-40B4-BE49-F238E27FC236}">
                      <a16:creationId xmlns:a16="http://schemas.microsoft.com/office/drawing/2014/main" id="{82C27B1B-4B7D-4E89-8A82-D37352AC8E7A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Shape0_20241101_131005">
                  <a:extLst>
                    <a:ext uri="{FF2B5EF4-FFF2-40B4-BE49-F238E27FC236}">
                      <a16:creationId xmlns:a16="http://schemas.microsoft.com/office/drawing/2014/main" id="{EA7F6795-F108-4A41-ABED-9001DFF5F671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BFD709D0-7A11-455A-95FF-6F853A5D8579}"/>
                  </a:ext>
                </a:extLst>
              </p:cNvPr>
              <p:cNvGrpSpPr/>
              <p:nvPr/>
            </p:nvGrpSpPr>
            <p:grpSpPr>
              <a:xfrm>
                <a:off x="10678846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14" name="Shape81_20241101_131016">
                  <a:extLst>
                    <a:ext uri="{FF2B5EF4-FFF2-40B4-BE49-F238E27FC236}">
                      <a16:creationId xmlns:a16="http://schemas.microsoft.com/office/drawing/2014/main" id="{0E411E18-1001-410D-A4E9-60F20DF4B594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Shape0_20241101_131016">
                  <a:extLst>
                    <a:ext uri="{FF2B5EF4-FFF2-40B4-BE49-F238E27FC236}">
                      <a16:creationId xmlns:a16="http://schemas.microsoft.com/office/drawing/2014/main" id="{EB744702-1F76-4E64-951A-02F0C3D6BFDF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Shape41_20241101_131005">
                  <a:extLst>
                    <a:ext uri="{FF2B5EF4-FFF2-40B4-BE49-F238E27FC236}">
                      <a16:creationId xmlns:a16="http://schemas.microsoft.com/office/drawing/2014/main" id="{8D8B785D-DC5C-4041-8650-3A7FCE173E3D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Shape164_20241101_131017">
                  <a:extLst>
                    <a:ext uri="{FF2B5EF4-FFF2-40B4-BE49-F238E27FC236}">
                      <a16:creationId xmlns:a16="http://schemas.microsoft.com/office/drawing/2014/main" id="{0A49FADB-0A24-4BDD-BE54-8EFD8BB9E7E6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Shape165_20241101_131017">
                  <a:extLst>
                    <a:ext uri="{FF2B5EF4-FFF2-40B4-BE49-F238E27FC236}">
                      <a16:creationId xmlns:a16="http://schemas.microsoft.com/office/drawing/2014/main" id="{972DC733-426F-4C59-A2E0-55425FFBC0B9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Shape0_20241101_131005">
                  <a:extLst>
                    <a:ext uri="{FF2B5EF4-FFF2-40B4-BE49-F238E27FC236}">
                      <a16:creationId xmlns:a16="http://schemas.microsoft.com/office/drawing/2014/main" id="{FD68D536-BB1F-445B-943C-EF7537969E04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E4F62A8A-E6A6-478E-AF26-F0E529578479}"/>
                  </a:ext>
                </a:extLst>
              </p:cNvPr>
              <p:cNvGrpSpPr/>
              <p:nvPr/>
            </p:nvGrpSpPr>
            <p:grpSpPr>
              <a:xfrm>
                <a:off x="10751508" y="3438243"/>
                <a:ext cx="56568" cy="342742"/>
                <a:chOff x="10182172" y="3438244"/>
                <a:chExt cx="56568" cy="342742"/>
              </a:xfrm>
            </p:grpSpPr>
            <p:sp>
              <p:nvSpPr>
                <p:cNvPr id="308" name="Shape81_20241101_131016">
                  <a:extLst>
                    <a:ext uri="{FF2B5EF4-FFF2-40B4-BE49-F238E27FC236}">
                      <a16:creationId xmlns:a16="http://schemas.microsoft.com/office/drawing/2014/main" id="{4AA5C2D4-1631-4950-AAFC-B120CD0624CF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Shape0_20241101_131016">
                  <a:extLst>
                    <a:ext uri="{FF2B5EF4-FFF2-40B4-BE49-F238E27FC236}">
                      <a16:creationId xmlns:a16="http://schemas.microsoft.com/office/drawing/2014/main" id="{4D4A9FCA-A12A-459D-B569-4FD52F79285D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Shape41_20241101_131005">
                  <a:extLst>
                    <a:ext uri="{FF2B5EF4-FFF2-40B4-BE49-F238E27FC236}">
                      <a16:creationId xmlns:a16="http://schemas.microsoft.com/office/drawing/2014/main" id="{F09C7AAA-08D5-44AF-A716-EE513FA6C515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Shape164_20241101_131017">
                  <a:extLst>
                    <a:ext uri="{FF2B5EF4-FFF2-40B4-BE49-F238E27FC236}">
                      <a16:creationId xmlns:a16="http://schemas.microsoft.com/office/drawing/2014/main" id="{AFA1AB4A-B789-4209-A28A-78BA5760B8C6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Shape165_20241101_131017">
                  <a:extLst>
                    <a:ext uri="{FF2B5EF4-FFF2-40B4-BE49-F238E27FC236}">
                      <a16:creationId xmlns:a16="http://schemas.microsoft.com/office/drawing/2014/main" id="{E2FC2FB5-C6F5-4FA5-830B-94637DCC18E1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Shape0_20241101_131005">
                  <a:extLst>
                    <a:ext uri="{FF2B5EF4-FFF2-40B4-BE49-F238E27FC236}">
                      <a16:creationId xmlns:a16="http://schemas.microsoft.com/office/drawing/2014/main" id="{0B853904-4C68-444B-8906-2C72297D1749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4B88B43C-06F7-4F25-9780-FB5414BD4710}"/>
                  </a:ext>
                </a:extLst>
              </p:cNvPr>
              <p:cNvGrpSpPr/>
              <p:nvPr/>
            </p:nvGrpSpPr>
            <p:grpSpPr>
              <a:xfrm>
                <a:off x="10824157" y="3438244"/>
                <a:ext cx="56568" cy="342742"/>
                <a:chOff x="10182172" y="3438244"/>
                <a:chExt cx="56568" cy="342742"/>
              </a:xfrm>
            </p:grpSpPr>
            <p:sp>
              <p:nvSpPr>
                <p:cNvPr id="302" name="Shape81_20241101_131016">
                  <a:extLst>
                    <a:ext uri="{FF2B5EF4-FFF2-40B4-BE49-F238E27FC236}">
                      <a16:creationId xmlns:a16="http://schemas.microsoft.com/office/drawing/2014/main" id="{03A79498-1BC6-4AE9-BAFD-75E7BBE00216}"/>
                    </a:ext>
                  </a:extLst>
                </p:cNvPr>
                <p:cNvSpPr/>
                <p:nvPr/>
              </p:nvSpPr>
              <p:spPr>
                <a:xfrm>
                  <a:off x="10186889" y="3489309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Shape0_20241101_131016">
                  <a:extLst>
                    <a:ext uri="{FF2B5EF4-FFF2-40B4-BE49-F238E27FC236}">
                      <a16:creationId xmlns:a16="http://schemas.microsoft.com/office/drawing/2014/main" id="{AB4BB3D0-2EF1-446B-BCDE-14E6AB94196C}"/>
                    </a:ext>
                  </a:extLst>
                </p:cNvPr>
                <p:cNvSpPr/>
                <p:nvPr/>
              </p:nvSpPr>
              <p:spPr>
                <a:xfrm flipH="1">
                  <a:off x="10216352" y="3486363"/>
                  <a:ext cx="14731" cy="106062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Shape41_20241101_131005">
                  <a:extLst>
                    <a:ext uri="{FF2B5EF4-FFF2-40B4-BE49-F238E27FC236}">
                      <a16:creationId xmlns:a16="http://schemas.microsoft.com/office/drawing/2014/main" id="{A9DF79A8-CD6D-40CC-A420-E41F3336ABB2}"/>
                    </a:ext>
                  </a:extLst>
                </p:cNvPr>
                <p:cNvSpPr/>
                <p:nvPr/>
              </p:nvSpPr>
              <p:spPr>
                <a:xfrm>
                  <a:off x="10182172" y="3438244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Shape164_20241101_131017">
                  <a:extLst>
                    <a:ext uri="{FF2B5EF4-FFF2-40B4-BE49-F238E27FC236}">
                      <a16:creationId xmlns:a16="http://schemas.microsoft.com/office/drawing/2014/main" id="{05DB4A07-4B56-4737-BB27-53DEA0D66EF3}"/>
                    </a:ext>
                  </a:extLst>
                </p:cNvPr>
                <p:cNvSpPr/>
                <p:nvPr/>
              </p:nvSpPr>
              <p:spPr>
                <a:xfrm flipV="1">
                  <a:off x="10186889" y="3623860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Shape165_20241101_131017">
                  <a:extLst>
                    <a:ext uri="{FF2B5EF4-FFF2-40B4-BE49-F238E27FC236}">
                      <a16:creationId xmlns:a16="http://schemas.microsoft.com/office/drawing/2014/main" id="{39FA63BE-F9CC-4B49-9FE2-89A5823E7BC9}"/>
                    </a:ext>
                  </a:extLst>
                </p:cNvPr>
                <p:cNvSpPr/>
                <p:nvPr/>
              </p:nvSpPr>
              <p:spPr>
                <a:xfrm flipH="1" flipV="1">
                  <a:off x="10216352" y="3626806"/>
                  <a:ext cx="14731" cy="106063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Shape0_20241101_131005">
                  <a:extLst>
                    <a:ext uri="{FF2B5EF4-FFF2-40B4-BE49-F238E27FC236}">
                      <a16:creationId xmlns:a16="http://schemas.microsoft.com/office/drawing/2014/main" id="{B8C4CB1E-CAD8-4265-9D9A-DB94D2587151}"/>
                    </a:ext>
                  </a:extLst>
                </p:cNvPr>
                <p:cNvSpPr/>
                <p:nvPr/>
              </p:nvSpPr>
              <p:spPr>
                <a:xfrm flipV="1">
                  <a:off x="10182172" y="3724419"/>
                  <a:ext cx="56568" cy="56567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86F5B73A-61C9-41CA-B567-46DE1EFA7B10}"/>
                </a:ext>
              </a:extLst>
            </p:cNvPr>
            <p:cNvCxnSpPr>
              <a:cxnSpLocks/>
            </p:cNvCxnSpPr>
            <p:nvPr/>
          </p:nvCxnSpPr>
          <p:spPr>
            <a:xfrm>
              <a:off x="6385560" y="2365161"/>
              <a:ext cx="5120640" cy="0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id="{2DA7438D-195C-4B0A-A558-9608020DF92F}"/>
                </a:ext>
              </a:extLst>
            </p:cNvPr>
            <p:cNvSpPr txBox="1"/>
            <p:nvPr/>
          </p:nvSpPr>
          <p:spPr>
            <a:xfrm>
              <a:off x="6554256" y="5509704"/>
              <a:ext cx="4734427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cs typeface="Arial"/>
                </a:rPr>
                <a:t>Three different co-stimulatory domains​</a:t>
              </a:r>
            </a:p>
            <a:p>
              <a:pPr algn="ctr"/>
              <a:r>
                <a:rPr lang="en-US" sz="1600">
                  <a:solidFill>
                    <a:srgbClr val="000000"/>
                  </a:solidFill>
                  <a:cs typeface="Arial"/>
                </a:rPr>
                <a:t>Novel CD2 co-stim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E8377701-2358-4CEC-B78B-2D7E192E1346}"/>
                </a:ext>
              </a:extLst>
            </p:cNvPr>
            <p:cNvSpPr>
              <a:spLocks/>
            </p:cNvSpPr>
            <p:nvPr/>
          </p:nvSpPr>
          <p:spPr>
            <a:xfrm>
              <a:off x="6217920" y="1381107"/>
              <a:ext cx="5407099" cy="607713"/>
            </a:xfrm>
            <a:prstGeom prst="rect">
              <a:avLst/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4400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Single Lentiviral Vector</a:t>
              </a: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212B8626-2DD8-4A81-9167-28755839DD57}"/>
                </a:ext>
              </a:extLst>
            </p:cNvPr>
            <p:cNvSpPr/>
            <p:nvPr/>
          </p:nvSpPr>
          <p:spPr>
            <a:xfrm>
              <a:off x="7261176" y="2672080"/>
              <a:ext cx="959972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CAR22</a:t>
              </a:r>
              <a:b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(m971-scFV)</a:t>
              </a: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5C320EF8-265F-4B5E-8AE8-B6C3608CAD86}"/>
                </a:ext>
              </a:extLst>
            </p:cNvPr>
            <p:cNvSpPr/>
            <p:nvPr/>
          </p:nvSpPr>
          <p:spPr>
            <a:xfrm>
              <a:off x="7747761" y="4653985"/>
              <a:ext cx="575277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4-1BB</a:t>
              </a: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4F1CBA00-CF3C-4B5E-BFB5-3C58C4B1CD17}"/>
                </a:ext>
              </a:extLst>
            </p:cNvPr>
            <p:cNvSpPr/>
            <p:nvPr/>
          </p:nvSpPr>
          <p:spPr>
            <a:xfrm>
              <a:off x="7747761" y="5160416"/>
              <a:ext cx="603340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C4674E12-F3CC-41AD-822D-24185933CA66}"/>
                </a:ext>
              </a:extLst>
            </p:cNvPr>
            <p:cNvSpPr/>
            <p:nvPr/>
          </p:nvSpPr>
          <p:spPr>
            <a:xfrm>
              <a:off x="8975686" y="4653985"/>
              <a:ext cx="575277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0ADE2468-D3A7-4D86-AAAE-9AD411303818}"/>
                </a:ext>
              </a:extLst>
            </p:cNvPr>
            <p:cNvSpPr/>
            <p:nvPr/>
          </p:nvSpPr>
          <p:spPr>
            <a:xfrm>
              <a:off x="8975686" y="5160416"/>
              <a:ext cx="603340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00B2B2CA-2C04-44C7-85C1-85D6FE3C015C}"/>
                </a:ext>
              </a:extLst>
            </p:cNvPr>
            <p:cNvSpPr/>
            <p:nvPr/>
          </p:nvSpPr>
          <p:spPr>
            <a:xfrm>
              <a:off x="10131549" y="4653985"/>
              <a:ext cx="575277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</a:t>
              </a: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DF382EC2-EF41-496C-B9EE-C3E6C1D91903}"/>
                </a:ext>
              </a:extLst>
            </p:cNvPr>
            <p:cNvSpPr/>
            <p:nvPr/>
          </p:nvSpPr>
          <p:spPr>
            <a:xfrm>
              <a:off x="10131549" y="5160416"/>
              <a:ext cx="603340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04" name="Rectangle: Rounded Corners 403">
              <a:extLst>
                <a:ext uri="{FF2B5EF4-FFF2-40B4-BE49-F238E27FC236}">
                  <a16:creationId xmlns:a16="http://schemas.microsoft.com/office/drawing/2014/main" id="{208160EB-E78B-42E7-B433-CE056CFA8ADE}"/>
                </a:ext>
              </a:extLst>
            </p:cNvPr>
            <p:cNvSpPr/>
            <p:nvPr/>
          </p:nvSpPr>
          <p:spPr>
            <a:xfrm>
              <a:off x="7467600" y="2235200"/>
              <a:ext cx="791898" cy="259922"/>
            </a:xfrm>
            <a:prstGeom prst="roundRect">
              <a:avLst>
                <a:gd name="adj" fmla="val 9826"/>
              </a:avLst>
            </a:prstGeom>
            <a:solidFill>
              <a:srgbClr val="939393"/>
            </a:solidFill>
            <a:ln w="12700" cap="flat" cmpd="sng" algn="ctr">
              <a:solidFill>
                <a:srgbClr val="A95AA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CD22 CAR</a:t>
              </a:r>
            </a:p>
          </p:txBody>
        </p:sp>
        <p:sp>
          <p:nvSpPr>
            <p:cNvPr id="405" name="Rectangle: Rounded Corners 404">
              <a:extLst>
                <a:ext uri="{FF2B5EF4-FFF2-40B4-BE49-F238E27FC236}">
                  <a16:creationId xmlns:a16="http://schemas.microsoft.com/office/drawing/2014/main" id="{DC8CBB59-B869-4E50-AA5D-8512F380BB7C}"/>
                </a:ext>
              </a:extLst>
            </p:cNvPr>
            <p:cNvSpPr/>
            <p:nvPr/>
          </p:nvSpPr>
          <p:spPr>
            <a:xfrm>
              <a:off x="8374162" y="2235200"/>
              <a:ext cx="465038" cy="259922"/>
            </a:xfrm>
            <a:prstGeom prst="roundRect">
              <a:avLst>
                <a:gd name="adj" fmla="val 9826"/>
              </a:avLst>
            </a:prstGeom>
            <a:solidFill>
              <a:srgbClr val="FFFFFF"/>
            </a:solidFill>
            <a:ln w="1270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P2A</a:t>
              </a:r>
            </a:p>
          </p:txBody>
        </p:sp>
        <p:sp>
          <p:nvSpPr>
            <p:cNvPr id="406" name="Rectangle: Rounded Corners 405">
              <a:extLst>
                <a:ext uri="{FF2B5EF4-FFF2-40B4-BE49-F238E27FC236}">
                  <a16:creationId xmlns:a16="http://schemas.microsoft.com/office/drawing/2014/main" id="{E41C8181-E615-4C6F-A441-4EFE515BB9F5}"/>
                </a:ext>
              </a:extLst>
            </p:cNvPr>
            <p:cNvSpPr/>
            <p:nvPr/>
          </p:nvSpPr>
          <p:spPr>
            <a:xfrm>
              <a:off x="8945880" y="2235200"/>
              <a:ext cx="791898" cy="259922"/>
            </a:xfrm>
            <a:prstGeom prst="roundRect">
              <a:avLst>
                <a:gd name="adj" fmla="val 9826"/>
              </a:avLst>
            </a:prstGeom>
            <a:solidFill>
              <a:srgbClr val="939393"/>
            </a:solidFill>
            <a:ln w="12700" cap="flat" cmpd="sng" algn="ctr">
              <a:solidFill>
                <a:srgbClr val="85C0F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CD19 CAR</a:t>
              </a:r>
            </a:p>
          </p:txBody>
        </p:sp>
        <p:sp>
          <p:nvSpPr>
            <p:cNvPr id="407" name="Rectangle: Rounded Corners 406">
              <a:extLst>
                <a:ext uri="{FF2B5EF4-FFF2-40B4-BE49-F238E27FC236}">
                  <a16:creationId xmlns:a16="http://schemas.microsoft.com/office/drawing/2014/main" id="{438B2B3B-9CD3-4FC0-B992-5906B5D4CC52}"/>
                </a:ext>
              </a:extLst>
            </p:cNvPr>
            <p:cNvSpPr/>
            <p:nvPr/>
          </p:nvSpPr>
          <p:spPr>
            <a:xfrm>
              <a:off x="9852442" y="2235200"/>
              <a:ext cx="465038" cy="259922"/>
            </a:xfrm>
            <a:prstGeom prst="roundRect">
              <a:avLst>
                <a:gd name="adj" fmla="val 9826"/>
              </a:avLst>
            </a:prstGeom>
            <a:solidFill>
              <a:srgbClr val="FFFFFF"/>
            </a:solidFill>
            <a:ln w="1270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T2A</a:t>
              </a:r>
            </a:p>
          </p:txBody>
        </p:sp>
        <p:sp>
          <p:nvSpPr>
            <p:cNvPr id="408" name="Rectangle: Rounded Corners 407">
              <a:extLst>
                <a:ext uri="{FF2B5EF4-FFF2-40B4-BE49-F238E27FC236}">
                  <a16:creationId xmlns:a16="http://schemas.microsoft.com/office/drawing/2014/main" id="{359346E2-FBC1-44E4-9F3E-A2D4D157AF65}"/>
                </a:ext>
              </a:extLst>
            </p:cNvPr>
            <p:cNvSpPr/>
            <p:nvPr/>
          </p:nvSpPr>
          <p:spPr>
            <a:xfrm>
              <a:off x="10469880" y="2235200"/>
              <a:ext cx="791898" cy="259922"/>
            </a:xfrm>
            <a:prstGeom prst="roundRect">
              <a:avLst>
                <a:gd name="adj" fmla="val 9826"/>
              </a:avLst>
            </a:prstGeom>
            <a:solidFill>
              <a:srgbClr val="939393"/>
            </a:solidFill>
            <a:ln w="12700" cap="flat" cmpd="sng" algn="ctr">
              <a:solidFill>
                <a:srgbClr val="0F208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CD20 CAR</a:t>
              </a: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B240E529-A450-4B66-B841-9FF5CB10A2A1}"/>
                </a:ext>
              </a:extLst>
            </p:cNvPr>
            <p:cNvSpPr/>
            <p:nvPr/>
          </p:nvSpPr>
          <p:spPr>
            <a:xfrm>
              <a:off x="7609744" y="3058511"/>
              <a:ext cx="266830" cy="1977840"/>
            </a:xfrm>
            <a:custGeom>
              <a:avLst/>
              <a:gdLst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824660 h 1824660"/>
                <a:gd name="connsiteX1" fmla="*/ 0 w 233363"/>
                <a:gd name="connsiteY1" fmla="*/ 143497 h 1824660"/>
                <a:gd name="connsiteX2" fmla="*/ 114300 w 233363"/>
                <a:gd name="connsiteY2" fmla="*/ 148260 h 1824660"/>
                <a:gd name="connsiteX3" fmla="*/ 114300 w 233363"/>
                <a:gd name="connsiteY3" fmla="*/ 648322 h 1824660"/>
                <a:gd name="connsiteX4" fmla="*/ 171450 w 233363"/>
                <a:gd name="connsiteY4" fmla="*/ 700710 h 1824660"/>
                <a:gd name="connsiteX5" fmla="*/ 233363 w 233363"/>
                <a:gd name="connsiteY5" fmla="*/ 662610 h 1824660"/>
                <a:gd name="connsiteX6" fmla="*/ 233363 w 233363"/>
                <a:gd name="connsiteY6" fmla="*/ 624510 h 182466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71"/>
                <a:gd name="connsiteY0" fmla="*/ 1729770 h 1729770"/>
                <a:gd name="connsiteX1" fmla="*/ 0 w 233371"/>
                <a:gd name="connsiteY1" fmla="*/ 48607 h 1729770"/>
                <a:gd name="connsiteX2" fmla="*/ 114300 w 233371"/>
                <a:gd name="connsiteY2" fmla="*/ 53370 h 1729770"/>
                <a:gd name="connsiteX3" fmla="*/ 114300 w 233371"/>
                <a:gd name="connsiteY3" fmla="*/ 553432 h 1729770"/>
                <a:gd name="connsiteX4" fmla="*/ 233363 w 233371"/>
                <a:gd name="connsiteY4" fmla="*/ 567720 h 1729770"/>
                <a:gd name="connsiteX5" fmla="*/ 233363 w 233371"/>
                <a:gd name="connsiteY5" fmla="*/ 529620 h 1729770"/>
                <a:gd name="connsiteX0" fmla="*/ 0 w 233368"/>
                <a:gd name="connsiteY0" fmla="*/ 1729770 h 1729770"/>
                <a:gd name="connsiteX1" fmla="*/ 0 w 233368"/>
                <a:gd name="connsiteY1" fmla="*/ 48607 h 1729770"/>
                <a:gd name="connsiteX2" fmla="*/ 114300 w 233368"/>
                <a:gd name="connsiteY2" fmla="*/ 53370 h 1729770"/>
                <a:gd name="connsiteX3" fmla="*/ 114300 w 233368"/>
                <a:gd name="connsiteY3" fmla="*/ 553432 h 1729770"/>
                <a:gd name="connsiteX4" fmla="*/ 233363 w 233368"/>
                <a:gd name="connsiteY4" fmla="*/ 567720 h 1729770"/>
                <a:gd name="connsiteX5" fmla="*/ 233363 w 233368"/>
                <a:gd name="connsiteY5" fmla="*/ 529620 h 1729770"/>
                <a:gd name="connsiteX0" fmla="*/ 0 w 233369"/>
                <a:gd name="connsiteY0" fmla="*/ 1729770 h 1729770"/>
                <a:gd name="connsiteX1" fmla="*/ 0 w 233369"/>
                <a:gd name="connsiteY1" fmla="*/ 48607 h 1729770"/>
                <a:gd name="connsiteX2" fmla="*/ 114300 w 233369"/>
                <a:gd name="connsiteY2" fmla="*/ 53370 h 1729770"/>
                <a:gd name="connsiteX3" fmla="*/ 114300 w 233369"/>
                <a:gd name="connsiteY3" fmla="*/ 553432 h 1729770"/>
                <a:gd name="connsiteX4" fmla="*/ 233363 w 233369"/>
                <a:gd name="connsiteY4" fmla="*/ 567720 h 1729770"/>
                <a:gd name="connsiteX5" fmla="*/ 233363 w 233369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1729770">
                  <a:moveTo>
                    <a:pt x="0" y="1729770"/>
                  </a:moveTo>
                  <a:lnTo>
                    <a:pt x="0" y="48607"/>
                  </a:lnTo>
                  <a:cubicBezTo>
                    <a:pt x="2382" y="-2193"/>
                    <a:pt x="95250" y="-30767"/>
                    <a:pt x="114300" y="53370"/>
                  </a:cubicBezTo>
                  <a:lnTo>
                    <a:pt x="114300" y="553432"/>
                  </a:lnTo>
                  <a:cubicBezTo>
                    <a:pt x="134144" y="632807"/>
                    <a:pt x="229990" y="622687"/>
                    <a:pt x="233363" y="529620"/>
                  </a:cubicBezTo>
                </a:path>
              </a:pathLst>
            </a:cu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0" name="Rectangle: Rounded Corners 409">
              <a:extLst>
                <a:ext uri="{FF2B5EF4-FFF2-40B4-BE49-F238E27FC236}">
                  <a16:creationId xmlns:a16="http://schemas.microsoft.com/office/drawing/2014/main" id="{41B0E935-B068-43C5-BC15-0E71E16E6434}"/>
                </a:ext>
              </a:extLst>
            </p:cNvPr>
            <p:cNvSpPr/>
            <p:nvPr/>
          </p:nvSpPr>
          <p:spPr>
            <a:xfrm>
              <a:off x="7530710" y="3163099"/>
              <a:ext cx="159520" cy="51459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1" name="Rectangle: Rounded Corners 410">
              <a:extLst>
                <a:ext uri="{FF2B5EF4-FFF2-40B4-BE49-F238E27FC236}">
                  <a16:creationId xmlns:a16="http://schemas.microsoft.com/office/drawing/2014/main" id="{860F4E84-2EA1-44B2-8C47-193981A10E37}"/>
                </a:ext>
              </a:extLst>
            </p:cNvPr>
            <p:cNvSpPr/>
            <p:nvPr/>
          </p:nvSpPr>
          <p:spPr>
            <a:xfrm>
              <a:off x="7792094" y="3163099"/>
              <a:ext cx="159520" cy="51459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2" name="Rectangle: Rounded Corners 411">
              <a:extLst>
                <a:ext uri="{FF2B5EF4-FFF2-40B4-BE49-F238E27FC236}">
                  <a16:creationId xmlns:a16="http://schemas.microsoft.com/office/drawing/2014/main" id="{ECFD6368-AB20-46E7-8D23-51094197CE8E}"/>
                </a:ext>
              </a:extLst>
            </p:cNvPr>
            <p:cNvSpPr/>
            <p:nvPr/>
          </p:nvSpPr>
          <p:spPr>
            <a:xfrm>
              <a:off x="7530710" y="4513583"/>
              <a:ext cx="159520" cy="419303"/>
            </a:xfrm>
            <a:prstGeom prst="roundRect">
              <a:avLst>
                <a:gd name="adj" fmla="val 20984"/>
              </a:avLst>
            </a:prstGeom>
            <a:solidFill>
              <a:srgbClr val="0070B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3" name="Rectangle: Rounded Corners 412">
              <a:extLst>
                <a:ext uri="{FF2B5EF4-FFF2-40B4-BE49-F238E27FC236}">
                  <a16:creationId xmlns:a16="http://schemas.microsoft.com/office/drawing/2014/main" id="{1A32F0C2-49BB-45E7-8F8F-FF9315D73B81}"/>
                </a:ext>
              </a:extLst>
            </p:cNvPr>
            <p:cNvSpPr/>
            <p:nvPr/>
          </p:nvSpPr>
          <p:spPr>
            <a:xfrm>
              <a:off x="7530710" y="5020014"/>
              <a:ext cx="159520" cy="419303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D1EDECD7-6FFD-4808-845C-1F162BB78A43}"/>
                </a:ext>
              </a:extLst>
            </p:cNvPr>
            <p:cNvSpPr/>
            <p:nvPr/>
          </p:nvSpPr>
          <p:spPr>
            <a:xfrm>
              <a:off x="8832120" y="3058511"/>
              <a:ext cx="266830" cy="1977840"/>
            </a:xfrm>
            <a:custGeom>
              <a:avLst/>
              <a:gdLst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824660 h 1824660"/>
                <a:gd name="connsiteX1" fmla="*/ 0 w 233363"/>
                <a:gd name="connsiteY1" fmla="*/ 143497 h 1824660"/>
                <a:gd name="connsiteX2" fmla="*/ 114300 w 233363"/>
                <a:gd name="connsiteY2" fmla="*/ 148260 h 1824660"/>
                <a:gd name="connsiteX3" fmla="*/ 114300 w 233363"/>
                <a:gd name="connsiteY3" fmla="*/ 648322 h 1824660"/>
                <a:gd name="connsiteX4" fmla="*/ 171450 w 233363"/>
                <a:gd name="connsiteY4" fmla="*/ 700710 h 1824660"/>
                <a:gd name="connsiteX5" fmla="*/ 233363 w 233363"/>
                <a:gd name="connsiteY5" fmla="*/ 662610 h 1824660"/>
                <a:gd name="connsiteX6" fmla="*/ 233363 w 233363"/>
                <a:gd name="connsiteY6" fmla="*/ 624510 h 182466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71"/>
                <a:gd name="connsiteY0" fmla="*/ 1729770 h 1729770"/>
                <a:gd name="connsiteX1" fmla="*/ 0 w 233371"/>
                <a:gd name="connsiteY1" fmla="*/ 48607 h 1729770"/>
                <a:gd name="connsiteX2" fmla="*/ 114300 w 233371"/>
                <a:gd name="connsiteY2" fmla="*/ 53370 h 1729770"/>
                <a:gd name="connsiteX3" fmla="*/ 114300 w 233371"/>
                <a:gd name="connsiteY3" fmla="*/ 553432 h 1729770"/>
                <a:gd name="connsiteX4" fmla="*/ 233363 w 233371"/>
                <a:gd name="connsiteY4" fmla="*/ 567720 h 1729770"/>
                <a:gd name="connsiteX5" fmla="*/ 233363 w 233371"/>
                <a:gd name="connsiteY5" fmla="*/ 529620 h 1729770"/>
                <a:gd name="connsiteX0" fmla="*/ 0 w 233368"/>
                <a:gd name="connsiteY0" fmla="*/ 1729770 h 1729770"/>
                <a:gd name="connsiteX1" fmla="*/ 0 w 233368"/>
                <a:gd name="connsiteY1" fmla="*/ 48607 h 1729770"/>
                <a:gd name="connsiteX2" fmla="*/ 114300 w 233368"/>
                <a:gd name="connsiteY2" fmla="*/ 53370 h 1729770"/>
                <a:gd name="connsiteX3" fmla="*/ 114300 w 233368"/>
                <a:gd name="connsiteY3" fmla="*/ 553432 h 1729770"/>
                <a:gd name="connsiteX4" fmla="*/ 233363 w 233368"/>
                <a:gd name="connsiteY4" fmla="*/ 567720 h 1729770"/>
                <a:gd name="connsiteX5" fmla="*/ 233363 w 233368"/>
                <a:gd name="connsiteY5" fmla="*/ 529620 h 1729770"/>
                <a:gd name="connsiteX0" fmla="*/ 0 w 233369"/>
                <a:gd name="connsiteY0" fmla="*/ 1729770 h 1729770"/>
                <a:gd name="connsiteX1" fmla="*/ 0 w 233369"/>
                <a:gd name="connsiteY1" fmla="*/ 48607 h 1729770"/>
                <a:gd name="connsiteX2" fmla="*/ 114300 w 233369"/>
                <a:gd name="connsiteY2" fmla="*/ 53370 h 1729770"/>
                <a:gd name="connsiteX3" fmla="*/ 114300 w 233369"/>
                <a:gd name="connsiteY3" fmla="*/ 553432 h 1729770"/>
                <a:gd name="connsiteX4" fmla="*/ 233363 w 233369"/>
                <a:gd name="connsiteY4" fmla="*/ 567720 h 1729770"/>
                <a:gd name="connsiteX5" fmla="*/ 233363 w 233369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1729770">
                  <a:moveTo>
                    <a:pt x="0" y="1729770"/>
                  </a:moveTo>
                  <a:lnTo>
                    <a:pt x="0" y="48607"/>
                  </a:lnTo>
                  <a:cubicBezTo>
                    <a:pt x="2382" y="-2193"/>
                    <a:pt x="95250" y="-30767"/>
                    <a:pt x="114300" y="53370"/>
                  </a:cubicBezTo>
                  <a:lnTo>
                    <a:pt x="114300" y="553432"/>
                  </a:lnTo>
                  <a:cubicBezTo>
                    <a:pt x="134144" y="632807"/>
                    <a:pt x="229990" y="622687"/>
                    <a:pt x="233363" y="529620"/>
                  </a:cubicBezTo>
                </a:path>
              </a:pathLst>
            </a:cu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5" name="Rectangle: Rounded Corners 414">
              <a:extLst>
                <a:ext uri="{FF2B5EF4-FFF2-40B4-BE49-F238E27FC236}">
                  <a16:creationId xmlns:a16="http://schemas.microsoft.com/office/drawing/2014/main" id="{2979CE6F-8D0F-4E5A-84FB-4633FD0AE4F3}"/>
                </a:ext>
              </a:extLst>
            </p:cNvPr>
            <p:cNvSpPr/>
            <p:nvPr/>
          </p:nvSpPr>
          <p:spPr>
            <a:xfrm>
              <a:off x="8753086" y="3163099"/>
              <a:ext cx="159520" cy="51459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6" name="Rectangle: Rounded Corners 415">
              <a:extLst>
                <a:ext uri="{FF2B5EF4-FFF2-40B4-BE49-F238E27FC236}">
                  <a16:creationId xmlns:a16="http://schemas.microsoft.com/office/drawing/2014/main" id="{251B1008-0F63-4AB0-9CB8-D50574E29155}"/>
                </a:ext>
              </a:extLst>
            </p:cNvPr>
            <p:cNvSpPr/>
            <p:nvPr/>
          </p:nvSpPr>
          <p:spPr>
            <a:xfrm>
              <a:off x="9014470" y="3163099"/>
              <a:ext cx="159520" cy="51459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7" name="Rectangle: Rounded Corners 416">
              <a:extLst>
                <a:ext uri="{FF2B5EF4-FFF2-40B4-BE49-F238E27FC236}">
                  <a16:creationId xmlns:a16="http://schemas.microsoft.com/office/drawing/2014/main" id="{7114A7C5-1A76-4FA8-AC17-93EAC1AFFF9B}"/>
                </a:ext>
              </a:extLst>
            </p:cNvPr>
            <p:cNvSpPr/>
            <p:nvPr/>
          </p:nvSpPr>
          <p:spPr>
            <a:xfrm>
              <a:off x="8753086" y="4513583"/>
              <a:ext cx="159520" cy="419303"/>
            </a:xfrm>
            <a:prstGeom prst="roundRect">
              <a:avLst>
                <a:gd name="adj" fmla="val 20984"/>
              </a:avLst>
            </a:prstGeom>
            <a:solidFill>
              <a:srgbClr val="F15A2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8" name="Rectangle: Rounded Corners 417">
              <a:extLst>
                <a:ext uri="{FF2B5EF4-FFF2-40B4-BE49-F238E27FC236}">
                  <a16:creationId xmlns:a16="http://schemas.microsoft.com/office/drawing/2014/main" id="{60ABF812-133A-4A8F-BBC3-9BB35194BF87}"/>
                </a:ext>
              </a:extLst>
            </p:cNvPr>
            <p:cNvSpPr/>
            <p:nvPr/>
          </p:nvSpPr>
          <p:spPr>
            <a:xfrm>
              <a:off x="8753086" y="5020014"/>
              <a:ext cx="159520" cy="419303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88F0AC5D-38FF-4E6F-8FF0-FF9C3BD7BA65}"/>
                </a:ext>
              </a:extLst>
            </p:cNvPr>
            <p:cNvSpPr/>
            <p:nvPr/>
          </p:nvSpPr>
          <p:spPr>
            <a:xfrm>
              <a:off x="9998938" y="3058511"/>
              <a:ext cx="266830" cy="1977840"/>
            </a:xfrm>
            <a:custGeom>
              <a:avLst/>
              <a:gdLst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824660 h 1824660"/>
                <a:gd name="connsiteX1" fmla="*/ 0 w 233363"/>
                <a:gd name="connsiteY1" fmla="*/ 143497 h 1824660"/>
                <a:gd name="connsiteX2" fmla="*/ 114300 w 233363"/>
                <a:gd name="connsiteY2" fmla="*/ 148260 h 1824660"/>
                <a:gd name="connsiteX3" fmla="*/ 114300 w 233363"/>
                <a:gd name="connsiteY3" fmla="*/ 648322 h 1824660"/>
                <a:gd name="connsiteX4" fmla="*/ 171450 w 233363"/>
                <a:gd name="connsiteY4" fmla="*/ 700710 h 1824660"/>
                <a:gd name="connsiteX5" fmla="*/ 233363 w 233363"/>
                <a:gd name="connsiteY5" fmla="*/ 662610 h 1824660"/>
                <a:gd name="connsiteX6" fmla="*/ 233363 w 233363"/>
                <a:gd name="connsiteY6" fmla="*/ 624510 h 182466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71"/>
                <a:gd name="connsiteY0" fmla="*/ 1729770 h 1729770"/>
                <a:gd name="connsiteX1" fmla="*/ 0 w 233371"/>
                <a:gd name="connsiteY1" fmla="*/ 48607 h 1729770"/>
                <a:gd name="connsiteX2" fmla="*/ 114300 w 233371"/>
                <a:gd name="connsiteY2" fmla="*/ 53370 h 1729770"/>
                <a:gd name="connsiteX3" fmla="*/ 114300 w 233371"/>
                <a:gd name="connsiteY3" fmla="*/ 553432 h 1729770"/>
                <a:gd name="connsiteX4" fmla="*/ 233363 w 233371"/>
                <a:gd name="connsiteY4" fmla="*/ 567720 h 1729770"/>
                <a:gd name="connsiteX5" fmla="*/ 233363 w 233371"/>
                <a:gd name="connsiteY5" fmla="*/ 529620 h 1729770"/>
                <a:gd name="connsiteX0" fmla="*/ 0 w 233368"/>
                <a:gd name="connsiteY0" fmla="*/ 1729770 h 1729770"/>
                <a:gd name="connsiteX1" fmla="*/ 0 w 233368"/>
                <a:gd name="connsiteY1" fmla="*/ 48607 h 1729770"/>
                <a:gd name="connsiteX2" fmla="*/ 114300 w 233368"/>
                <a:gd name="connsiteY2" fmla="*/ 53370 h 1729770"/>
                <a:gd name="connsiteX3" fmla="*/ 114300 w 233368"/>
                <a:gd name="connsiteY3" fmla="*/ 553432 h 1729770"/>
                <a:gd name="connsiteX4" fmla="*/ 233363 w 233368"/>
                <a:gd name="connsiteY4" fmla="*/ 567720 h 1729770"/>
                <a:gd name="connsiteX5" fmla="*/ 233363 w 233368"/>
                <a:gd name="connsiteY5" fmla="*/ 529620 h 1729770"/>
                <a:gd name="connsiteX0" fmla="*/ 0 w 233369"/>
                <a:gd name="connsiteY0" fmla="*/ 1729770 h 1729770"/>
                <a:gd name="connsiteX1" fmla="*/ 0 w 233369"/>
                <a:gd name="connsiteY1" fmla="*/ 48607 h 1729770"/>
                <a:gd name="connsiteX2" fmla="*/ 114300 w 233369"/>
                <a:gd name="connsiteY2" fmla="*/ 53370 h 1729770"/>
                <a:gd name="connsiteX3" fmla="*/ 114300 w 233369"/>
                <a:gd name="connsiteY3" fmla="*/ 553432 h 1729770"/>
                <a:gd name="connsiteX4" fmla="*/ 233363 w 233369"/>
                <a:gd name="connsiteY4" fmla="*/ 567720 h 1729770"/>
                <a:gd name="connsiteX5" fmla="*/ 233363 w 233369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1729770">
                  <a:moveTo>
                    <a:pt x="0" y="1729770"/>
                  </a:moveTo>
                  <a:lnTo>
                    <a:pt x="0" y="48607"/>
                  </a:lnTo>
                  <a:cubicBezTo>
                    <a:pt x="2382" y="-2193"/>
                    <a:pt x="95250" y="-30767"/>
                    <a:pt x="114300" y="53370"/>
                  </a:cubicBezTo>
                  <a:lnTo>
                    <a:pt x="114300" y="553432"/>
                  </a:lnTo>
                  <a:cubicBezTo>
                    <a:pt x="134144" y="632807"/>
                    <a:pt x="229990" y="622687"/>
                    <a:pt x="233363" y="529620"/>
                  </a:cubicBezTo>
                </a:path>
              </a:pathLst>
            </a:cu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0" name="Rectangle: Rounded Corners 419">
              <a:extLst>
                <a:ext uri="{FF2B5EF4-FFF2-40B4-BE49-F238E27FC236}">
                  <a16:creationId xmlns:a16="http://schemas.microsoft.com/office/drawing/2014/main" id="{2799F38A-EFE4-4EC8-92EF-8F5AEB605132}"/>
                </a:ext>
              </a:extLst>
            </p:cNvPr>
            <p:cNvSpPr/>
            <p:nvPr/>
          </p:nvSpPr>
          <p:spPr>
            <a:xfrm>
              <a:off x="9919904" y="3163099"/>
              <a:ext cx="159520" cy="51459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1" name="Rectangle: Rounded Corners 420">
              <a:extLst>
                <a:ext uri="{FF2B5EF4-FFF2-40B4-BE49-F238E27FC236}">
                  <a16:creationId xmlns:a16="http://schemas.microsoft.com/office/drawing/2014/main" id="{3DC05A78-633B-44F1-AA70-C641A3D0D01A}"/>
                </a:ext>
              </a:extLst>
            </p:cNvPr>
            <p:cNvSpPr/>
            <p:nvPr/>
          </p:nvSpPr>
          <p:spPr>
            <a:xfrm>
              <a:off x="10181288" y="3163099"/>
              <a:ext cx="159520" cy="51459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2" name="Rectangle: Rounded Corners 421">
              <a:extLst>
                <a:ext uri="{FF2B5EF4-FFF2-40B4-BE49-F238E27FC236}">
                  <a16:creationId xmlns:a16="http://schemas.microsoft.com/office/drawing/2014/main" id="{634FDA8C-3883-4F94-AC66-3CFFDA74BC35}"/>
                </a:ext>
              </a:extLst>
            </p:cNvPr>
            <p:cNvSpPr/>
            <p:nvPr/>
          </p:nvSpPr>
          <p:spPr>
            <a:xfrm>
              <a:off x="9919904" y="4513583"/>
              <a:ext cx="159520" cy="419303"/>
            </a:xfrm>
            <a:prstGeom prst="roundRect">
              <a:avLst>
                <a:gd name="adj" fmla="val 20984"/>
              </a:avLst>
            </a:prstGeom>
            <a:solidFill>
              <a:srgbClr val="73819A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3" name="Rectangle: Rounded Corners 422">
              <a:extLst>
                <a:ext uri="{FF2B5EF4-FFF2-40B4-BE49-F238E27FC236}">
                  <a16:creationId xmlns:a16="http://schemas.microsoft.com/office/drawing/2014/main" id="{F59105EC-C62B-42DF-9E21-864373C28261}"/>
                </a:ext>
              </a:extLst>
            </p:cNvPr>
            <p:cNvSpPr/>
            <p:nvPr/>
          </p:nvSpPr>
          <p:spPr>
            <a:xfrm>
              <a:off x="9919904" y="5020014"/>
              <a:ext cx="159520" cy="419303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68FD89EF-423B-4EB6-8E19-B413AA5570FC}"/>
                </a:ext>
              </a:extLst>
            </p:cNvPr>
            <p:cNvSpPr/>
            <p:nvPr/>
          </p:nvSpPr>
          <p:spPr>
            <a:xfrm>
              <a:off x="6503204" y="2182374"/>
              <a:ext cx="822341" cy="15388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MND promoter</a:t>
              </a: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207F42AA-247D-4A58-87B0-97747A52B2A8}"/>
                </a:ext>
              </a:extLst>
            </p:cNvPr>
            <p:cNvSpPr/>
            <p:nvPr/>
          </p:nvSpPr>
          <p:spPr>
            <a:xfrm>
              <a:off x="8483552" y="2672080"/>
              <a:ext cx="959972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CAR19</a:t>
              </a:r>
              <a:b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(19c493 </a:t>
              </a:r>
              <a:r>
                <a:rPr kumimoji="0" lang="en-US" sz="10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scFV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0A740A03-9DA1-4318-8CBF-499411DDBE32}"/>
                </a:ext>
              </a:extLst>
            </p:cNvPr>
            <p:cNvSpPr/>
            <p:nvPr/>
          </p:nvSpPr>
          <p:spPr>
            <a:xfrm>
              <a:off x="9650370" y="2672080"/>
              <a:ext cx="959972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CAR20</a:t>
              </a:r>
              <a:b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(20c27 </a:t>
              </a:r>
              <a:r>
                <a:rPr kumimoji="0" lang="en-US" sz="10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scFV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6863A4F-70B4-4AFE-9400-1A20DEE2B868}"/>
                </a:ext>
              </a:extLst>
            </p:cNvPr>
            <p:cNvSpPr/>
            <p:nvPr/>
          </p:nvSpPr>
          <p:spPr>
            <a:xfrm>
              <a:off x="6809231" y="3598304"/>
              <a:ext cx="669617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CD8 hinge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CD8 TM</a:t>
              </a: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A3570AFD-4D81-4920-BED9-5979801F9A5C}"/>
                </a:ext>
              </a:extLst>
            </p:cNvPr>
            <p:cNvSpPr/>
            <p:nvPr/>
          </p:nvSpPr>
          <p:spPr>
            <a:xfrm>
              <a:off x="8040623" y="3598304"/>
              <a:ext cx="669617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 hinge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 TM</a:t>
              </a: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B4EA06A4-E9E0-4DE2-AC1D-DE53CAF1CF8D}"/>
                </a:ext>
              </a:extLst>
            </p:cNvPr>
            <p:cNvSpPr/>
            <p:nvPr/>
          </p:nvSpPr>
          <p:spPr>
            <a:xfrm>
              <a:off x="9241535" y="3598304"/>
              <a:ext cx="669617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 hinge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 TM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0A0F318-1F33-8188-B99D-41E76D453A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6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76"/>
    </mc:Choice>
    <mc:Fallback xmlns="">
      <p:transition spd="slow" advTm="6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2" grpId="0" animBg="1"/>
      <p:bldP spid="377" grpId="0" animBg="1"/>
      <p:bldP spid="386" grpId="0"/>
      <p:bldP spid="3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DD9B-D20A-B04E-DA09-E43E9202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634F886-2EE1-5B43-79A3-B3903E38F92C}"/>
              </a:ext>
            </a:extLst>
          </p:cNvPr>
          <p:cNvSpPr txBox="1">
            <a:spLocks/>
          </p:cNvSpPr>
          <p:nvPr/>
        </p:nvSpPr>
        <p:spPr>
          <a:xfrm>
            <a:off x="612306" y="478367"/>
            <a:ext cx="10736966" cy="674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90000"/>
                  <a:lumOff val="10000"/>
                </a:srgbClr>
              </a:solidFill>
              <a:effectLst/>
              <a:uLnTx/>
              <a:uFillTx/>
              <a:latin typeface="Aptos ExtraBold"/>
              <a:ea typeface="+mj-ea"/>
              <a:cs typeface="+mj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CD8453-B543-475C-B4D2-FCC532B6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" y="706063"/>
            <a:ext cx="11524283" cy="36240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CAR-023 Sustained Anti-tumor Activity And Central Memory Phenotype In Long Term, Serial Stimulation Assays</a:t>
            </a:r>
            <a:endParaRPr lang="en-IN" dirty="0"/>
          </a:p>
        </p:txBody>
      </p:sp>
      <p:grpSp>
        <p:nvGrpSpPr>
          <p:cNvPr id="1688" name="Group 1687">
            <a:extLst>
              <a:ext uri="{FF2B5EF4-FFF2-40B4-BE49-F238E27FC236}">
                <a16:creationId xmlns:a16="http://schemas.microsoft.com/office/drawing/2014/main" id="{2A094B2D-DFF8-42BC-B4E4-E03F9F5235D7}"/>
              </a:ext>
            </a:extLst>
          </p:cNvPr>
          <p:cNvGrpSpPr/>
          <p:nvPr/>
        </p:nvGrpSpPr>
        <p:grpSpPr>
          <a:xfrm>
            <a:off x="488312" y="1668888"/>
            <a:ext cx="4029272" cy="1800230"/>
            <a:chOff x="579120" y="3972243"/>
            <a:chExt cx="5340314" cy="2245677"/>
          </a:xfrm>
        </p:grpSpPr>
        <p:sp>
          <p:nvSpPr>
            <p:cNvPr id="1689" name="Rectangle 1688">
              <a:extLst>
                <a:ext uri="{FF2B5EF4-FFF2-40B4-BE49-F238E27FC236}">
                  <a16:creationId xmlns:a16="http://schemas.microsoft.com/office/drawing/2014/main" id="{5C8B6FE9-3BB9-46B7-8ED4-3F60915012AB}"/>
                </a:ext>
              </a:extLst>
            </p:cNvPr>
            <p:cNvSpPr>
              <a:spLocks/>
            </p:cNvSpPr>
            <p:nvPr/>
          </p:nvSpPr>
          <p:spPr>
            <a:xfrm>
              <a:off x="579120" y="3972243"/>
              <a:ext cx="5340314" cy="386397"/>
            </a:xfrm>
            <a:prstGeom prst="rect">
              <a:avLst/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Serial Stimulation Assay</a:t>
              </a:r>
            </a:p>
          </p:txBody>
        </p:sp>
        <p:grpSp>
          <p:nvGrpSpPr>
            <p:cNvPr id="1690" name="Group 1689">
              <a:extLst>
                <a:ext uri="{FF2B5EF4-FFF2-40B4-BE49-F238E27FC236}">
                  <a16:creationId xmlns:a16="http://schemas.microsoft.com/office/drawing/2014/main" id="{D5008EA9-9A34-4967-875A-C7588CC6D755}"/>
                </a:ext>
              </a:extLst>
            </p:cNvPr>
            <p:cNvGrpSpPr/>
            <p:nvPr/>
          </p:nvGrpSpPr>
          <p:grpSpPr>
            <a:xfrm>
              <a:off x="579120" y="4389286"/>
              <a:ext cx="5338572" cy="1828634"/>
              <a:chOff x="579120" y="4389286"/>
              <a:chExt cx="5338572" cy="1828634"/>
            </a:xfrm>
          </p:grpSpPr>
          <p:pic>
            <p:nvPicPr>
              <p:cNvPr id="1691" name="Picture 1690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05548453-D3A8-44B7-9D7B-8375E3D31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3C3D3F">
                      <a:alpha val="25098"/>
                    </a:srgbClr>
                  </a:clrFrom>
                  <a:clrTo>
                    <a:srgbClr val="3C3D3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3" t="12688" r="9511" b="43997"/>
              <a:stretch/>
            </p:blipFill>
            <p:spPr>
              <a:xfrm>
                <a:off x="579120" y="4389286"/>
                <a:ext cx="5338572" cy="182863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92" name="Rectangle 1691">
                <a:extLst>
                  <a:ext uri="{FF2B5EF4-FFF2-40B4-BE49-F238E27FC236}">
                    <a16:creationId xmlns:a16="http://schemas.microsoft.com/office/drawing/2014/main" id="{28C3612E-7642-4D68-9863-9CA4D9C342A1}"/>
                  </a:ext>
                </a:extLst>
              </p:cNvPr>
              <p:cNvSpPr/>
              <p:nvPr/>
            </p:nvSpPr>
            <p:spPr>
              <a:xfrm>
                <a:off x="3241376" y="5940552"/>
                <a:ext cx="548002" cy="231648"/>
              </a:xfrm>
              <a:prstGeom prst="rect">
                <a:avLst/>
              </a:prstGeom>
              <a:solidFill>
                <a:srgbClr val="FBFCF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Day(s)</a:t>
                </a:r>
                <a:endParaRPr kumimoji="0" lang="en-IN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3" name="Rectangle 1692">
                <a:extLst>
                  <a:ext uri="{FF2B5EF4-FFF2-40B4-BE49-F238E27FC236}">
                    <a16:creationId xmlns:a16="http://schemas.microsoft.com/office/drawing/2014/main" id="{34CC2A0E-10AD-47E1-88D4-BADF4E7164AA}"/>
                  </a:ext>
                </a:extLst>
              </p:cNvPr>
              <p:cNvSpPr/>
              <p:nvPr/>
            </p:nvSpPr>
            <p:spPr>
              <a:xfrm>
                <a:off x="2848558" y="5759005"/>
                <a:ext cx="320178" cy="231648"/>
              </a:xfrm>
              <a:prstGeom prst="rect">
                <a:avLst/>
              </a:prstGeom>
              <a:solidFill>
                <a:srgbClr val="FBFCF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</a:t>
                </a:r>
                <a:endPara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4" name="Rectangle 1693">
                <a:extLst>
                  <a:ext uri="{FF2B5EF4-FFF2-40B4-BE49-F238E27FC236}">
                    <a16:creationId xmlns:a16="http://schemas.microsoft.com/office/drawing/2014/main" id="{CF3E5F12-D668-47E0-AA93-A228C58668DD}"/>
                  </a:ext>
                </a:extLst>
              </p:cNvPr>
              <p:cNvSpPr/>
              <p:nvPr/>
            </p:nvSpPr>
            <p:spPr>
              <a:xfrm>
                <a:off x="4159198" y="5759005"/>
                <a:ext cx="320178" cy="231648"/>
              </a:xfrm>
              <a:prstGeom prst="rect">
                <a:avLst/>
              </a:prstGeom>
              <a:solidFill>
                <a:srgbClr val="FBFCF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</a:t>
                </a:r>
                <a:endPara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5" name="Rectangle 1694">
                <a:extLst>
                  <a:ext uri="{FF2B5EF4-FFF2-40B4-BE49-F238E27FC236}">
                    <a16:creationId xmlns:a16="http://schemas.microsoft.com/office/drawing/2014/main" id="{7F766B59-2767-4891-8BEE-78A1CD340760}"/>
                  </a:ext>
                </a:extLst>
              </p:cNvPr>
              <p:cNvSpPr/>
              <p:nvPr/>
            </p:nvSpPr>
            <p:spPr>
              <a:xfrm>
                <a:off x="5241238" y="5759005"/>
                <a:ext cx="320178" cy="231648"/>
              </a:xfrm>
              <a:prstGeom prst="rect">
                <a:avLst/>
              </a:prstGeom>
              <a:solidFill>
                <a:srgbClr val="FBFCF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</a:t>
                </a:r>
                <a:endPara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6" name="Rectangle 1695">
                <a:extLst>
                  <a:ext uri="{FF2B5EF4-FFF2-40B4-BE49-F238E27FC236}">
                    <a16:creationId xmlns:a16="http://schemas.microsoft.com/office/drawing/2014/main" id="{EF076A29-0E6E-435F-9828-59C7BA596FC8}"/>
                  </a:ext>
                </a:extLst>
              </p:cNvPr>
              <p:cNvSpPr/>
              <p:nvPr/>
            </p:nvSpPr>
            <p:spPr>
              <a:xfrm>
                <a:off x="1118818" y="5759005"/>
                <a:ext cx="320178" cy="231648"/>
              </a:xfrm>
              <a:prstGeom prst="rect">
                <a:avLst/>
              </a:prstGeom>
              <a:solidFill>
                <a:srgbClr val="FBFCF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0</a:t>
                </a:r>
                <a:endPara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573CFFE-8228-953A-D7B9-294771F9D6DA}"/>
              </a:ext>
            </a:extLst>
          </p:cNvPr>
          <p:cNvSpPr txBox="1">
            <a:spLocks/>
          </p:cNvSpPr>
          <p:nvPr/>
        </p:nvSpPr>
        <p:spPr>
          <a:xfrm>
            <a:off x="55411" y="6599932"/>
            <a:ext cx="9183584" cy="215164"/>
          </a:xfrm>
          <a:prstGeom prst="roundRect">
            <a:avLst>
              <a:gd name="adj" fmla="val 5291"/>
            </a:avLst>
          </a:prstGeom>
          <a:solidFill>
            <a:srgbClr val="FF8000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CAR-023 CAR T cells are research produced and representative of CRG-023 product candidate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CB544FE-CE48-BE4B-536E-90A982FC5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67A26A0A-BB1E-40E2-92AA-E29BEC04B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769" y="1668888"/>
            <a:ext cx="6781800" cy="407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1920C-D9BF-47A8-8576-A2712A898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333" y="3913033"/>
            <a:ext cx="4295775" cy="2124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86"/>
    </mc:Choice>
    <mc:Fallback xmlns="">
      <p:transition spd="slow" advTm="4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B58F4-178D-C70F-1B4E-CD5567E0F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3AA865E-3FCB-43D9-82CC-DCCFE7B3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672479"/>
            <a:ext cx="11045952" cy="36240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CAR-023 Sustained Anti-tumor Function When Activated By Single Antigen</a:t>
            </a:r>
            <a:endParaRPr lang="en-I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D61475-1D82-4E3A-9B60-1AE76726BC53}"/>
              </a:ext>
            </a:extLst>
          </p:cNvPr>
          <p:cNvSpPr>
            <a:spLocks/>
          </p:cNvSpPr>
          <p:nvPr/>
        </p:nvSpPr>
        <p:spPr>
          <a:xfrm>
            <a:off x="573025" y="1584959"/>
            <a:ext cx="3594070" cy="561565"/>
          </a:xfrm>
          <a:prstGeom prst="rect">
            <a:avLst/>
          </a:prstGeom>
          <a:solidFill>
            <a:srgbClr val="19416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Serial Stim w/ Raji 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CD19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CD20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CD22</a:t>
            </a:r>
            <a:r>
              <a: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+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1CB88A-6A3E-490F-8812-E024BAB8B1BE}"/>
              </a:ext>
            </a:extLst>
          </p:cNvPr>
          <p:cNvSpPr>
            <a:spLocks/>
          </p:cNvSpPr>
          <p:nvPr/>
        </p:nvSpPr>
        <p:spPr>
          <a:xfrm>
            <a:off x="4298966" y="1584959"/>
            <a:ext cx="3594070" cy="561565"/>
          </a:xfrm>
          <a:prstGeom prst="rect">
            <a:avLst/>
          </a:prstGeom>
          <a:solidFill>
            <a:srgbClr val="19416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Serial Stim w/ Raji 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(CD19</a:t>
            </a:r>
            <a:r>
              <a: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+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CD20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CD22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F42A63-2A6A-406A-8E50-1100060EAFF4}"/>
              </a:ext>
            </a:extLst>
          </p:cNvPr>
          <p:cNvSpPr>
            <a:spLocks/>
          </p:cNvSpPr>
          <p:nvPr/>
        </p:nvSpPr>
        <p:spPr>
          <a:xfrm>
            <a:off x="8024906" y="1584959"/>
            <a:ext cx="3594070" cy="561565"/>
          </a:xfrm>
          <a:prstGeom prst="rect">
            <a:avLst/>
          </a:prstGeom>
          <a:solidFill>
            <a:srgbClr val="19416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Serial Stim w/ Raji 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CD19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CD20</a:t>
            </a:r>
            <a:r>
              <a: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+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CD22</a:t>
            </a:r>
            <a:r>
              <a: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78E2931-273D-4253-A268-4841E6433562}"/>
              </a:ext>
            </a:extLst>
          </p:cNvPr>
          <p:cNvSpPr/>
          <p:nvPr/>
        </p:nvSpPr>
        <p:spPr>
          <a:xfrm>
            <a:off x="3891280" y="4602480"/>
            <a:ext cx="162560" cy="111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94FCBB2-D7AA-4718-8C9A-6C69DF3DD949}"/>
              </a:ext>
            </a:extLst>
          </p:cNvPr>
          <p:cNvSpPr/>
          <p:nvPr/>
        </p:nvSpPr>
        <p:spPr>
          <a:xfrm>
            <a:off x="7615936" y="4602480"/>
            <a:ext cx="162560" cy="111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7513659-A6D9-4BAB-8826-FAC736498E66}"/>
              </a:ext>
            </a:extLst>
          </p:cNvPr>
          <p:cNvSpPr/>
          <p:nvPr/>
        </p:nvSpPr>
        <p:spPr>
          <a:xfrm>
            <a:off x="11319257" y="4602480"/>
            <a:ext cx="162560" cy="111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 descr="A group of circular objects with arrows&#10;&#10;Description automatically generated">
            <a:extLst>
              <a:ext uri="{FF2B5EF4-FFF2-40B4-BE49-F238E27FC236}">
                <a16:creationId xmlns:a16="http://schemas.microsoft.com/office/drawing/2014/main" id="{78489F67-A6F4-469A-AF78-A2DDCFDFB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8" t="50000"/>
          <a:stretch/>
        </p:blipFill>
        <p:spPr>
          <a:xfrm>
            <a:off x="2385749" y="2281302"/>
            <a:ext cx="1113658" cy="1127119"/>
          </a:xfrm>
          <a:prstGeom prst="rect">
            <a:avLst/>
          </a:prstGeom>
          <a:ln>
            <a:noFill/>
          </a:ln>
        </p:spPr>
      </p:pic>
      <p:pic>
        <p:nvPicPr>
          <p:cNvPr id="140" name="Picture 139" descr="A group of circular objects with arrows&#10;&#10;Description automatically generated">
            <a:extLst>
              <a:ext uri="{FF2B5EF4-FFF2-40B4-BE49-F238E27FC236}">
                <a16:creationId xmlns:a16="http://schemas.microsoft.com/office/drawing/2014/main" id="{956FA425-5676-43BB-A56C-3EB08A87E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50000" r="33902"/>
          <a:stretch/>
        </p:blipFill>
        <p:spPr>
          <a:xfrm>
            <a:off x="6180328" y="2281302"/>
            <a:ext cx="1054275" cy="1127119"/>
          </a:xfrm>
          <a:prstGeom prst="rect">
            <a:avLst/>
          </a:prstGeom>
          <a:ln>
            <a:noFill/>
          </a:ln>
        </p:spPr>
      </p:pic>
      <p:pic>
        <p:nvPicPr>
          <p:cNvPr id="141" name="Picture 140" descr="A group of circular objects with arrows&#10;&#10;Description automatically generated">
            <a:extLst>
              <a:ext uri="{FF2B5EF4-FFF2-40B4-BE49-F238E27FC236}">
                <a16:creationId xmlns:a16="http://schemas.microsoft.com/office/drawing/2014/main" id="{14D6C0F8-751D-4C26-BC41-F61220BCB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718"/>
          <a:stretch/>
        </p:blipFill>
        <p:spPr>
          <a:xfrm>
            <a:off x="10076199" y="2281302"/>
            <a:ext cx="1071794" cy="112711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097C00-403A-B128-4DC3-C09C17290B2A}"/>
              </a:ext>
            </a:extLst>
          </p:cNvPr>
          <p:cNvSpPr txBox="1"/>
          <p:nvPr/>
        </p:nvSpPr>
        <p:spPr>
          <a:xfrm>
            <a:off x="10628014" y="6280298"/>
            <a:ext cx="13824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n=3, </a:t>
            </a:r>
            <a:r>
              <a:rPr lang="en-US" sz="10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mean±SEM</a:t>
            </a:r>
            <a:endParaRPr lang="en-US" sz="1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AC5FBF5-73A9-BBB0-B2B9-D67D8E11B0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6E47C-4AC5-46DC-BB68-168EF912D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87" y="2203450"/>
            <a:ext cx="11096625" cy="3771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3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7"/>
    </mc:Choice>
    <mc:Fallback xmlns="">
      <p:transition spd="slow" advTm="2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DD9B-D20A-B04E-DA09-E43E9202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AB67005-D974-4564-9514-F47DFE73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42957"/>
            <a:ext cx="11045952" cy="60350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CAR-023 had Sustained Tumor Control Relative to Benchmarks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03" name="Rectangle 2902">
            <a:extLst>
              <a:ext uri="{FF2B5EF4-FFF2-40B4-BE49-F238E27FC236}">
                <a16:creationId xmlns:a16="http://schemas.microsoft.com/office/drawing/2014/main" id="{5A4F940C-0E4E-4604-8AFF-34F9051B1F8D}"/>
              </a:ext>
            </a:extLst>
          </p:cNvPr>
          <p:cNvSpPr/>
          <p:nvPr/>
        </p:nvSpPr>
        <p:spPr>
          <a:xfrm>
            <a:off x="1932288" y="6039083"/>
            <a:ext cx="3418267" cy="298130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2904" name="Group 2903">
            <a:extLst>
              <a:ext uri="{FF2B5EF4-FFF2-40B4-BE49-F238E27FC236}">
                <a16:creationId xmlns:a16="http://schemas.microsoft.com/office/drawing/2014/main" id="{D117E664-B41A-4AA8-8569-FE084B67BB87}"/>
              </a:ext>
            </a:extLst>
          </p:cNvPr>
          <p:cNvGrpSpPr/>
          <p:nvPr/>
        </p:nvGrpSpPr>
        <p:grpSpPr>
          <a:xfrm>
            <a:off x="2056911" y="6067540"/>
            <a:ext cx="3169021" cy="253916"/>
            <a:chOff x="2069047" y="6083531"/>
            <a:chExt cx="3169021" cy="253916"/>
          </a:xfrm>
        </p:grpSpPr>
        <p:sp>
          <p:nvSpPr>
            <p:cNvPr id="2905" name="TextBox 2904">
              <a:extLst>
                <a:ext uri="{FF2B5EF4-FFF2-40B4-BE49-F238E27FC236}">
                  <a16:creationId xmlns:a16="http://schemas.microsoft.com/office/drawing/2014/main" id="{EE7F8835-BDAE-488B-9B2C-D1CBB4D55114}"/>
                </a:ext>
              </a:extLst>
            </p:cNvPr>
            <p:cNvSpPr txBox="1"/>
            <p:nvPr/>
          </p:nvSpPr>
          <p:spPr>
            <a:xfrm>
              <a:off x="2069047" y="6083531"/>
              <a:ext cx="1473571" cy="25391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FMC63 – CD19 </a:t>
              </a:r>
              <a:r>
                <a:rPr kumimoji="0" lang="en-US" sz="105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scFv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6" name="TextBox 2905">
              <a:extLst>
                <a:ext uri="{FF2B5EF4-FFF2-40B4-BE49-F238E27FC236}">
                  <a16:creationId xmlns:a16="http://schemas.microsoft.com/office/drawing/2014/main" id="{288243B9-C2DD-412A-9DCD-DB6E718FEE50}"/>
                </a:ext>
              </a:extLst>
            </p:cNvPr>
            <p:cNvSpPr txBox="1"/>
            <p:nvPr/>
          </p:nvSpPr>
          <p:spPr>
            <a:xfrm>
              <a:off x="3764497" y="6083531"/>
              <a:ext cx="1473571" cy="25391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Leu16 – CD20 </a:t>
              </a:r>
              <a:r>
                <a:rPr kumimoji="0" lang="en-US" sz="105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scFv</a:t>
              </a: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07" name="Straight Connector 2906">
              <a:extLst>
                <a:ext uri="{FF2B5EF4-FFF2-40B4-BE49-F238E27FC236}">
                  <a16:creationId xmlns:a16="http://schemas.microsoft.com/office/drawing/2014/main" id="{DCD4E40E-640B-4DD3-B8AB-C4F09E234E04}"/>
                </a:ext>
              </a:extLst>
            </p:cNvPr>
            <p:cNvCxnSpPr/>
            <p:nvPr/>
          </p:nvCxnSpPr>
          <p:spPr>
            <a:xfrm>
              <a:off x="3653557" y="6083531"/>
              <a:ext cx="0" cy="228369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908" name="Rectangle 2907">
            <a:extLst>
              <a:ext uri="{FF2B5EF4-FFF2-40B4-BE49-F238E27FC236}">
                <a16:creationId xmlns:a16="http://schemas.microsoft.com/office/drawing/2014/main" id="{2F813FA3-B407-47E1-A4A2-28FFDBBD7ED6}"/>
              </a:ext>
            </a:extLst>
          </p:cNvPr>
          <p:cNvSpPr/>
          <p:nvPr/>
        </p:nvSpPr>
        <p:spPr>
          <a:xfrm>
            <a:off x="6875933" y="1327855"/>
            <a:ext cx="4745300" cy="4586715"/>
          </a:xfrm>
          <a:prstGeom prst="rect">
            <a:avLst/>
          </a:prstGeom>
          <a:solidFill>
            <a:srgbClr val="FFFFFF">
              <a:lumMod val="95000"/>
              <a:alpha val="66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909" name="Rectangle: Rounded Corners 2908">
            <a:extLst>
              <a:ext uri="{FF2B5EF4-FFF2-40B4-BE49-F238E27FC236}">
                <a16:creationId xmlns:a16="http://schemas.microsoft.com/office/drawing/2014/main" id="{BA9C2F6B-6691-4281-BC09-6CE3F1949545}"/>
              </a:ext>
            </a:extLst>
          </p:cNvPr>
          <p:cNvSpPr>
            <a:spLocks/>
          </p:cNvSpPr>
          <p:nvPr/>
        </p:nvSpPr>
        <p:spPr>
          <a:xfrm>
            <a:off x="561521" y="1776888"/>
            <a:ext cx="1609271" cy="1682956"/>
          </a:xfrm>
          <a:prstGeom prst="roundRect">
            <a:avLst>
              <a:gd name="adj" fmla="val 1321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2910" name="Group 2909">
            <a:extLst>
              <a:ext uri="{FF2B5EF4-FFF2-40B4-BE49-F238E27FC236}">
                <a16:creationId xmlns:a16="http://schemas.microsoft.com/office/drawing/2014/main" id="{45C7A83A-C3A9-438A-9C00-29DFDADFE931}"/>
              </a:ext>
            </a:extLst>
          </p:cNvPr>
          <p:cNvGrpSpPr/>
          <p:nvPr/>
        </p:nvGrpSpPr>
        <p:grpSpPr>
          <a:xfrm>
            <a:off x="626237" y="1868637"/>
            <a:ext cx="1549318" cy="1499133"/>
            <a:chOff x="626237" y="1868637"/>
            <a:chExt cx="1549318" cy="1499133"/>
          </a:xfrm>
        </p:grpSpPr>
        <p:sp>
          <p:nvSpPr>
            <p:cNvPr id="2911" name="Freeform: Shape 2910">
              <a:extLst>
                <a:ext uri="{FF2B5EF4-FFF2-40B4-BE49-F238E27FC236}">
                  <a16:creationId xmlns:a16="http://schemas.microsoft.com/office/drawing/2014/main" id="{80A8ADCB-BF04-4246-94BC-2AD0BE80F830}"/>
                </a:ext>
              </a:extLst>
            </p:cNvPr>
            <p:cNvSpPr/>
            <p:nvPr/>
          </p:nvSpPr>
          <p:spPr>
            <a:xfrm>
              <a:off x="62864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2" name="Freeform: Shape 2911">
              <a:extLst>
                <a:ext uri="{FF2B5EF4-FFF2-40B4-BE49-F238E27FC236}">
                  <a16:creationId xmlns:a16="http://schemas.microsoft.com/office/drawing/2014/main" id="{57EEDB93-3057-4E9A-96E3-08F4241A9FC8}"/>
                </a:ext>
              </a:extLst>
            </p:cNvPr>
            <p:cNvSpPr/>
            <p:nvPr/>
          </p:nvSpPr>
          <p:spPr>
            <a:xfrm flipH="1">
              <a:off x="64365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3" name="Oval 2912">
              <a:extLst>
                <a:ext uri="{FF2B5EF4-FFF2-40B4-BE49-F238E27FC236}">
                  <a16:creationId xmlns:a16="http://schemas.microsoft.com/office/drawing/2014/main" id="{FDD332B1-08BB-4D4E-9EBE-E1FC5000C7BA}"/>
                </a:ext>
              </a:extLst>
            </p:cNvPr>
            <p:cNvSpPr/>
            <p:nvPr/>
          </p:nvSpPr>
          <p:spPr>
            <a:xfrm>
              <a:off x="62623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4" name="Freeform: Shape 2913">
              <a:extLst>
                <a:ext uri="{FF2B5EF4-FFF2-40B4-BE49-F238E27FC236}">
                  <a16:creationId xmlns:a16="http://schemas.microsoft.com/office/drawing/2014/main" id="{EC6B619F-E6D1-42E4-8EF4-A2C1A738CA16}"/>
                </a:ext>
              </a:extLst>
            </p:cNvPr>
            <p:cNvSpPr/>
            <p:nvPr/>
          </p:nvSpPr>
          <p:spPr>
            <a:xfrm>
              <a:off x="66068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5" name="Freeform: Shape 2914">
              <a:extLst>
                <a:ext uri="{FF2B5EF4-FFF2-40B4-BE49-F238E27FC236}">
                  <a16:creationId xmlns:a16="http://schemas.microsoft.com/office/drawing/2014/main" id="{C0E230A6-915C-4E05-B7EC-02AC925C1208}"/>
                </a:ext>
              </a:extLst>
            </p:cNvPr>
            <p:cNvSpPr/>
            <p:nvPr/>
          </p:nvSpPr>
          <p:spPr>
            <a:xfrm flipH="1">
              <a:off x="67570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6" name="Oval 2915">
              <a:extLst>
                <a:ext uri="{FF2B5EF4-FFF2-40B4-BE49-F238E27FC236}">
                  <a16:creationId xmlns:a16="http://schemas.microsoft.com/office/drawing/2014/main" id="{80D388BF-DDEB-4173-93C8-A68865D32320}"/>
                </a:ext>
              </a:extLst>
            </p:cNvPr>
            <p:cNvSpPr/>
            <p:nvPr/>
          </p:nvSpPr>
          <p:spPr>
            <a:xfrm>
              <a:off x="65828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7" name="Freeform: Shape 2916">
              <a:extLst>
                <a:ext uri="{FF2B5EF4-FFF2-40B4-BE49-F238E27FC236}">
                  <a16:creationId xmlns:a16="http://schemas.microsoft.com/office/drawing/2014/main" id="{940CCC79-DF9A-4CE5-868D-A7626DB9F3F9}"/>
                </a:ext>
              </a:extLst>
            </p:cNvPr>
            <p:cNvSpPr/>
            <p:nvPr/>
          </p:nvSpPr>
          <p:spPr>
            <a:xfrm>
              <a:off x="69273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8" name="Freeform: Shape 2917">
              <a:extLst>
                <a:ext uri="{FF2B5EF4-FFF2-40B4-BE49-F238E27FC236}">
                  <a16:creationId xmlns:a16="http://schemas.microsoft.com/office/drawing/2014/main" id="{961BEB88-92EA-4CB2-9EE9-67F7AA7515B1}"/>
                </a:ext>
              </a:extLst>
            </p:cNvPr>
            <p:cNvSpPr/>
            <p:nvPr/>
          </p:nvSpPr>
          <p:spPr>
            <a:xfrm flipH="1">
              <a:off x="70774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19" name="Oval 2918">
              <a:extLst>
                <a:ext uri="{FF2B5EF4-FFF2-40B4-BE49-F238E27FC236}">
                  <a16:creationId xmlns:a16="http://schemas.microsoft.com/office/drawing/2014/main" id="{5E9F2607-5859-4442-A4B1-8B8D6F52A3E8}"/>
                </a:ext>
              </a:extLst>
            </p:cNvPr>
            <p:cNvSpPr/>
            <p:nvPr/>
          </p:nvSpPr>
          <p:spPr>
            <a:xfrm>
              <a:off x="69032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0" name="Freeform: Shape 2919">
              <a:extLst>
                <a:ext uri="{FF2B5EF4-FFF2-40B4-BE49-F238E27FC236}">
                  <a16:creationId xmlns:a16="http://schemas.microsoft.com/office/drawing/2014/main" id="{F0EB7E8B-DC8C-4FC0-B6B3-048B4FC9BB91}"/>
                </a:ext>
              </a:extLst>
            </p:cNvPr>
            <p:cNvSpPr/>
            <p:nvPr/>
          </p:nvSpPr>
          <p:spPr>
            <a:xfrm>
              <a:off x="72477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1" name="Freeform: Shape 2920">
              <a:extLst>
                <a:ext uri="{FF2B5EF4-FFF2-40B4-BE49-F238E27FC236}">
                  <a16:creationId xmlns:a16="http://schemas.microsoft.com/office/drawing/2014/main" id="{267D2694-ACE2-4E79-B87A-C637D18A833C}"/>
                </a:ext>
              </a:extLst>
            </p:cNvPr>
            <p:cNvSpPr/>
            <p:nvPr/>
          </p:nvSpPr>
          <p:spPr>
            <a:xfrm flipH="1">
              <a:off x="73979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2" name="Oval 2921">
              <a:extLst>
                <a:ext uri="{FF2B5EF4-FFF2-40B4-BE49-F238E27FC236}">
                  <a16:creationId xmlns:a16="http://schemas.microsoft.com/office/drawing/2014/main" id="{38CA6C34-A335-4205-8999-EB4777CCF8FF}"/>
                </a:ext>
              </a:extLst>
            </p:cNvPr>
            <p:cNvSpPr/>
            <p:nvPr/>
          </p:nvSpPr>
          <p:spPr>
            <a:xfrm>
              <a:off x="72237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3" name="Freeform: Shape 2922">
              <a:extLst>
                <a:ext uri="{FF2B5EF4-FFF2-40B4-BE49-F238E27FC236}">
                  <a16:creationId xmlns:a16="http://schemas.microsoft.com/office/drawing/2014/main" id="{FB1DC49E-5DDB-41EB-AD4D-3B490909AA6D}"/>
                </a:ext>
              </a:extLst>
            </p:cNvPr>
            <p:cNvSpPr/>
            <p:nvPr/>
          </p:nvSpPr>
          <p:spPr>
            <a:xfrm>
              <a:off x="75682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4" name="Freeform: Shape 2923">
              <a:extLst>
                <a:ext uri="{FF2B5EF4-FFF2-40B4-BE49-F238E27FC236}">
                  <a16:creationId xmlns:a16="http://schemas.microsoft.com/office/drawing/2014/main" id="{0A44328A-8B13-43C5-A391-0DE6B2A0BF72}"/>
                </a:ext>
              </a:extLst>
            </p:cNvPr>
            <p:cNvSpPr/>
            <p:nvPr/>
          </p:nvSpPr>
          <p:spPr>
            <a:xfrm flipH="1">
              <a:off x="77183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5" name="Oval 2924">
              <a:extLst>
                <a:ext uri="{FF2B5EF4-FFF2-40B4-BE49-F238E27FC236}">
                  <a16:creationId xmlns:a16="http://schemas.microsoft.com/office/drawing/2014/main" id="{CA31E8CA-FDD2-4A5D-AB0A-935CE9D7F19F}"/>
                </a:ext>
              </a:extLst>
            </p:cNvPr>
            <p:cNvSpPr/>
            <p:nvPr/>
          </p:nvSpPr>
          <p:spPr>
            <a:xfrm>
              <a:off x="75441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6" name="Freeform: Shape 2925">
              <a:extLst>
                <a:ext uri="{FF2B5EF4-FFF2-40B4-BE49-F238E27FC236}">
                  <a16:creationId xmlns:a16="http://schemas.microsoft.com/office/drawing/2014/main" id="{EE4E86D2-3C46-4CD4-829A-DB2DA99D5AC3}"/>
                </a:ext>
              </a:extLst>
            </p:cNvPr>
            <p:cNvSpPr/>
            <p:nvPr/>
          </p:nvSpPr>
          <p:spPr>
            <a:xfrm>
              <a:off x="78886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7" name="Freeform: Shape 2926">
              <a:extLst>
                <a:ext uri="{FF2B5EF4-FFF2-40B4-BE49-F238E27FC236}">
                  <a16:creationId xmlns:a16="http://schemas.microsoft.com/office/drawing/2014/main" id="{B9EF8EA1-E025-46A7-B50A-4789D1FC9DC0}"/>
                </a:ext>
              </a:extLst>
            </p:cNvPr>
            <p:cNvSpPr/>
            <p:nvPr/>
          </p:nvSpPr>
          <p:spPr>
            <a:xfrm flipH="1">
              <a:off x="80388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8" name="Oval 2927">
              <a:extLst>
                <a:ext uri="{FF2B5EF4-FFF2-40B4-BE49-F238E27FC236}">
                  <a16:creationId xmlns:a16="http://schemas.microsoft.com/office/drawing/2014/main" id="{95AAC196-9B89-48D4-BDD8-8D4C688DD036}"/>
                </a:ext>
              </a:extLst>
            </p:cNvPr>
            <p:cNvSpPr/>
            <p:nvPr/>
          </p:nvSpPr>
          <p:spPr>
            <a:xfrm>
              <a:off x="78646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29" name="Freeform: Shape 2928">
              <a:extLst>
                <a:ext uri="{FF2B5EF4-FFF2-40B4-BE49-F238E27FC236}">
                  <a16:creationId xmlns:a16="http://schemas.microsoft.com/office/drawing/2014/main" id="{ABCEFDA0-F801-4E3A-B040-2F516F45B58F}"/>
                </a:ext>
              </a:extLst>
            </p:cNvPr>
            <p:cNvSpPr/>
            <p:nvPr/>
          </p:nvSpPr>
          <p:spPr>
            <a:xfrm>
              <a:off x="82091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0" name="Freeform: Shape 2929">
              <a:extLst>
                <a:ext uri="{FF2B5EF4-FFF2-40B4-BE49-F238E27FC236}">
                  <a16:creationId xmlns:a16="http://schemas.microsoft.com/office/drawing/2014/main" id="{0986ECF4-CA0B-4EB2-96B6-DF093CCDF163}"/>
                </a:ext>
              </a:extLst>
            </p:cNvPr>
            <p:cNvSpPr/>
            <p:nvPr/>
          </p:nvSpPr>
          <p:spPr>
            <a:xfrm flipH="1">
              <a:off x="83592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1" name="Oval 2930">
              <a:extLst>
                <a:ext uri="{FF2B5EF4-FFF2-40B4-BE49-F238E27FC236}">
                  <a16:creationId xmlns:a16="http://schemas.microsoft.com/office/drawing/2014/main" id="{9DB00EDE-A418-4D6C-A0AB-98C59C378EA7}"/>
                </a:ext>
              </a:extLst>
            </p:cNvPr>
            <p:cNvSpPr/>
            <p:nvPr/>
          </p:nvSpPr>
          <p:spPr>
            <a:xfrm>
              <a:off x="81850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2" name="Freeform: Shape 2931">
              <a:extLst>
                <a:ext uri="{FF2B5EF4-FFF2-40B4-BE49-F238E27FC236}">
                  <a16:creationId xmlns:a16="http://schemas.microsoft.com/office/drawing/2014/main" id="{0727E4BA-ED1B-4208-B9F8-868964B3BADB}"/>
                </a:ext>
              </a:extLst>
            </p:cNvPr>
            <p:cNvSpPr/>
            <p:nvPr/>
          </p:nvSpPr>
          <p:spPr>
            <a:xfrm>
              <a:off x="85295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3" name="Freeform: Shape 2932">
              <a:extLst>
                <a:ext uri="{FF2B5EF4-FFF2-40B4-BE49-F238E27FC236}">
                  <a16:creationId xmlns:a16="http://schemas.microsoft.com/office/drawing/2014/main" id="{7ED2212E-A109-4344-87C6-FD470FBACCD8}"/>
                </a:ext>
              </a:extLst>
            </p:cNvPr>
            <p:cNvSpPr/>
            <p:nvPr/>
          </p:nvSpPr>
          <p:spPr>
            <a:xfrm flipH="1">
              <a:off x="86797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4" name="Oval 2933">
              <a:extLst>
                <a:ext uri="{FF2B5EF4-FFF2-40B4-BE49-F238E27FC236}">
                  <a16:creationId xmlns:a16="http://schemas.microsoft.com/office/drawing/2014/main" id="{7C1EE578-5BD7-4DF1-B4CF-2E3AC8463B70}"/>
                </a:ext>
              </a:extLst>
            </p:cNvPr>
            <p:cNvSpPr/>
            <p:nvPr/>
          </p:nvSpPr>
          <p:spPr>
            <a:xfrm>
              <a:off x="85055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5" name="Freeform: Shape 2934">
              <a:extLst>
                <a:ext uri="{FF2B5EF4-FFF2-40B4-BE49-F238E27FC236}">
                  <a16:creationId xmlns:a16="http://schemas.microsoft.com/office/drawing/2014/main" id="{0E9C4267-C8C0-4C81-BBF1-08D6563E1698}"/>
                </a:ext>
              </a:extLst>
            </p:cNvPr>
            <p:cNvSpPr/>
            <p:nvPr/>
          </p:nvSpPr>
          <p:spPr>
            <a:xfrm>
              <a:off x="88500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6" name="Freeform: Shape 2935">
              <a:extLst>
                <a:ext uri="{FF2B5EF4-FFF2-40B4-BE49-F238E27FC236}">
                  <a16:creationId xmlns:a16="http://schemas.microsoft.com/office/drawing/2014/main" id="{75629BEA-1F99-4952-9764-2FB880D10BCB}"/>
                </a:ext>
              </a:extLst>
            </p:cNvPr>
            <p:cNvSpPr/>
            <p:nvPr/>
          </p:nvSpPr>
          <p:spPr>
            <a:xfrm flipH="1">
              <a:off x="90001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7" name="Oval 2936">
              <a:extLst>
                <a:ext uri="{FF2B5EF4-FFF2-40B4-BE49-F238E27FC236}">
                  <a16:creationId xmlns:a16="http://schemas.microsoft.com/office/drawing/2014/main" id="{9B51A143-4A28-4E39-935C-741574F57CCD}"/>
                </a:ext>
              </a:extLst>
            </p:cNvPr>
            <p:cNvSpPr/>
            <p:nvPr/>
          </p:nvSpPr>
          <p:spPr>
            <a:xfrm>
              <a:off x="88259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8" name="Freeform: Shape 2937">
              <a:extLst>
                <a:ext uri="{FF2B5EF4-FFF2-40B4-BE49-F238E27FC236}">
                  <a16:creationId xmlns:a16="http://schemas.microsoft.com/office/drawing/2014/main" id="{EFA90A14-7E25-4BA0-997A-CB89C7D3E72F}"/>
                </a:ext>
              </a:extLst>
            </p:cNvPr>
            <p:cNvSpPr/>
            <p:nvPr/>
          </p:nvSpPr>
          <p:spPr>
            <a:xfrm>
              <a:off x="91704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39" name="Freeform: Shape 2938">
              <a:extLst>
                <a:ext uri="{FF2B5EF4-FFF2-40B4-BE49-F238E27FC236}">
                  <a16:creationId xmlns:a16="http://schemas.microsoft.com/office/drawing/2014/main" id="{AF092E2B-4E8A-4135-BC21-BC0B1A2396F5}"/>
                </a:ext>
              </a:extLst>
            </p:cNvPr>
            <p:cNvSpPr/>
            <p:nvPr/>
          </p:nvSpPr>
          <p:spPr>
            <a:xfrm flipH="1">
              <a:off x="93206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0" name="Oval 2939">
              <a:extLst>
                <a:ext uri="{FF2B5EF4-FFF2-40B4-BE49-F238E27FC236}">
                  <a16:creationId xmlns:a16="http://schemas.microsoft.com/office/drawing/2014/main" id="{C32EEDA6-D89A-4A63-A49D-461438E4DDC8}"/>
                </a:ext>
              </a:extLst>
            </p:cNvPr>
            <p:cNvSpPr/>
            <p:nvPr/>
          </p:nvSpPr>
          <p:spPr>
            <a:xfrm>
              <a:off x="91464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1" name="Freeform: Shape 2940">
              <a:extLst>
                <a:ext uri="{FF2B5EF4-FFF2-40B4-BE49-F238E27FC236}">
                  <a16:creationId xmlns:a16="http://schemas.microsoft.com/office/drawing/2014/main" id="{0ED1C529-8ED8-4B07-B3A7-47710EC1D11C}"/>
                </a:ext>
              </a:extLst>
            </p:cNvPr>
            <p:cNvSpPr/>
            <p:nvPr/>
          </p:nvSpPr>
          <p:spPr>
            <a:xfrm>
              <a:off x="94909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2" name="Freeform: Shape 2941">
              <a:extLst>
                <a:ext uri="{FF2B5EF4-FFF2-40B4-BE49-F238E27FC236}">
                  <a16:creationId xmlns:a16="http://schemas.microsoft.com/office/drawing/2014/main" id="{2B6E6533-52E8-40DC-BAD2-7263241D6399}"/>
                </a:ext>
              </a:extLst>
            </p:cNvPr>
            <p:cNvSpPr/>
            <p:nvPr/>
          </p:nvSpPr>
          <p:spPr>
            <a:xfrm flipH="1">
              <a:off x="96410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3" name="Oval 2942">
              <a:extLst>
                <a:ext uri="{FF2B5EF4-FFF2-40B4-BE49-F238E27FC236}">
                  <a16:creationId xmlns:a16="http://schemas.microsoft.com/office/drawing/2014/main" id="{52ACD875-883C-4E66-851A-DB1D1937C1CB}"/>
                </a:ext>
              </a:extLst>
            </p:cNvPr>
            <p:cNvSpPr/>
            <p:nvPr/>
          </p:nvSpPr>
          <p:spPr>
            <a:xfrm>
              <a:off x="94668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4" name="Freeform: Shape 2943">
              <a:extLst>
                <a:ext uri="{FF2B5EF4-FFF2-40B4-BE49-F238E27FC236}">
                  <a16:creationId xmlns:a16="http://schemas.microsoft.com/office/drawing/2014/main" id="{22D73176-C9BD-4441-8E30-F08662512329}"/>
                </a:ext>
              </a:extLst>
            </p:cNvPr>
            <p:cNvSpPr/>
            <p:nvPr/>
          </p:nvSpPr>
          <p:spPr>
            <a:xfrm>
              <a:off x="98113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5" name="Freeform: Shape 2944">
              <a:extLst>
                <a:ext uri="{FF2B5EF4-FFF2-40B4-BE49-F238E27FC236}">
                  <a16:creationId xmlns:a16="http://schemas.microsoft.com/office/drawing/2014/main" id="{E4FD1A63-C13C-405D-9450-7F014C620CFF}"/>
                </a:ext>
              </a:extLst>
            </p:cNvPr>
            <p:cNvSpPr/>
            <p:nvPr/>
          </p:nvSpPr>
          <p:spPr>
            <a:xfrm flipH="1">
              <a:off x="99615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6" name="Oval 2945">
              <a:extLst>
                <a:ext uri="{FF2B5EF4-FFF2-40B4-BE49-F238E27FC236}">
                  <a16:creationId xmlns:a16="http://schemas.microsoft.com/office/drawing/2014/main" id="{E4D10A13-E14D-4268-98C2-58822FB1B02F}"/>
                </a:ext>
              </a:extLst>
            </p:cNvPr>
            <p:cNvSpPr/>
            <p:nvPr/>
          </p:nvSpPr>
          <p:spPr>
            <a:xfrm>
              <a:off x="97873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7" name="Freeform: Shape 2946">
              <a:extLst>
                <a:ext uri="{FF2B5EF4-FFF2-40B4-BE49-F238E27FC236}">
                  <a16:creationId xmlns:a16="http://schemas.microsoft.com/office/drawing/2014/main" id="{BEFBE82F-951F-4703-A660-68382B1A51B3}"/>
                </a:ext>
              </a:extLst>
            </p:cNvPr>
            <p:cNvSpPr/>
            <p:nvPr/>
          </p:nvSpPr>
          <p:spPr>
            <a:xfrm>
              <a:off x="1013179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8" name="Freeform: Shape 2947">
              <a:extLst>
                <a:ext uri="{FF2B5EF4-FFF2-40B4-BE49-F238E27FC236}">
                  <a16:creationId xmlns:a16="http://schemas.microsoft.com/office/drawing/2014/main" id="{5F4DCBB8-2BDF-454E-9D9A-2168DEA23C08}"/>
                </a:ext>
              </a:extLst>
            </p:cNvPr>
            <p:cNvSpPr/>
            <p:nvPr/>
          </p:nvSpPr>
          <p:spPr>
            <a:xfrm flipH="1">
              <a:off x="1028195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49" name="Oval 2948">
              <a:extLst>
                <a:ext uri="{FF2B5EF4-FFF2-40B4-BE49-F238E27FC236}">
                  <a16:creationId xmlns:a16="http://schemas.microsoft.com/office/drawing/2014/main" id="{F73C167B-9F07-4D89-94CF-71261503AAC9}"/>
                </a:ext>
              </a:extLst>
            </p:cNvPr>
            <p:cNvSpPr/>
            <p:nvPr/>
          </p:nvSpPr>
          <p:spPr>
            <a:xfrm>
              <a:off x="1010775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0" name="Freeform: Shape 2949">
              <a:extLst>
                <a:ext uri="{FF2B5EF4-FFF2-40B4-BE49-F238E27FC236}">
                  <a16:creationId xmlns:a16="http://schemas.microsoft.com/office/drawing/2014/main" id="{5A7CC49C-90C7-408C-8DE5-382A2339E46C}"/>
                </a:ext>
              </a:extLst>
            </p:cNvPr>
            <p:cNvSpPr/>
            <p:nvPr/>
          </p:nvSpPr>
          <p:spPr>
            <a:xfrm>
              <a:off x="104522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1" name="Freeform: Shape 2950">
              <a:extLst>
                <a:ext uri="{FF2B5EF4-FFF2-40B4-BE49-F238E27FC236}">
                  <a16:creationId xmlns:a16="http://schemas.microsoft.com/office/drawing/2014/main" id="{70C9A9DF-E26A-450E-88A3-C728D8D2CB86}"/>
                </a:ext>
              </a:extLst>
            </p:cNvPr>
            <p:cNvSpPr/>
            <p:nvPr/>
          </p:nvSpPr>
          <p:spPr>
            <a:xfrm flipH="1">
              <a:off x="106024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2" name="Oval 2951">
              <a:extLst>
                <a:ext uri="{FF2B5EF4-FFF2-40B4-BE49-F238E27FC236}">
                  <a16:creationId xmlns:a16="http://schemas.microsoft.com/office/drawing/2014/main" id="{D5081892-57CD-4398-B15E-4BBBD226CC46}"/>
                </a:ext>
              </a:extLst>
            </p:cNvPr>
            <p:cNvSpPr/>
            <p:nvPr/>
          </p:nvSpPr>
          <p:spPr>
            <a:xfrm>
              <a:off x="104282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3" name="Freeform: Shape 2952">
              <a:extLst>
                <a:ext uri="{FF2B5EF4-FFF2-40B4-BE49-F238E27FC236}">
                  <a16:creationId xmlns:a16="http://schemas.microsoft.com/office/drawing/2014/main" id="{28B2A4A8-8AF3-4F78-9145-C73D88FE6319}"/>
                </a:ext>
              </a:extLst>
            </p:cNvPr>
            <p:cNvSpPr/>
            <p:nvPr/>
          </p:nvSpPr>
          <p:spPr>
            <a:xfrm>
              <a:off x="1077269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4" name="Freeform: Shape 2953">
              <a:extLst>
                <a:ext uri="{FF2B5EF4-FFF2-40B4-BE49-F238E27FC236}">
                  <a16:creationId xmlns:a16="http://schemas.microsoft.com/office/drawing/2014/main" id="{60401ACE-C51F-4D1D-8796-6321D5D327DE}"/>
                </a:ext>
              </a:extLst>
            </p:cNvPr>
            <p:cNvSpPr/>
            <p:nvPr/>
          </p:nvSpPr>
          <p:spPr>
            <a:xfrm flipH="1">
              <a:off x="1092285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5" name="Oval 2954">
              <a:extLst>
                <a:ext uri="{FF2B5EF4-FFF2-40B4-BE49-F238E27FC236}">
                  <a16:creationId xmlns:a16="http://schemas.microsoft.com/office/drawing/2014/main" id="{E06D5DA0-E0F0-4173-84A5-94A0254428CB}"/>
                </a:ext>
              </a:extLst>
            </p:cNvPr>
            <p:cNvSpPr/>
            <p:nvPr/>
          </p:nvSpPr>
          <p:spPr>
            <a:xfrm>
              <a:off x="1074865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6" name="Freeform: Shape 2955">
              <a:extLst>
                <a:ext uri="{FF2B5EF4-FFF2-40B4-BE49-F238E27FC236}">
                  <a16:creationId xmlns:a16="http://schemas.microsoft.com/office/drawing/2014/main" id="{02C0FB22-B6F2-4303-BEE8-18AF1F1CD67A}"/>
                </a:ext>
              </a:extLst>
            </p:cNvPr>
            <p:cNvSpPr/>
            <p:nvPr/>
          </p:nvSpPr>
          <p:spPr>
            <a:xfrm>
              <a:off x="110931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7" name="Freeform: Shape 2956">
              <a:extLst>
                <a:ext uri="{FF2B5EF4-FFF2-40B4-BE49-F238E27FC236}">
                  <a16:creationId xmlns:a16="http://schemas.microsoft.com/office/drawing/2014/main" id="{F6D85606-1D0F-4A32-961C-044745243F81}"/>
                </a:ext>
              </a:extLst>
            </p:cNvPr>
            <p:cNvSpPr/>
            <p:nvPr/>
          </p:nvSpPr>
          <p:spPr>
            <a:xfrm flipH="1">
              <a:off x="112433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8" name="Oval 2957">
              <a:extLst>
                <a:ext uri="{FF2B5EF4-FFF2-40B4-BE49-F238E27FC236}">
                  <a16:creationId xmlns:a16="http://schemas.microsoft.com/office/drawing/2014/main" id="{3A569933-D761-4E3B-BC75-A3AE091B45B1}"/>
                </a:ext>
              </a:extLst>
            </p:cNvPr>
            <p:cNvSpPr/>
            <p:nvPr/>
          </p:nvSpPr>
          <p:spPr>
            <a:xfrm>
              <a:off x="110691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59" name="Freeform: Shape 2958">
              <a:extLst>
                <a:ext uri="{FF2B5EF4-FFF2-40B4-BE49-F238E27FC236}">
                  <a16:creationId xmlns:a16="http://schemas.microsoft.com/office/drawing/2014/main" id="{41EE68F3-7840-49BB-BA49-C27980D75A35}"/>
                </a:ext>
              </a:extLst>
            </p:cNvPr>
            <p:cNvSpPr/>
            <p:nvPr/>
          </p:nvSpPr>
          <p:spPr>
            <a:xfrm>
              <a:off x="1141359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0" name="Freeform: Shape 2959">
              <a:extLst>
                <a:ext uri="{FF2B5EF4-FFF2-40B4-BE49-F238E27FC236}">
                  <a16:creationId xmlns:a16="http://schemas.microsoft.com/office/drawing/2014/main" id="{0B0C0C4B-66D1-4E7C-A7FA-6111900762AD}"/>
                </a:ext>
              </a:extLst>
            </p:cNvPr>
            <p:cNvSpPr/>
            <p:nvPr/>
          </p:nvSpPr>
          <p:spPr>
            <a:xfrm flipH="1">
              <a:off x="1156375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1" name="Oval 2960">
              <a:extLst>
                <a:ext uri="{FF2B5EF4-FFF2-40B4-BE49-F238E27FC236}">
                  <a16:creationId xmlns:a16="http://schemas.microsoft.com/office/drawing/2014/main" id="{B07EF137-C69B-4CC5-93F6-4AEDDB6DFF3A}"/>
                </a:ext>
              </a:extLst>
            </p:cNvPr>
            <p:cNvSpPr/>
            <p:nvPr/>
          </p:nvSpPr>
          <p:spPr>
            <a:xfrm>
              <a:off x="1138955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2" name="Freeform: Shape 2961">
              <a:extLst>
                <a:ext uri="{FF2B5EF4-FFF2-40B4-BE49-F238E27FC236}">
                  <a16:creationId xmlns:a16="http://schemas.microsoft.com/office/drawing/2014/main" id="{2F04C11D-5BDA-4CE5-A197-4EBF675371F7}"/>
                </a:ext>
              </a:extLst>
            </p:cNvPr>
            <p:cNvSpPr/>
            <p:nvPr/>
          </p:nvSpPr>
          <p:spPr>
            <a:xfrm>
              <a:off x="117340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3" name="Freeform: Shape 2962">
              <a:extLst>
                <a:ext uri="{FF2B5EF4-FFF2-40B4-BE49-F238E27FC236}">
                  <a16:creationId xmlns:a16="http://schemas.microsoft.com/office/drawing/2014/main" id="{77F2F0E1-7132-4873-B505-23C71534803F}"/>
                </a:ext>
              </a:extLst>
            </p:cNvPr>
            <p:cNvSpPr/>
            <p:nvPr/>
          </p:nvSpPr>
          <p:spPr>
            <a:xfrm flipH="1">
              <a:off x="118842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4" name="Oval 2963">
              <a:extLst>
                <a:ext uri="{FF2B5EF4-FFF2-40B4-BE49-F238E27FC236}">
                  <a16:creationId xmlns:a16="http://schemas.microsoft.com/office/drawing/2014/main" id="{10B39002-1E2F-428D-AFD0-BC248058A674}"/>
                </a:ext>
              </a:extLst>
            </p:cNvPr>
            <p:cNvSpPr/>
            <p:nvPr/>
          </p:nvSpPr>
          <p:spPr>
            <a:xfrm>
              <a:off x="117100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025BA4A7-293C-4B42-B88C-A6639AAB3FD9}"/>
                </a:ext>
              </a:extLst>
            </p:cNvPr>
            <p:cNvSpPr/>
            <p:nvPr/>
          </p:nvSpPr>
          <p:spPr>
            <a:xfrm>
              <a:off x="120544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3660E63-D5ED-41B2-BB66-9DE8E3D0E6AD}"/>
                </a:ext>
              </a:extLst>
            </p:cNvPr>
            <p:cNvSpPr/>
            <p:nvPr/>
          </p:nvSpPr>
          <p:spPr>
            <a:xfrm flipH="1">
              <a:off x="122046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7" name="Oval 2966">
              <a:extLst>
                <a:ext uri="{FF2B5EF4-FFF2-40B4-BE49-F238E27FC236}">
                  <a16:creationId xmlns:a16="http://schemas.microsoft.com/office/drawing/2014/main" id="{F6C93715-0377-4FE5-9F4D-33AF41DD616F}"/>
                </a:ext>
              </a:extLst>
            </p:cNvPr>
            <p:cNvSpPr/>
            <p:nvPr/>
          </p:nvSpPr>
          <p:spPr>
            <a:xfrm>
              <a:off x="120304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8" name="Freeform: Shape 2967">
              <a:extLst>
                <a:ext uri="{FF2B5EF4-FFF2-40B4-BE49-F238E27FC236}">
                  <a16:creationId xmlns:a16="http://schemas.microsoft.com/office/drawing/2014/main" id="{247E3D03-DFCB-4B78-9C6E-3B41D3BFF4EA}"/>
                </a:ext>
              </a:extLst>
            </p:cNvPr>
            <p:cNvSpPr/>
            <p:nvPr/>
          </p:nvSpPr>
          <p:spPr>
            <a:xfrm>
              <a:off x="123749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69" name="Freeform: Shape 2968">
              <a:extLst>
                <a:ext uri="{FF2B5EF4-FFF2-40B4-BE49-F238E27FC236}">
                  <a16:creationId xmlns:a16="http://schemas.microsoft.com/office/drawing/2014/main" id="{5FD27AC1-CA04-4C78-8147-A5473BAAE1EB}"/>
                </a:ext>
              </a:extLst>
            </p:cNvPr>
            <p:cNvSpPr/>
            <p:nvPr/>
          </p:nvSpPr>
          <p:spPr>
            <a:xfrm flipH="1">
              <a:off x="125250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0" name="Oval 2969">
              <a:extLst>
                <a:ext uri="{FF2B5EF4-FFF2-40B4-BE49-F238E27FC236}">
                  <a16:creationId xmlns:a16="http://schemas.microsoft.com/office/drawing/2014/main" id="{CA70D434-F5A4-4AAE-9026-DAD6EF820A98}"/>
                </a:ext>
              </a:extLst>
            </p:cNvPr>
            <p:cNvSpPr/>
            <p:nvPr/>
          </p:nvSpPr>
          <p:spPr>
            <a:xfrm>
              <a:off x="123508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1" name="Freeform: Shape 2970">
              <a:extLst>
                <a:ext uri="{FF2B5EF4-FFF2-40B4-BE49-F238E27FC236}">
                  <a16:creationId xmlns:a16="http://schemas.microsoft.com/office/drawing/2014/main" id="{48FB247F-1F28-481B-8F45-112DBFDCF924}"/>
                </a:ext>
              </a:extLst>
            </p:cNvPr>
            <p:cNvSpPr/>
            <p:nvPr/>
          </p:nvSpPr>
          <p:spPr>
            <a:xfrm>
              <a:off x="126953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2" name="Freeform: Shape 2971">
              <a:extLst>
                <a:ext uri="{FF2B5EF4-FFF2-40B4-BE49-F238E27FC236}">
                  <a16:creationId xmlns:a16="http://schemas.microsoft.com/office/drawing/2014/main" id="{83B94BF7-4468-4188-8E32-16EB926A5F17}"/>
                </a:ext>
              </a:extLst>
            </p:cNvPr>
            <p:cNvSpPr/>
            <p:nvPr/>
          </p:nvSpPr>
          <p:spPr>
            <a:xfrm flipH="1">
              <a:off x="128455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3" name="Oval 2972">
              <a:extLst>
                <a:ext uri="{FF2B5EF4-FFF2-40B4-BE49-F238E27FC236}">
                  <a16:creationId xmlns:a16="http://schemas.microsoft.com/office/drawing/2014/main" id="{E50F9C2D-5954-4C5A-B9DD-C078DD47B430}"/>
                </a:ext>
              </a:extLst>
            </p:cNvPr>
            <p:cNvSpPr/>
            <p:nvPr/>
          </p:nvSpPr>
          <p:spPr>
            <a:xfrm>
              <a:off x="126713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4" name="Freeform: Shape 2973">
              <a:extLst>
                <a:ext uri="{FF2B5EF4-FFF2-40B4-BE49-F238E27FC236}">
                  <a16:creationId xmlns:a16="http://schemas.microsoft.com/office/drawing/2014/main" id="{7D7408B0-00EA-4D3B-85C7-002BD7913D91}"/>
                </a:ext>
              </a:extLst>
            </p:cNvPr>
            <p:cNvSpPr/>
            <p:nvPr/>
          </p:nvSpPr>
          <p:spPr>
            <a:xfrm>
              <a:off x="130158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5" name="Freeform: Shape 2974">
              <a:extLst>
                <a:ext uri="{FF2B5EF4-FFF2-40B4-BE49-F238E27FC236}">
                  <a16:creationId xmlns:a16="http://schemas.microsoft.com/office/drawing/2014/main" id="{6B46221C-6603-47FF-B903-9098A4BB6D6B}"/>
                </a:ext>
              </a:extLst>
            </p:cNvPr>
            <p:cNvSpPr/>
            <p:nvPr/>
          </p:nvSpPr>
          <p:spPr>
            <a:xfrm flipH="1">
              <a:off x="131659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6" name="Oval 2975">
              <a:extLst>
                <a:ext uri="{FF2B5EF4-FFF2-40B4-BE49-F238E27FC236}">
                  <a16:creationId xmlns:a16="http://schemas.microsoft.com/office/drawing/2014/main" id="{1A4B3EB6-FFF9-44FD-9CB7-318CFD1C1CFB}"/>
                </a:ext>
              </a:extLst>
            </p:cNvPr>
            <p:cNvSpPr/>
            <p:nvPr/>
          </p:nvSpPr>
          <p:spPr>
            <a:xfrm>
              <a:off x="129917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7" name="Freeform: Shape 2976">
              <a:extLst>
                <a:ext uri="{FF2B5EF4-FFF2-40B4-BE49-F238E27FC236}">
                  <a16:creationId xmlns:a16="http://schemas.microsoft.com/office/drawing/2014/main" id="{F637C092-3EA4-4782-9F3C-CCD7ADF08FBA}"/>
                </a:ext>
              </a:extLst>
            </p:cNvPr>
            <p:cNvSpPr/>
            <p:nvPr/>
          </p:nvSpPr>
          <p:spPr>
            <a:xfrm>
              <a:off x="133362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8" name="Freeform: Shape 2977">
              <a:extLst>
                <a:ext uri="{FF2B5EF4-FFF2-40B4-BE49-F238E27FC236}">
                  <a16:creationId xmlns:a16="http://schemas.microsoft.com/office/drawing/2014/main" id="{19B06028-C09F-49CE-A926-1393ADD132E5}"/>
                </a:ext>
              </a:extLst>
            </p:cNvPr>
            <p:cNvSpPr/>
            <p:nvPr/>
          </p:nvSpPr>
          <p:spPr>
            <a:xfrm flipH="1">
              <a:off x="134864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79" name="Oval 2978">
              <a:extLst>
                <a:ext uri="{FF2B5EF4-FFF2-40B4-BE49-F238E27FC236}">
                  <a16:creationId xmlns:a16="http://schemas.microsoft.com/office/drawing/2014/main" id="{B4C29C3F-7564-4EE6-A7A9-1AD08A1B17F8}"/>
                </a:ext>
              </a:extLst>
            </p:cNvPr>
            <p:cNvSpPr/>
            <p:nvPr/>
          </p:nvSpPr>
          <p:spPr>
            <a:xfrm>
              <a:off x="133122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0" name="Freeform: Shape 2979">
              <a:extLst>
                <a:ext uri="{FF2B5EF4-FFF2-40B4-BE49-F238E27FC236}">
                  <a16:creationId xmlns:a16="http://schemas.microsoft.com/office/drawing/2014/main" id="{493AF6D0-2C43-4923-8F81-CBD77F497954}"/>
                </a:ext>
              </a:extLst>
            </p:cNvPr>
            <p:cNvSpPr/>
            <p:nvPr/>
          </p:nvSpPr>
          <p:spPr>
            <a:xfrm>
              <a:off x="136567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1" name="Freeform: Shape 2980">
              <a:extLst>
                <a:ext uri="{FF2B5EF4-FFF2-40B4-BE49-F238E27FC236}">
                  <a16:creationId xmlns:a16="http://schemas.microsoft.com/office/drawing/2014/main" id="{E68474E1-C9F1-411F-B3F7-9EC3C664DBC1}"/>
                </a:ext>
              </a:extLst>
            </p:cNvPr>
            <p:cNvSpPr/>
            <p:nvPr/>
          </p:nvSpPr>
          <p:spPr>
            <a:xfrm flipH="1">
              <a:off x="138068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2" name="Oval 2981">
              <a:extLst>
                <a:ext uri="{FF2B5EF4-FFF2-40B4-BE49-F238E27FC236}">
                  <a16:creationId xmlns:a16="http://schemas.microsoft.com/office/drawing/2014/main" id="{7AB8C11B-0A63-4545-8BB6-5BF67A423CD1}"/>
                </a:ext>
              </a:extLst>
            </p:cNvPr>
            <p:cNvSpPr/>
            <p:nvPr/>
          </p:nvSpPr>
          <p:spPr>
            <a:xfrm>
              <a:off x="136326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3" name="Freeform: Shape 2982">
              <a:extLst>
                <a:ext uri="{FF2B5EF4-FFF2-40B4-BE49-F238E27FC236}">
                  <a16:creationId xmlns:a16="http://schemas.microsoft.com/office/drawing/2014/main" id="{AC8F70DA-E502-4F30-9CB8-D0EBE895DA25}"/>
                </a:ext>
              </a:extLst>
            </p:cNvPr>
            <p:cNvSpPr/>
            <p:nvPr/>
          </p:nvSpPr>
          <p:spPr>
            <a:xfrm>
              <a:off x="139771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4" name="Freeform: Shape 2983">
              <a:extLst>
                <a:ext uri="{FF2B5EF4-FFF2-40B4-BE49-F238E27FC236}">
                  <a16:creationId xmlns:a16="http://schemas.microsoft.com/office/drawing/2014/main" id="{B450D1D9-C04C-4CAE-AD24-1501FDC518BF}"/>
                </a:ext>
              </a:extLst>
            </p:cNvPr>
            <p:cNvSpPr/>
            <p:nvPr/>
          </p:nvSpPr>
          <p:spPr>
            <a:xfrm flipH="1">
              <a:off x="141273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5" name="Oval 2984">
              <a:extLst>
                <a:ext uri="{FF2B5EF4-FFF2-40B4-BE49-F238E27FC236}">
                  <a16:creationId xmlns:a16="http://schemas.microsoft.com/office/drawing/2014/main" id="{FA366A32-A000-49C9-9682-BA5538D3A644}"/>
                </a:ext>
              </a:extLst>
            </p:cNvPr>
            <p:cNvSpPr/>
            <p:nvPr/>
          </p:nvSpPr>
          <p:spPr>
            <a:xfrm>
              <a:off x="139531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6" name="Freeform: Shape 2985">
              <a:extLst>
                <a:ext uri="{FF2B5EF4-FFF2-40B4-BE49-F238E27FC236}">
                  <a16:creationId xmlns:a16="http://schemas.microsoft.com/office/drawing/2014/main" id="{D0ACD6F7-8C9A-4DEC-A38F-B90969795B15}"/>
                </a:ext>
              </a:extLst>
            </p:cNvPr>
            <p:cNvSpPr/>
            <p:nvPr/>
          </p:nvSpPr>
          <p:spPr>
            <a:xfrm>
              <a:off x="142976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7A68A515-BCE3-44BB-8D22-CC02428463BA}"/>
                </a:ext>
              </a:extLst>
            </p:cNvPr>
            <p:cNvSpPr/>
            <p:nvPr/>
          </p:nvSpPr>
          <p:spPr>
            <a:xfrm flipH="1">
              <a:off x="144477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8" name="Oval 2987">
              <a:extLst>
                <a:ext uri="{FF2B5EF4-FFF2-40B4-BE49-F238E27FC236}">
                  <a16:creationId xmlns:a16="http://schemas.microsoft.com/office/drawing/2014/main" id="{3AF9AFC4-C64B-4AEB-A1F4-86889590D9FF}"/>
                </a:ext>
              </a:extLst>
            </p:cNvPr>
            <p:cNvSpPr/>
            <p:nvPr/>
          </p:nvSpPr>
          <p:spPr>
            <a:xfrm>
              <a:off x="142735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B3E2A365-1F7B-4088-BF67-33795BBAE08B}"/>
                </a:ext>
              </a:extLst>
            </p:cNvPr>
            <p:cNvSpPr/>
            <p:nvPr/>
          </p:nvSpPr>
          <p:spPr>
            <a:xfrm>
              <a:off x="146180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70EC214C-ECC0-4922-B173-629E528F25D3}"/>
                </a:ext>
              </a:extLst>
            </p:cNvPr>
            <p:cNvSpPr/>
            <p:nvPr/>
          </p:nvSpPr>
          <p:spPr>
            <a:xfrm flipH="1">
              <a:off x="147682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1" name="Oval 2990">
              <a:extLst>
                <a:ext uri="{FF2B5EF4-FFF2-40B4-BE49-F238E27FC236}">
                  <a16:creationId xmlns:a16="http://schemas.microsoft.com/office/drawing/2014/main" id="{19C8E2E8-08DE-41A8-9A9A-0026C501BC4D}"/>
                </a:ext>
              </a:extLst>
            </p:cNvPr>
            <p:cNvSpPr/>
            <p:nvPr/>
          </p:nvSpPr>
          <p:spPr>
            <a:xfrm>
              <a:off x="145940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B09A2A0A-AA8F-4B81-81C8-934CDABB8C58}"/>
                </a:ext>
              </a:extLst>
            </p:cNvPr>
            <p:cNvSpPr/>
            <p:nvPr/>
          </p:nvSpPr>
          <p:spPr>
            <a:xfrm>
              <a:off x="149385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46DDA9CB-F553-411B-9159-474971FF5487}"/>
                </a:ext>
              </a:extLst>
            </p:cNvPr>
            <p:cNvSpPr/>
            <p:nvPr/>
          </p:nvSpPr>
          <p:spPr>
            <a:xfrm flipH="1">
              <a:off x="150886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4" name="Oval 2993">
              <a:extLst>
                <a:ext uri="{FF2B5EF4-FFF2-40B4-BE49-F238E27FC236}">
                  <a16:creationId xmlns:a16="http://schemas.microsoft.com/office/drawing/2014/main" id="{2457B34E-3094-404C-8A90-778DB9A60EF1}"/>
                </a:ext>
              </a:extLst>
            </p:cNvPr>
            <p:cNvSpPr/>
            <p:nvPr/>
          </p:nvSpPr>
          <p:spPr>
            <a:xfrm>
              <a:off x="149144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FFF46439-9947-4DCF-B165-E3E435FDBFA9}"/>
                </a:ext>
              </a:extLst>
            </p:cNvPr>
            <p:cNvSpPr/>
            <p:nvPr/>
          </p:nvSpPr>
          <p:spPr>
            <a:xfrm>
              <a:off x="152589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9C99EEF1-5EBB-46B5-ABC0-0B6A3F3AC4E5}"/>
                </a:ext>
              </a:extLst>
            </p:cNvPr>
            <p:cNvSpPr/>
            <p:nvPr/>
          </p:nvSpPr>
          <p:spPr>
            <a:xfrm flipH="1">
              <a:off x="154091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7" name="Oval 2996">
              <a:extLst>
                <a:ext uri="{FF2B5EF4-FFF2-40B4-BE49-F238E27FC236}">
                  <a16:creationId xmlns:a16="http://schemas.microsoft.com/office/drawing/2014/main" id="{BE94A861-4C15-4A8F-98BC-03E6619CC4F2}"/>
                </a:ext>
              </a:extLst>
            </p:cNvPr>
            <p:cNvSpPr/>
            <p:nvPr/>
          </p:nvSpPr>
          <p:spPr>
            <a:xfrm>
              <a:off x="152349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FBCE52A0-B77B-4D07-B6EC-27A411BDB4FB}"/>
                </a:ext>
              </a:extLst>
            </p:cNvPr>
            <p:cNvSpPr/>
            <p:nvPr/>
          </p:nvSpPr>
          <p:spPr>
            <a:xfrm>
              <a:off x="155794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39A03B8B-DB3E-45A9-9688-B51F183B23B5}"/>
                </a:ext>
              </a:extLst>
            </p:cNvPr>
            <p:cNvSpPr/>
            <p:nvPr/>
          </p:nvSpPr>
          <p:spPr>
            <a:xfrm flipH="1">
              <a:off x="157295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0" name="Oval 2999">
              <a:extLst>
                <a:ext uri="{FF2B5EF4-FFF2-40B4-BE49-F238E27FC236}">
                  <a16:creationId xmlns:a16="http://schemas.microsoft.com/office/drawing/2014/main" id="{8CAA0B3A-70B8-40B8-AB42-CDCE55ED8166}"/>
                </a:ext>
              </a:extLst>
            </p:cNvPr>
            <p:cNvSpPr/>
            <p:nvPr/>
          </p:nvSpPr>
          <p:spPr>
            <a:xfrm>
              <a:off x="155553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3F3112EA-9957-4E5A-9B5A-6C2537D3855D}"/>
                </a:ext>
              </a:extLst>
            </p:cNvPr>
            <p:cNvSpPr/>
            <p:nvPr/>
          </p:nvSpPr>
          <p:spPr>
            <a:xfrm>
              <a:off x="158998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3E63607D-A83B-443A-90FC-9D4222D9AA88}"/>
                </a:ext>
              </a:extLst>
            </p:cNvPr>
            <p:cNvSpPr/>
            <p:nvPr/>
          </p:nvSpPr>
          <p:spPr>
            <a:xfrm flipH="1">
              <a:off x="160500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3" name="Oval 3002">
              <a:extLst>
                <a:ext uri="{FF2B5EF4-FFF2-40B4-BE49-F238E27FC236}">
                  <a16:creationId xmlns:a16="http://schemas.microsoft.com/office/drawing/2014/main" id="{BF629760-B571-4D8E-8571-93FE4FE16A37}"/>
                </a:ext>
              </a:extLst>
            </p:cNvPr>
            <p:cNvSpPr/>
            <p:nvPr/>
          </p:nvSpPr>
          <p:spPr>
            <a:xfrm>
              <a:off x="158758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AEAF8426-4D91-49D6-ACF0-6B4042BEC193}"/>
                </a:ext>
              </a:extLst>
            </p:cNvPr>
            <p:cNvSpPr/>
            <p:nvPr/>
          </p:nvSpPr>
          <p:spPr>
            <a:xfrm>
              <a:off x="162203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DB7B0328-B4C4-4F9D-93D3-1A84B46D0B47}"/>
                </a:ext>
              </a:extLst>
            </p:cNvPr>
            <p:cNvSpPr/>
            <p:nvPr/>
          </p:nvSpPr>
          <p:spPr>
            <a:xfrm flipH="1">
              <a:off x="163704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6" name="Oval 3005">
              <a:extLst>
                <a:ext uri="{FF2B5EF4-FFF2-40B4-BE49-F238E27FC236}">
                  <a16:creationId xmlns:a16="http://schemas.microsoft.com/office/drawing/2014/main" id="{76921445-C88D-47E9-8D93-3006560B4A2F}"/>
                </a:ext>
              </a:extLst>
            </p:cNvPr>
            <p:cNvSpPr/>
            <p:nvPr/>
          </p:nvSpPr>
          <p:spPr>
            <a:xfrm>
              <a:off x="161962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76189445-A65E-4D95-8311-A565EA72D0A3}"/>
                </a:ext>
              </a:extLst>
            </p:cNvPr>
            <p:cNvSpPr/>
            <p:nvPr/>
          </p:nvSpPr>
          <p:spPr>
            <a:xfrm>
              <a:off x="165407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8" name="Freeform: Shape 3007">
              <a:extLst>
                <a:ext uri="{FF2B5EF4-FFF2-40B4-BE49-F238E27FC236}">
                  <a16:creationId xmlns:a16="http://schemas.microsoft.com/office/drawing/2014/main" id="{A854DF54-7EB5-4ADA-8327-EF16FB2EC901}"/>
                </a:ext>
              </a:extLst>
            </p:cNvPr>
            <p:cNvSpPr/>
            <p:nvPr/>
          </p:nvSpPr>
          <p:spPr>
            <a:xfrm flipH="1">
              <a:off x="166909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09" name="Oval 3008">
              <a:extLst>
                <a:ext uri="{FF2B5EF4-FFF2-40B4-BE49-F238E27FC236}">
                  <a16:creationId xmlns:a16="http://schemas.microsoft.com/office/drawing/2014/main" id="{E0E6FA28-1832-440A-85CD-9326117B9FFE}"/>
                </a:ext>
              </a:extLst>
            </p:cNvPr>
            <p:cNvSpPr/>
            <p:nvPr/>
          </p:nvSpPr>
          <p:spPr>
            <a:xfrm>
              <a:off x="165167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0" name="Freeform: Shape 3009">
              <a:extLst>
                <a:ext uri="{FF2B5EF4-FFF2-40B4-BE49-F238E27FC236}">
                  <a16:creationId xmlns:a16="http://schemas.microsoft.com/office/drawing/2014/main" id="{26BDCDF0-EEC1-418D-AD0F-B18F9F66FC3D}"/>
                </a:ext>
              </a:extLst>
            </p:cNvPr>
            <p:cNvSpPr/>
            <p:nvPr/>
          </p:nvSpPr>
          <p:spPr>
            <a:xfrm>
              <a:off x="168612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1" name="Freeform: Shape 3010">
              <a:extLst>
                <a:ext uri="{FF2B5EF4-FFF2-40B4-BE49-F238E27FC236}">
                  <a16:creationId xmlns:a16="http://schemas.microsoft.com/office/drawing/2014/main" id="{B37DC145-6753-4277-BE4B-AE626D9ECF09}"/>
                </a:ext>
              </a:extLst>
            </p:cNvPr>
            <p:cNvSpPr/>
            <p:nvPr/>
          </p:nvSpPr>
          <p:spPr>
            <a:xfrm flipH="1">
              <a:off x="170113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2" name="Oval 3011">
              <a:extLst>
                <a:ext uri="{FF2B5EF4-FFF2-40B4-BE49-F238E27FC236}">
                  <a16:creationId xmlns:a16="http://schemas.microsoft.com/office/drawing/2014/main" id="{EA6928CC-1117-4A34-A061-02A75A216818}"/>
                </a:ext>
              </a:extLst>
            </p:cNvPr>
            <p:cNvSpPr/>
            <p:nvPr/>
          </p:nvSpPr>
          <p:spPr>
            <a:xfrm>
              <a:off x="168371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3" name="Freeform: Shape 3012">
              <a:extLst>
                <a:ext uri="{FF2B5EF4-FFF2-40B4-BE49-F238E27FC236}">
                  <a16:creationId xmlns:a16="http://schemas.microsoft.com/office/drawing/2014/main" id="{7851CB40-ACE2-42B9-BB5A-537FD53B32BD}"/>
                </a:ext>
              </a:extLst>
            </p:cNvPr>
            <p:cNvSpPr/>
            <p:nvPr/>
          </p:nvSpPr>
          <p:spPr>
            <a:xfrm>
              <a:off x="171816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4" name="Freeform: Shape 3013">
              <a:extLst>
                <a:ext uri="{FF2B5EF4-FFF2-40B4-BE49-F238E27FC236}">
                  <a16:creationId xmlns:a16="http://schemas.microsoft.com/office/drawing/2014/main" id="{10DD6C45-28B7-41E2-831C-61331A164F3F}"/>
                </a:ext>
              </a:extLst>
            </p:cNvPr>
            <p:cNvSpPr/>
            <p:nvPr/>
          </p:nvSpPr>
          <p:spPr>
            <a:xfrm flipH="1">
              <a:off x="173318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5" name="Oval 3014">
              <a:extLst>
                <a:ext uri="{FF2B5EF4-FFF2-40B4-BE49-F238E27FC236}">
                  <a16:creationId xmlns:a16="http://schemas.microsoft.com/office/drawing/2014/main" id="{5EBA5EB0-7C19-4DE8-9A7B-FCC3BD23A737}"/>
                </a:ext>
              </a:extLst>
            </p:cNvPr>
            <p:cNvSpPr/>
            <p:nvPr/>
          </p:nvSpPr>
          <p:spPr>
            <a:xfrm>
              <a:off x="171576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6" name="Freeform: Shape 3015">
              <a:extLst>
                <a:ext uri="{FF2B5EF4-FFF2-40B4-BE49-F238E27FC236}">
                  <a16:creationId xmlns:a16="http://schemas.microsoft.com/office/drawing/2014/main" id="{798AE258-445E-4B05-AB13-B19E282D7F3A}"/>
                </a:ext>
              </a:extLst>
            </p:cNvPr>
            <p:cNvSpPr/>
            <p:nvPr/>
          </p:nvSpPr>
          <p:spPr>
            <a:xfrm>
              <a:off x="175021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7" name="Freeform: Shape 3016">
              <a:extLst>
                <a:ext uri="{FF2B5EF4-FFF2-40B4-BE49-F238E27FC236}">
                  <a16:creationId xmlns:a16="http://schemas.microsoft.com/office/drawing/2014/main" id="{838D5FD8-B65F-4CB8-861A-06DCF7E3CCDD}"/>
                </a:ext>
              </a:extLst>
            </p:cNvPr>
            <p:cNvSpPr/>
            <p:nvPr/>
          </p:nvSpPr>
          <p:spPr>
            <a:xfrm flipH="1">
              <a:off x="176522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8" name="Oval 3017">
              <a:extLst>
                <a:ext uri="{FF2B5EF4-FFF2-40B4-BE49-F238E27FC236}">
                  <a16:creationId xmlns:a16="http://schemas.microsoft.com/office/drawing/2014/main" id="{910E378E-835E-4EF6-9AA5-6763FCAC4B87}"/>
                </a:ext>
              </a:extLst>
            </p:cNvPr>
            <p:cNvSpPr/>
            <p:nvPr/>
          </p:nvSpPr>
          <p:spPr>
            <a:xfrm>
              <a:off x="174780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19" name="Freeform: Shape 3018">
              <a:extLst>
                <a:ext uri="{FF2B5EF4-FFF2-40B4-BE49-F238E27FC236}">
                  <a16:creationId xmlns:a16="http://schemas.microsoft.com/office/drawing/2014/main" id="{846E6A86-163A-4412-BED1-CF584F9EDEA3}"/>
                </a:ext>
              </a:extLst>
            </p:cNvPr>
            <p:cNvSpPr/>
            <p:nvPr/>
          </p:nvSpPr>
          <p:spPr>
            <a:xfrm>
              <a:off x="178225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0" name="Freeform: Shape 3019">
              <a:extLst>
                <a:ext uri="{FF2B5EF4-FFF2-40B4-BE49-F238E27FC236}">
                  <a16:creationId xmlns:a16="http://schemas.microsoft.com/office/drawing/2014/main" id="{939DB93C-1B1C-4F7F-AD07-609CEE2C137D}"/>
                </a:ext>
              </a:extLst>
            </p:cNvPr>
            <p:cNvSpPr/>
            <p:nvPr/>
          </p:nvSpPr>
          <p:spPr>
            <a:xfrm flipH="1">
              <a:off x="179727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1" name="Oval 3020">
              <a:extLst>
                <a:ext uri="{FF2B5EF4-FFF2-40B4-BE49-F238E27FC236}">
                  <a16:creationId xmlns:a16="http://schemas.microsoft.com/office/drawing/2014/main" id="{CCE8E362-3743-4C19-B102-C47C61C8C2A2}"/>
                </a:ext>
              </a:extLst>
            </p:cNvPr>
            <p:cNvSpPr/>
            <p:nvPr/>
          </p:nvSpPr>
          <p:spPr>
            <a:xfrm>
              <a:off x="177985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2" name="Freeform: Shape 3021">
              <a:extLst>
                <a:ext uri="{FF2B5EF4-FFF2-40B4-BE49-F238E27FC236}">
                  <a16:creationId xmlns:a16="http://schemas.microsoft.com/office/drawing/2014/main" id="{991793E1-70FA-41D0-BBEB-9FA9AC0CA2F5}"/>
                </a:ext>
              </a:extLst>
            </p:cNvPr>
            <p:cNvSpPr/>
            <p:nvPr/>
          </p:nvSpPr>
          <p:spPr>
            <a:xfrm>
              <a:off x="181430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3" name="Freeform: Shape 3022">
              <a:extLst>
                <a:ext uri="{FF2B5EF4-FFF2-40B4-BE49-F238E27FC236}">
                  <a16:creationId xmlns:a16="http://schemas.microsoft.com/office/drawing/2014/main" id="{08F3043E-D14B-48FD-BABB-654CF98ABCB7}"/>
                </a:ext>
              </a:extLst>
            </p:cNvPr>
            <p:cNvSpPr/>
            <p:nvPr/>
          </p:nvSpPr>
          <p:spPr>
            <a:xfrm flipH="1">
              <a:off x="182931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4" name="Oval 3023">
              <a:extLst>
                <a:ext uri="{FF2B5EF4-FFF2-40B4-BE49-F238E27FC236}">
                  <a16:creationId xmlns:a16="http://schemas.microsoft.com/office/drawing/2014/main" id="{20B2E6C8-5D5F-41C6-A2B9-C3A06752A9AC}"/>
                </a:ext>
              </a:extLst>
            </p:cNvPr>
            <p:cNvSpPr/>
            <p:nvPr/>
          </p:nvSpPr>
          <p:spPr>
            <a:xfrm>
              <a:off x="181189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5" name="Freeform: Shape 3024">
              <a:extLst>
                <a:ext uri="{FF2B5EF4-FFF2-40B4-BE49-F238E27FC236}">
                  <a16:creationId xmlns:a16="http://schemas.microsoft.com/office/drawing/2014/main" id="{2D6B6F79-3F99-45A0-AB57-7ABCA0E20B44}"/>
                </a:ext>
              </a:extLst>
            </p:cNvPr>
            <p:cNvSpPr/>
            <p:nvPr/>
          </p:nvSpPr>
          <p:spPr>
            <a:xfrm>
              <a:off x="184634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6" name="Freeform: Shape 3025">
              <a:extLst>
                <a:ext uri="{FF2B5EF4-FFF2-40B4-BE49-F238E27FC236}">
                  <a16:creationId xmlns:a16="http://schemas.microsoft.com/office/drawing/2014/main" id="{A3CD682B-970F-45D6-850E-8ECEABEBBF8B}"/>
                </a:ext>
              </a:extLst>
            </p:cNvPr>
            <p:cNvSpPr/>
            <p:nvPr/>
          </p:nvSpPr>
          <p:spPr>
            <a:xfrm flipH="1">
              <a:off x="186136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7" name="Oval 3026">
              <a:extLst>
                <a:ext uri="{FF2B5EF4-FFF2-40B4-BE49-F238E27FC236}">
                  <a16:creationId xmlns:a16="http://schemas.microsoft.com/office/drawing/2014/main" id="{1D9B9C25-7841-4CCA-89F5-1B6EDCE257F6}"/>
                </a:ext>
              </a:extLst>
            </p:cNvPr>
            <p:cNvSpPr/>
            <p:nvPr/>
          </p:nvSpPr>
          <p:spPr>
            <a:xfrm>
              <a:off x="184394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8" name="Freeform: Shape 3027">
              <a:extLst>
                <a:ext uri="{FF2B5EF4-FFF2-40B4-BE49-F238E27FC236}">
                  <a16:creationId xmlns:a16="http://schemas.microsoft.com/office/drawing/2014/main" id="{554131BB-3810-4E77-B748-0CA78FE8A5DD}"/>
                </a:ext>
              </a:extLst>
            </p:cNvPr>
            <p:cNvSpPr/>
            <p:nvPr/>
          </p:nvSpPr>
          <p:spPr>
            <a:xfrm>
              <a:off x="187839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29" name="Freeform: Shape 3028">
              <a:extLst>
                <a:ext uri="{FF2B5EF4-FFF2-40B4-BE49-F238E27FC236}">
                  <a16:creationId xmlns:a16="http://schemas.microsoft.com/office/drawing/2014/main" id="{AD258222-C658-4007-9F33-9C1F878E7CF7}"/>
                </a:ext>
              </a:extLst>
            </p:cNvPr>
            <p:cNvSpPr/>
            <p:nvPr/>
          </p:nvSpPr>
          <p:spPr>
            <a:xfrm flipH="1">
              <a:off x="189340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0" name="Oval 3029">
              <a:extLst>
                <a:ext uri="{FF2B5EF4-FFF2-40B4-BE49-F238E27FC236}">
                  <a16:creationId xmlns:a16="http://schemas.microsoft.com/office/drawing/2014/main" id="{ECE1D2B0-BB2D-4A39-AF6D-278BA1335BF1}"/>
                </a:ext>
              </a:extLst>
            </p:cNvPr>
            <p:cNvSpPr/>
            <p:nvPr/>
          </p:nvSpPr>
          <p:spPr>
            <a:xfrm>
              <a:off x="187598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5C31DD79-8083-4E29-A07F-EEF52304FAF7}"/>
                </a:ext>
              </a:extLst>
            </p:cNvPr>
            <p:cNvSpPr/>
            <p:nvPr/>
          </p:nvSpPr>
          <p:spPr>
            <a:xfrm>
              <a:off x="191043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D3F3735F-F426-4349-B8DC-2C135288ABD3}"/>
                </a:ext>
              </a:extLst>
            </p:cNvPr>
            <p:cNvSpPr/>
            <p:nvPr/>
          </p:nvSpPr>
          <p:spPr>
            <a:xfrm flipH="1">
              <a:off x="192545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3" name="Oval 3032">
              <a:extLst>
                <a:ext uri="{FF2B5EF4-FFF2-40B4-BE49-F238E27FC236}">
                  <a16:creationId xmlns:a16="http://schemas.microsoft.com/office/drawing/2014/main" id="{E3DC219D-893D-40DA-8D24-F70190EE4503}"/>
                </a:ext>
              </a:extLst>
            </p:cNvPr>
            <p:cNvSpPr/>
            <p:nvPr/>
          </p:nvSpPr>
          <p:spPr>
            <a:xfrm>
              <a:off x="190803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F95B0345-B327-4B20-A9AA-1AF61374C5D1}"/>
                </a:ext>
              </a:extLst>
            </p:cNvPr>
            <p:cNvSpPr/>
            <p:nvPr/>
          </p:nvSpPr>
          <p:spPr>
            <a:xfrm>
              <a:off x="194249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5" name="Freeform: Shape 3034">
              <a:extLst>
                <a:ext uri="{FF2B5EF4-FFF2-40B4-BE49-F238E27FC236}">
                  <a16:creationId xmlns:a16="http://schemas.microsoft.com/office/drawing/2014/main" id="{23B5EAF5-A062-4453-928E-0645FE2BB0F8}"/>
                </a:ext>
              </a:extLst>
            </p:cNvPr>
            <p:cNvSpPr/>
            <p:nvPr/>
          </p:nvSpPr>
          <p:spPr>
            <a:xfrm flipH="1">
              <a:off x="195750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6" name="Oval 3035">
              <a:extLst>
                <a:ext uri="{FF2B5EF4-FFF2-40B4-BE49-F238E27FC236}">
                  <a16:creationId xmlns:a16="http://schemas.microsoft.com/office/drawing/2014/main" id="{4AB39B9B-7338-4A34-B6DC-260DE5718A79}"/>
                </a:ext>
              </a:extLst>
            </p:cNvPr>
            <p:cNvSpPr/>
            <p:nvPr/>
          </p:nvSpPr>
          <p:spPr>
            <a:xfrm>
              <a:off x="194008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7" name="Freeform: Shape 3036">
              <a:extLst>
                <a:ext uri="{FF2B5EF4-FFF2-40B4-BE49-F238E27FC236}">
                  <a16:creationId xmlns:a16="http://schemas.microsoft.com/office/drawing/2014/main" id="{A4A5A159-F2BD-47C1-97B1-34BEC80E9C85}"/>
                </a:ext>
              </a:extLst>
            </p:cNvPr>
            <p:cNvSpPr/>
            <p:nvPr/>
          </p:nvSpPr>
          <p:spPr>
            <a:xfrm flipV="1">
              <a:off x="62864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8" name="Freeform: Shape 3037">
              <a:extLst>
                <a:ext uri="{FF2B5EF4-FFF2-40B4-BE49-F238E27FC236}">
                  <a16:creationId xmlns:a16="http://schemas.microsoft.com/office/drawing/2014/main" id="{33AD02A3-78C6-458E-B250-2D5CF2A4DD79}"/>
                </a:ext>
              </a:extLst>
            </p:cNvPr>
            <p:cNvSpPr/>
            <p:nvPr/>
          </p:nvSpPr>
          <p:spPr>
            <a:xfrm flipH="1" flipV="1">
              <a:off x="64365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39" name="Oval 3038">
              <a:extLst>
                <a:ext uri="{FF2B5EF4-FFF2-40B4-BE49-F238E27FC236}">
                  <a16:creationId xmlns:a16="http://schemas.microsoft.com/office/drawing/2014/main" id="{61D8F48B-BD3F-44A7-9E39-542AC34156CC}"/>
                </a:ext>
              </a:extLst>
            </p:cNvPr>
            <p:cNvSpPr/>
            <p:nvPr/>
          </p:nvSpPr>
          <p:spPr>
            <a:xfrm flipV="1">
              <a:off x="62623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0A59C783-7AB0-419B-B6A9-86BAFBABA0FF}"/>
                </a:ext>
              </a:extLst>
            </p:cNvPr>
            <p:cNvSpPr/>
            <p:nvPr/>
          </p:nvSpPr>
          <p:spPr>
            <a:xfrm flipV="1">
              <a:off x="66068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9EAFA2FD-F786-42C9-BE18-1214530B5108}"/>
                </a:ext>
              </a:extLst>
            </p:cNvPr>
            <p:cNvSpPr/>
            <p:nvPr/>
          </p:nvSpPr>
          <p:spPr>
            <a:xfrm flipH="1" flipV="1">
              <a:off x="67570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2" name="Oval 3041">
              <a:extLst>
                <a:ext uri="{FF2B5EF4-FFF2-40B4-BE49-F238E27FC236}">
                  <a16:creationId xmlns:a16="http://schemas.microsoft.com/office/drawing/2014/main" id="{326C32F7-6813-4185-B06C-0BD11FF2746F}"/>
                </a:ext>
              </a:extLst>
            </p:cNvPr>
            <p:cNvSpPr/>
            <p:nvPr/>
          </p:nvSpPr>
          <p:spPr>
            <a:xfrm flipV="1">
              <a:off x="65828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057DD177-6525-4A52-85C2-1E5E683ED55C}"/>
                </a:ext>
              </a:extLst>
            </p:cNvPr>
            <p:cNvSpPr/>
            <p:nvPr/>
          </p:nvSpPr>
          <p:spPr>
            <a:xfrm flipV="1">
              <a:off x="69273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A55BADB3-E986-43AA-9F2C-4C7D017F6664}"/>
                </a:ext>
              </a:extLst>
            </p:cNvPr>
            <p:cNvSpPr/>
            <p:nvPr/>
          </p:nvSpPr>
          <p:spPr>
            <a:xfrm flipH="1" flipV="1">
              <a:off x="70774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5" name="Oval 3044">
              <a:extLst>
                <a:ext uri="{FF2B5EF4-FFF2-40B4-BE49-F238E27FC236}">
                  <a16:creationId xmlns:a16="http://schemas.microsoft.com/office/drawing/2014/main" id="{40AAB05C-B43B-444E-927D-5AF1F531774F}"/>
                </a:ext>
              </a:extLst>
            </p:cNvPr>
            <p:cNvSpPr/>
            <p:nvPr/>
          </p:nvSpPr>
          <p:spPr>
            <a:xfrm flipV="1">
              <a:off x="69032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345B1622-8EAE-4E09-81B2-14C292465FDC}"/>
                </a:ext>
              </a:extLst>
            </p:cNvPr>
            <p:cNvSpPr/>
            <p:nvPr/>
          </p:nvSpPr>
          <p:spPr>
            <a:xfrm flipV="1">
              <a:off x="72477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21DC5D8C-630A-49EE-80B5-EB0C85B68859}"/>
                </a:ext>
              </a:extLst>
            </p:cNvPr>
            <p:cNvSpPr/>
            <p:nvPr/>
          </p:nvSpPr>
          <p:spPr>
            <a:xfrm flipH="1" flipV="1">
              <a:off x="73979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8" name="Oval 3047">
              <a:extLst>
                <a:ext uri="{FF2B5EF4-FFF2-40B4-BE49-F238E27FC236}">
                  <a16:creationId xmlns:a16="http://schemas.microsoft.com/office/drawing/2014/main" id="{E99EB48C-3FBF-41EE-A68D-12E8AF7F95D0}"/>
                </a:ext>
              </a:extLst>
            </p:cNvPr>
            <p:cNvSpPr/>
            <p:nvPr/>
          </p:nvSpPr>
          <p:spPr>
            <a:xfrm flipV="1">
              <a:off x="72237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C88C882A-BB5A-42D2-BA49-AE8E32A7DEF0}"/>
                </a:ext>
              </a:extLst>
            </p:cNvPr>
            <p:cNvSpPr/>
            <p:nvPr/>
          </p:nvSpPr>
          <p:spPr>
            <a:xfrm flipV="1">
              <a:off x="75682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A9139D96-786B-4DDD-8CD4-A2B7FB10841A}"/>
                </a:ext>
              </a:extLst>
            </p:cNvPr>
            <p:cNvSpPr/>
            <p:nvPr/>
          </p:nvSpPr>
          <p:spPr>
            <a:xfrm flipH="1" flipV="1">
              <a:off x="77183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1" name="Oval 3050">
              <a:extLst>
                <a:ext uri="{FF2B5EF4-FFF2-40B4-BE49-F238E27FC236}">
                  <a16:creationId xmlns:a16="http://schemas.microsoft.com/office/drawing/2014/main" id="{F85A0689-AF61-4416-8E91-B1C662F9E749}"/>
                </a:ext>
              </a:extLst>
            </p:cNvPr>
            <p:cNvSpPr/>
            <p:nvPr/>
          </p:nvSpPr>
          <p:spPr>
            <a:xfrm flipV="1">
              <a:off x="75441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FE6FB5F-5C56-44A9-9D40-EAF9C28803BB}"/>
                </a:ext>
              </a:extLst>
            </p:cNvPr>
            <p:cNvSpPr/>
            <p:nvPr/>
          </p:nvSpPr>
          <p:spPr>
            <a:xfrm flipV="1">
              <a:off x="78886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4E391F28-191C-45F1-9ACD-0978C04E7761}"/>
                </a:ext>
              </a:extLst>
            </p:cNvPr>
            <p:cNvSpPr/>
            <p:nvPr/>
          </p:nvSpPr>
          <p:spPr>
            <a:xfrm flipH="1" flipV="1">
              <a:off x="80388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4" name="Oval 3053">
              <a:extLst>
                <a:ext uri="{FF2B5EF4-FFF2-40B4-BE49-F238E27FC236}">
                  <a16:creationId xmlns:a16="http://schemas.microsoft.com/office/drawing/2014/main" id="{97DBDB1B-2900-4125-ACCE-63BCCDA8806E}"/>
                </a:ext>
              </a:extLst>
            </p:cNvPr>
            <p:cNvSpPr/>
            <p:nvPr/>
          </p:nvSpPr>
          <p:spPr>
            <a:xfrm flipV="1">
              <a:off x="78646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44B509B0-DDCA-4C24-8302-923230B93EDF}"/>
                </a:ext>
              </a:extLst>
            </p:cNvPr>
            <p:cNvSpPr/>
            <p:nvPr/>
          </p:nvSpPr>
          <p:spPr>
            <a:xfrm flipV="1">
              <a:off x="82091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B13C0161-7A85-4576-9474-F91BA2E0D11B}"/>
                </a:ext>
              </a:extLst>
            </p:cNvPr>
            <p:cNvSpPr/>
            <p:nvPr/>
          </p:nvSpPr>
          <p:spPr>
            <a:xfrm flipH="1" flipV="1">
              <a:off x="83592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7" name="Oval 3056">
              <a:extLst>
                <a:ext uri="{FF2B5EF4-FFF2-40B4-BE49-F238E27FC236}">
                  <a16:creationId xmlns:a16="http://schemas.microsoft.com/office/drawing/2014/main" id="{E6A5B52B-1B40-450F-904B-8D028F26C8A8}"/>
                </a:ext>
              </a:extLst>
            </p:cNvPr>
            <p:cNvSpPr/>
            <p:nvPr/>
          </p:nvSpPr>
          <p:spPr>
            <a:xfrm flipV="1">
              <a:off x="81850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8" name="Freeform: Shape 3057">
              <a:extLst>
                <a:ext uri="{FF2B5EF4-FFF2-40B4-BE49-F238E27FC236}">
                  <a16:creationId xmlns:a16="http://schemas.microsoft.com/office/drawing/2014/main" id="{C2EF559A-BCD8-48A1-8572-AECF73D6A258}"/>
                </a:ext>
              </a:extLst>
            </p:cNvPr>
            <p:cNvSpPr/>
            <p:nvPr/>
          </p:nvSpPr>
          <p:spPr>
            <a:xfrm flipV="1">
              <a:off x="85295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59" name="Freeform: Shape 3058">
              <a:extLst>
                <a:ext uri="{FF2B5EF4-FFF2-40B4-BE49-F238E27FC236}">
                  <a16:creationId xmlns:a16="http://schemas.microsoft.com/office/drawing/2014/main" id="{B42AC35E-2531-4E19-8F62-8B4630C2733A}"/>
                </a:ext>
              </a:extLst>
            </p:cNvPr>
            <p:cNvSpPr/>
            <p:nvPr/>
          </p:nvSpPr>
          <p:spPr>
            <a:xfrm flipH="1" flipV="1">
              <a:off x="86797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0" name="Oval 3059">
              <a:extLst>
                <a:ext uri="{FF2B5EF4-FFF2-40B4-BE49-F238E27FC236}">
                  <a16:creationId xmlns:a16="http://schemas.microsoft.com/office/drawing/2014/main" id="{4D266550-51B6-4BD4-8F77-B3E1BFA09333}"/>
                </a:ext>
              </a:extLst>
            </p:cNvPr>
            <p:cNvSpPr/>
            <p:nvPr/>
          </p:nvSpPr>
          <p:spPr>
            <a:xfrm flipV="1">
              <a:off x="85055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1" name="Freeform: Shape 3060">
              <a:extLst>
                <a:ext uri="{FF2B5EF4-FFF2-40B4-BE49-F238E27FC236}">
                  <a16:creationId xmlns:a16="http://schemas.microsoft.com/office/drawing/2014/main" id="{34EFED9E-5B51-4116-AEB7-A10021A827DD}"/>
                </a:ext>
              </a:extLst>
            </p:cNvPr>
            <p:cNvSpPr/>
            <p:nvPr/>
          </p:nvSpPr>
          <p:spPr>
            <a:xfrm flipV="1">
              <a:off x="88500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2" name="Freeform: Shape 3061">
              <a:extLst>
                <a:ext uri="{FF2B5EF4-FFF2-40B4-BE49-F238E27FC236}">
                  <a16:creationId xmlns:a16="http://schemas.microsoft.com/office/drawing/2014/main" id="{1895A5CB-C599-4523-BE97-78E7E2BC08F4}"/>
                </a:ext>
              </a:extLst>
            </p:cNvPr>
            <p:cNvSpPr/>
            <p:nvPr/>
          </p:nvSpPr>
          <p:spPr>
            <a:xfrm flipH="1" flipV="1">
              <a:off x="90001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3" name="Oval 3062">
              <a:extLst>
                <a:ext uri="{FF2B5EF4-FFF2-40B4-BE49-F238E27FC236}">
                  <a16:creationId xmlns:a16="http://schemas.microsoft.com/office/drawing/2014/main" id="{91D519A8-BDB5-4ABE-A5B6-6D6A27923882}"/>
                </a:ext>
              </a:extLst>
            </p:cNvPr>
            <p:cNvSpPr/>
            <p:nvPr/>
          </p:nvSpPr>
          <p:spPr>
            <a:xfrm flipV="1">
              <a:off x="88259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6DB2B89B-60E4-4DD7-ADEE-8866892BB337}"/>
                </a:ext>
              </a:extLst>
            </p:cNvPr>
            <p:cNvSpPr/>
            <p:nvPr/>
          </p:nvSpPr>
          <p:spPr>
            <a:xfrm flipV="1">
              <a:off x="91704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CDE5E7A1-3FBD-4D62-A252-65780AE6BAEA}"/>
                </a:ext>
              </a:extLst>
            </p:cNvPr>
            <p:cNvSpPr/>
            <p:nvPr/>
          </p:nvSpPr>
          <p:spPr>
            <a:xfrm flipH="1" flipV="1">
              <a:off x="93206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6" name="Oval 3065">
              <a:extLst>
                <a:ext uri="{FF2B5EF4-FFF2-40B4-BE49-F238E27FC236}">
                  <a16:creationId xmlns:a16="http://schemas.microsoft.com/office/drawing/2014/main" id="{77AEADA3-9C7E-4319-AE06-0DB6001732F5}"/>
                </a:ext>
              </a:extLst>
            </p:cNvPr>
            <p:cNvSpPr/>
            <p:nvPr/>
          </p:nvSpPr>
          <p:spPr>
            <a:xfrm flipV="1">
              <a:off x="91464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58929EF6-32B0-4C5D-B532-F7E7FA9A1B40}"/>
                </a:ext>
              </a:extLst>
            </p:cNvPr>
            <p:cNvSpPr/>
            <p:nvPr/>
          </p:nvSpPr>
          <p:spPr>
            <a:xfrm flipV="1">
              <a:off x="94909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F4F57711-5F52-4D0B-AEB3-747F24ADA7A3}"/>
                </a:ext>
              </a:extLst>
            </p:cNvPr>
            <p:cNvSpPr/>
            <p:nvPr/>
          </p:nvSpPr>
          <p:spPr>
            <a:xfrm flipH="1" flipV="1">
              <a:off x="96410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69" name="Oval 3068">
              <a:extLst>
                <a:ext uri="{FF2B5EF4-FFF2-40B4-BE49-F238E27FC236}">
                  <a16:creationId xmlns:a16="http://schemas.microsoft.com/office/drawing/2014/main" id="{FCE5E0B7-1E7C-43AB-8E69-E2EC788F8D69}"/>
                </a:ext>
              </a:extLst>
            </p:cNvPr>
            <p:cNvSpPr/>
            <p:nvPr/>
          </p:nvSpPr>
          <p:spPr>
            <a:xfrm flipV="1">
              <a:off x="94668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E7A1E1BC-7B20-4B9E-BC7F-B8862B1654E2}"/>
                </a:ext>
              </a:extLst>
            </p:cNvPr>
            <p:cNvSpPr/>
            <p:nvPr/>
          </p:nvSpPr>
          <p:spPr>
            <a:xfrm flipV="1">
              <a:off x="98113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1" name="Freeform: Shape 3070">
              <a:extLst>
                <a:ext uri="{FF2B5EF4-FFF2-40B4-BE49-F238E27FC236}">
                  <a16:creationId xmlns:a16="http://schemas.microsoft.com/office/drawing/2014/main" id="{DC8640FB-4B10-42A8-8812-E2AD6924C92D}"/>
                </a:ext>
              </a:extLst>
            </p:cNvPr>
            <p:cNvSpPr/>
            <p:nvPr/>
          </p:nvSpPr>
          <p:spPr>
            <a:xfrm flipH="1" flipV="1">
              <a:off x="99615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2" name="Oval 3071">
              <a:extLst>
                <a:ext uri="{FF2B5EF4-FFF2-40B4-BE49-F238E27FC236}">
                  <a16:creationId xmlns:a16="http://schemas.microsoft.com/office/drawing/2014/main" id="{658B513F-BB60-40A0-9697-1FF5E2E0328B}"/>
                </a:ext>
              </a:extLst>
            </p:cNvPr>
            <p:cNvSpPr/>
            <p:nvPr/>
          </p:nvSpPr>
          <p:spPr>
            <a:xfrm flipV="1">
              <a:off x="97873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0C5077D-B93C-47D4-BF6D-88C72EF23409}"/>
                </a:ext>
              </a:extLst>
            </p:cNvPr>
            <p:cNvSpPr/>
            <p:nvPr/>
          </p:nvSpPr>
          <p:spPr>
            <a:xfrm flipV="1">
              <a:off x="1013179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1AA67769-FBCB-4610-9C7A-DCE9FA78902C}"/>
                </a:ext>
              </a:extLst>
            </p:cNvPr>
            <p:cNvSpPr/>
            <p:nvPr/>
          </p:nvSpPr>
          <p:spPr>
            <a:xfrm flipH="1" flipV="1">
              <a:off x="1028195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5" name="Oval 3074">
              <a:extLst>
                <a:ext uri="{FF2B5EF4-FFF2-40B4-BE49-F238E27FC236}">
                  <a16:creationId xmlns:a16="http://schemas.microsoft.com/office/drawing/2014/main" id="{9046380E-94C3-45FE-B5D9-0088E933563F}"/>
                </a:ext>
              </a:extLst>
            </p:cNvPr>
            <p:cNvSpPr/>
            <p:nvPr/>
          </p:nvSpPr>
          <p:spPr>
            <a:xfrm flipV="1">
              <a:off x="1010775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6" name="Freeform: Shape 3075">
              <a:extLst>
                <a:ext uri="{FF2B5EF4-FFF2-40B4-BE49-F238E27FC236}">
                  <a16:creationId xmlns:a16="http://schemas.microsoft.com/office/drawing/2014/main" id="{79BF14E2-38B7-4DD3-843A-6B79029CCA56}"/>
                </a:ext>
              </a:extLst>
            </p:cNvPr>
            <p:cNvSpPr/>
            <p:nvPr/>
          </p:nvSpPr>
          <p:spPr>
            <a:xfrm flipV="1">
              <a:off x="104522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7" name="Freeform: Shape 3076">
              <a:extLst>
                <a:ext uri="{FF2B5EF4-FFF2-40B4-BE49-F238E27FC236}">
                  <a16:creationId xmlns:a16="http://schemas.microsoft.com/office/drawing/2014/main" id="{B25D7A29-FD7E-4367-8988-92882811A5D9}"/>
                </a:ext>
              </a:extLst>
            </p:cNvPr>
            <p:cNvSpPr/>
            <p:nvPr/>
          </p:nvSpPr>
          <p:spPr>
            <a:xfrm flipH="1" flipV="1">
              <a:off x="106024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8" name="Oval 3077">
              <a:extLst>
                <a:ext uri="{FF2B5EF4-FFF2-40B4-BE49-F238E27FC236}">
                  <a16:creationId xmlns:a16="http://schemas.microsoft.com/office/drawing/2014/main" id="{B4FB5759-4F33-4A72-8F6F-B06874598AED}"/>
                </a:ext>
              </a:extLst>
            </p:cNvPr>
            <p:cNvSpPr/>
            <p:nvPr/>
          </p:nvSpPr>
          <p:spPr>
            <a:xfrm flipV="1">
              <a:off x="104282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79" name="Freeform: Shape 3078">
              <a:extLst>
                <a:ext uri="{FF2B5EF4-FFF2-40B4-BE49-F238E27FC236}">
                  <a16:creationId xmlns:a16="http://schemas.microsoft.com/office/drawing/2014/main" id="{BFEA4EC8-F00D-4445-A376-C3AEDA3D8705}"/>
                </a:ext>
              </a:extLst>
            </p:cNvPr>
            <p:cNvSpPr/>
            <p:nvPr/>
          </p:nvSpPr>
          <p:spPr>
            <a:xfrm flipV="1">
              <a:off x="1077269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0" name="Freeform: Shape 3079">
              <a:extLst>
                <a:ext uri="{FF2B5EF4-FFF2-40B4-BE49-F238E27FC236}">
                  <a16:creationId xmlns:a16="http://schemas.microsoft.com/office/drawing/2014/main" id="{4AF259A2-C7C3-477E-B35E-BC679FAF1D15}"/>
                </a:ext>
              </a:extLst>
            </p:cNvPr>
            <p:cNvSpPr/>
            <p:nvPr/>
          </p:nvSpPr>
          <p:spPr>
            <a:xfrm flipH="1" flipV="1">
              <a:off x="1092285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1" name="Oval 3080">
              <a:extLst>
                <a:ext uri="{FF2B5EF4-FFF2-40B4-BE49-F238E27FC236}">
                  <a16:creationId xmlns:a16="http://schemas.microsoft.com/office/drawing/2014/main" id="{CCCE4421-1AB1-49C2-8CCF-A21F11569D6A}"/>
                </a:ext>
              </a:extLst>
            </p:cNvPr>
            <p:cNvSpPr/>
            <p:nvPr/>
          </p:nvSpPr>
          <p:spPr>
            <a:xfrm flipV="1">
              <a:off x="1074865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910E5A97-9648-4F54-B7AC-FDB7B381D088}"/>
                </a:ext>
              </a:extLst>
            </p:cNvPr>
            <p:cNvSpPr/>
            <p:nvPr/>
          </p:nvSpPr>
          <p:spPr>
            <a:xfrm flipV="1">
              <a:off x="110931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3C6537D0-1022-4504-81CA-F5B3628553DD}"/>
                </a:ext>
              </a:extLst>
            </p:cNvPr>
            <p:cNvSpPr/>
            <p:nvPr/>
          </p:nvSpPr>
          <p:spPr>
            <a:xfrm flipH="1" flipV="1">
              <a:off x="112433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4" name="Oval 3083">
              <a:extLst>
                <a:ext uri="{FF2B5EF4-FFF2-40B4-BE49-F238E27FC236}">
                  <a16:creationId xmlns:a16="http://schemas.microsoft.com/office/drawing/2014/main" id="{22582778-4D4C-493A-8963-887C0F1D18AF}"/>
                </a:ext>
              </a:extLst>
            </p:cNvPr>
            <p:cNvSpPr/>
            <p:nvPr/>
          </p:nvSpPr>
          <p:spPr>
            <a:xfrm flipV="1">
              <a:off x="110691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1CC8840B-0ACB-4300-9976-C088045C3218}"/>
                </a:ext>
              </a:extLst>
            </p:cNvPr>
            <p:cNvSpPr/>
            <p:nvPr/>
          </p:nvSpPr>
          <p:spPr>
            <a:xfrm flipV="1">
              <a:off x="1141359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79CFBA84-C71E-4E45-AA57-AB083B34DB1A}"/>
                </a:ext>
              </a:extLst>
            </p:cNvPr>
            <p:cNvSpPr/>
            <p:nvPr/>
          </p:nvSpPr>
          <p:spPr>
            <a:xfrm flipH="1" flipV="1">
              <a:off x="1156375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7" name="Oval 3086">
              <a:extLst>
                <a:ext uri="{FF2B5EF4-FFF2-40B4-BE49-F238E27FC236}">
                  <a16:creationId xmlns:a16="http://schemas.microsoft.com/office/drawing/2014/main" id="{1878D3E7-B460-458B-AC18-5056BAD6A595}"/>
                </a:ext>
              </a:extLst>
            </p:cNvPr>
            <p:cNvSpPr/>
            <p:nvPr/>
          </p:nvSpPr>
          <p:spPr>
            <a:xfrm flipV="1">
              <a:off x="1138955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59B1EE09-0B43-42CB-8D86-46A896B8668B}"/>
                </a:ext>
              </a:extLst>
            </p:cNvPr>
            <p:cNvSpPr/>
            <p:nvPr/>
          </p:nvSpPr>
          <p:spPr>
            <a:xfrm flipV="1">
              <a:off x="117340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9409F5A8-E598-4F73-8FE6-F7F20BA60849}"/>
                </a:ext>
              </a:extLst>
            </p:cNvPr>
            <p:cNvSpPr/>
            <p:nvPr/>
          </p:nvSpPr>
          <p:spPr>
            <a:xfrm flipH="1" flipV="1">
              <a:off x="118842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0" name="Oval 3089">
              <a:extLst>
                <a:ext uri="{FF2B5EF4-FFF2-40B4-BE49-F238E27FC236}">
                  <a16:creationId xmlns:a16="http://schemas.microsoft.com/office/drawing/2014/main" id="{DA785EAB-BCA8-418D-AABC-C90B68947419}"/>
                </a:ext>
              </a:extLst>
            </p:cNvPr>
            <p:cNvSpPr/>
            <p:nvPr/>
          </p:nvSpPr>
          <p:spPr>
            <a:xfrm flipV="1">
              <a:off x="117100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23C34053-BA5A-43AD-AA49-6ABF8DD87038}"/>
                </a:ext>
              </a:extLst>
            </p:cNvPr>
            <p:cNvSpPr/>
            <p:nvPr/>
          </p:nvSpPr>
          <p:spPr>
            <a:xfrm flipV="1">
              <a:off x="120544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AC750132-2E14-4934-9C21-432D76A51DC6}"/>
                </a:ext>
              </a:extLst>
            </p:cNvPr>
            <p:cNvSpPr/>
            <p:nvPr/>
          </p:nvSpPr>
          <p:spPr>
            <a:xfrm flipH="1" flipV="1">
              <a:off x="122046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3" name="Oval 3092">
              <a:extLst>
                <a:ext uri="{FF2B5EF4-FFF2-40B4-BE49-F238E27FC236}">
                  <a16:creationId xmlns:a16="http://schemas.microsoft.com/office/drawing/2014/main" id="{738712F0-8EC1-4355-BE41-A2D77C8768FF}"/>
                </a:ext>
              </a:extLst>
            </p:cNvPr>
            <p:cNvSpPr/>
            <p:nvPr/>
          </p:nvSpPr>
          <p:spPr>
            <a:xfrm flipV="1">
              <a:off x="120304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E99DB4D7-E98C-4DE2-8A7C-D3B0CDEC2721}"/>
                </a:ext>
              </a:extLst>
            </p:cNvPr>
            <p:cNvSpPr/>
            <p:nvPr/>
          </p:nvSpPr>
          <p:spPr>
            <a:xfrm flipV="1">
              <a:off x="123749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5" name="Freeform: Shape 3094">
              <a:extLst>
                <a:ext uri="{FF2B5EF4-FFF2-40B4-BE49-F238E27FC236}">
                  <a16:creationId xmlns:a16="http://schemas.microsoft.com/office/drawing/2014/main" id="{4683199B-50E1-401A-A20A-F06722E2B5DC}"/>
                </a:ext>
              </a:extLst>
            </p:cNvPr>
            <p:cNvSpPr/>
            <p:nvPr/>
          </p:nvSpPr>
          <p:spPr>
            <a:xfrm flipH="1" flipV="1">
              <a:off x="125250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6" name="Oval 3095">
              <a:extLst>
                <a:ext uri="{FF2B5EF4-FFF2-40B4-BE49-F238E27FC236}">
                  <a16:creationId xmlns:a16="http://schemas.microsoft.com/office/drawing/2014/main" id="{A3C0E446-927D-4451-A9EA-6B8893DAEDBF}"/>
                </a:ext>
              </a:extLst>
            </p:cNvPr>
            <p:cNvSpPr/>
            <p:nvPr/>
          </p:nvSpPr>
          <p:spPr>
            <a:xfrm flipV="1">
              <a:off x="123508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9665F678-C855-4677-9F27-B54CC529D8EA}"/>
                </a:ext>
              </a:extLst>
            </p:cNvPr>
            <p:cNvSpPr/>
            <p:nvPr/>
          </p:nvSpPr>
          <p:spPr>
            <a:xfrm flipV="1">
              <a:off x="126953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CEAE428E-AFC5-43B0-A56C-D78CCDC77A1B}"/>
                </a:ext>
              </a:extLst>
            </p:cNvPr>
            <p:cNvSpPr/>
            <p:nvPr/>
          </p:nvSpPr>
          <p:spPr>
            <a:xfrm flipH="1" flipV="1">
              <a:off x="128455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099" name="Oval 3098">
              <a:extLst>
                <a:ext uri="{FF2B5EF4-FFF2-40B4-BE49-F238E27FC236}">
                  <a16:creationId xmlns:a16="http://schemas.microsoft.com/office/drawing/2014/main" id="{6005A251-5C46-472B-AAFB-09EA217600DA}"/>
                </a:ext>
              </a:extLst>
            </p:cNvPr>
            <p:cNvSpPr/>
            <p:nvPr/>
          </p:nvSpPr>
          <p:spPr>
            <a:xfrm flipV="1">
              <a:off x="126713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0" name="Freeform: Shape 3099">
              <a:extLst>
                <a:ext uri="{FF2B5EF4-FFF2-40B4-BE49-F238E27FC236}">
                  <a16:creationId xmlns:a16="http://schemas.microsoft.com/office/drawing/2014/main" id="{8413783E-A8CD-418F-AA86-A9F4B513E376}"/>
                </a:ext>
              </a:extLst>
            </p:cNvPr>
            <p:cNvSpPr/>
            <p:nvPr/>
          </p:nvSpPr>
          <p:spPr>
            <a:xfrm flipV="1">
              <a:off x="130158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A46A1EB6-4CB7-4503-9AD9-350D5D66C6A1}"/>
                </a:ext>
              </a:extLst>
            </p:cNvPr>
            <p:cNvSpPr/>
            <p:nvPr/>
          </p:nvSpPr>
          <p:spPr>
            <a:xfrm flipH="1" flipV="1">
              <a:off x="131659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2" name="Oval 3101">
              <a:extLst>
                <a:ext uri="{FF2B5EF4-FFF2-40B4-BE49-F238E27FC236}">
                  <a16:creationId xmlns:a16="http://schemas.microsoft.com/office/drawing/2014/main" id="{8FE6580B-0D8E-4AE7-B035-E7156FEAE4FA}"/>
                </a:ext>
              </a:extLst>
            </p:cNvPr>
            <p:cNvSpPr/>
            <p:nvPr/>
          </p:nvSpPr>
          <p:spPr>
            <a:xfrm flipV="1">
              <a:off x="129917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1918DB26-0E2F-424B-BC54-225134421753}"/>
                </a:ext>
              </a:extLst>
            </p:cNvPr>
            <p:cNvSpPr/>
            <p:nvPr/>
          </p:nvSpPr>
          <p:spPr>
            <a:xfrm flipV="1">
              <a:off x="133362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5D9D42A5-F0D5-400C-BD1D-45D0047E1A13}"/>
                </a:ext>
              </a:extLst>
            </p:cNvPr>
            <p:cNvSpPr/>
            <p:nvPr/>
          </p:nvSpPr>
          <p:spPr>
            <a:xfrm flipH="1" flipV="1">
              <a:off x="134864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5" name="Oval 3104">
              <a:extLst>
                <a:ext uri="{FF2B5EF4-FFF2-40B4-BE49-F238E27FC236}">
                  <a16:creationId xmlns:a16="http://schemas.microsoft.com/office/drawing/2014/main" id="{5C5E9267-9F48-43C6-9005-32B555B787BA}"/>
                </a:ext>
              </a:extLst>
            </p:cNvPr>
            <p:cNvSpPr/>
            <p:nvPr/>
          </p:nvSpPr>
          <p:spPr>
            <a:xfrm flipV="1">
              <a:off x="133122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B82CB2D7-8846-4FDB-A07F-092FF49508A6}"/>
                </a:ext>
              </a:extLst>
            </p:cNvPr>
            <p:cNvSpPr/>
            <p:nvPr/>
          </p:nvSpPr>
          <p:spPr>
            <a:xfrm flipV="1">
              <a:off x="136567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88232D44-B98F-4C5E-A13E-EC6D89731663}"/>
                </a:ext>
              </a:extLst>
            </p:cNvPr>
            <p:cNvSpPr/>
            <p:nvPr/>
          </p:nvSpPr>
          <p:spPr>
            <a:xfrm flipH="1" flipV="1">
              <a:off x="138068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8" name="Oval 3107">
              <a:extLst>
                <a:ext uri="{FF2B5EF4-FFF2-40B4-BE49-F238E27FC236}">
                  <a16:creationId xmlns:a16="http://schemas.microsoft.com/office/drawing/2014/main" id="{F25A8B7C-40B8-44AF-9B4C-5FF151AC9A31}"/>
                </a:ext>
              </a:extLst>
            </p:cNvPr>
            <p:cNvSpPr/>
            <p:nvPr/>
          </p:nvSpPr>
          <p:spPr>
            <a:xfrm flipV="1">
              <a:off x="136326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3AD7F622-A5B0-4085-AABE-91510D9A195E}"/>
                </a:ext>
              </a:extLst>
            </p:cNvPr>
            <p:cNvSpPr/>
            <p:nvPr/>
          </p:nvSpPr>
          <p:spPr>
            <a:xfrm flipV="1">
              <a:off x="139771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F2A6D2C5-D991-4DAA-84B4-31442F1AD4AC}"/>
                </a:ext>
              </a:extLst>
            </p:cNvPr>
            <p:cNvSpPr/>
            <p:nvPr/>
          </p:nvSpPr>
          <p:spPr>
            <a:xfrm flipH="1" flipV="1">
              <a:off x="141273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1" name="Oval 3110">
              <a:extLst>
                <a:ext uri="{FF2B5EF4-FFF2-40B4-BE49-F238E27FC236}">
                  <a16:creationId xmlns:a16="http://schemas.microsoft.com/office/drawing/2014/main" id="{59FA3930-CC71-444D-9569-6712B80FEB71}"/>
                </a:ext>
              </a:extLst>
            </p:cNvPr>
            <p:cNvSpPr/>
            <p:nvPr/>
          </p:nvSpPr>
          <p:spPr>
            <a:xfrm flipV="1">
              <a:off x="139531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2" name="Freeform: Shape 3111">
              <a:extLst>
                <a:ext uri="{FF2B5EF4-FFF2-40B4-BE49-F238E27FC236}">
                  <a16:creationId xmlns:a16="http://schemas.microsoft.com/office/drawing/2014/main" id="{F5D05CAB-976E-4651-A7E3-FA4F0F8F7B00}"/>
                </a:ext>
              </a:extLst>
            </p:cNvPr>
            <p:cNvSpPr/>
            <p:nvPr/>
          </p:nvSpPr>
          <p:spPr>
            <a:xfrm flipV="1">
              <a:off x="142976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5C8B49-8C51-4F41-B784-843C10F9C222}"/>
                </a:ext>
              </a:extLst>
            </p:cNvPr>
            <p:cNvSpPr/>
            <p:nvPr/>
          </p:nvSpPr>
          <p:spPr>
            <a:xfrm flipH="1" flipV="1">
              <a:off x="144477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4" name="Oval 3113">
              <a:extLst>
                <a:ext uri="{FF2B5EF4-FFF2-40B4-BE49-F238E27FC236}">
                  <a16:creationId xmlns:a16="http://schemas.microsoft.com/office/drawing/2014/main" id="{44FF594C-ED2C-433D-A703-CD16713EF007}"/>
                </a:ext>
              </a:extLst>
            </p:cNvPr>
            <p:cNvSpPr/>
            <p:nvPr/>
          </p:nvSpPr>
          <p:spPr>
            <a:xfrm flipV="1">
              <a:off x="142735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5" name="Freeform: Shape 3114">
              <a:extLst>
                <a:ext uri="{FF2B5EF4-FFF2-40B4-BE49-F238E27FC236}">
                  <a16:creationId xmlns:a16="http://schemas.microsoft.com/office/drawing/2014/main" id="{F9CC7B17-E431-436C-A9FF-8CF5A315C5AF}"/>
                </a:ext>
              </a:extLst>
            </p:cNvPr>
            <p:cNvSpPr/>
            <p:nvPr/>
          </p:nvSpPr>
          <p:spPr>
            <a:xfrm flipV="1">
              <a:off x="146180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6" name="Freeform: Shape 3115">
              <a:extLst>
                <a:ext uri="{FF2B5EF4-FFF2-40B4-BE49-F238E27FC236}">
                  <a16:creationId xmlns:a16="http://schemas.microsoft.com/office/drawing/2014/main" id="{0B03A2B1-B009-4224-8850-8DD17269E1DE}"/>
                </a:ext>
              </a:extLst>
            </p:cNvPr>
            <p:cNvSpPr/>
            <p:nvPr/>
          </p:nvSpPr>
          <p:spPr>
            <a:xfrm flipH="1" flipV="1">
              <a:off x="147682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7" name="Oval 3116">
              <a:extLst>
                <a:ext uri="{FF2B5EF4-FFF2-40B4-BE49-F238E27FC236}">
                  <a16:creationId xmlns:a16="http://schemas.microsoft.com/office/drawing/2014/main" id="{D691D4EF-E74B-4AC9-86F1-D4BA4E4C92D5}"/>
                </a:ext>
              </a:extLst>
            </p:cNvPr>
            <p:cNvSpPr/>
            <p:nvPr/>
          </p:nvSpPr>
          <p:spPr>
            <a:xfrm flipV="1">
              <a:off x="145940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8" name="Freeform: Shape 3117">
              <a:extLst>
                <a:ext uri="{FF2B5EF4-FFF2-40B4-BE49-F238E27FC236}">
                  <a16:creationId xmlns:a16="http://schemas.microsoft.com/office/drawing/2014/main" id="{5E453C92-18C9-4968-BC61-BE5AC95E9EDE}"/>
                </a:ext>
              </a:extLst>
            </p:cNvPr>
            <p:cNvSpPr/>
            <p:nvPr/>
          </p:nvSpPr>
          <p:spPr>
            <a:xfrm flipV="1">
              <a:off x="149385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19" name="Freeform: Shape 3118">
              <a:extLst>
                <a:ext uri="{FF2B5EF4-FFF2-40B4-BE49-F238E27FC236}">
                  <a16:creationId xmlns:a16="http://schemas.microsoft.com/office/drawing/2014/main" id="{A713F2F2-C6B8-45C3-8893-C5177F3A44B1}"/>
                </a:ext>
              </a:extLst>
            </p:cNvPr>
            <p:cNvSpPr/>
            <p:nvPr/>
          </p:nvSpPr>
          <p:spPr>
            <a:xfrm flipH="1" flipV="1">
              <a:off x="150886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0" name="Oval 3119">
              <a:extLst>
                <a:ext uri="{FF2B5EF4-FFF2-40B4-BE49-F238E27FC236}">
                  <a16:creationId xmlns:a16="http://schemas.microsoft.com/office/drawing/2014/main" id="{07948CBC-7AB2-4769-AF68-15DC7C5B0F40}"/>
                </a:ext>
              </a:extLst>
            </p:cNvPr>
            <p:cNvSpPr/>
            <p:nvPr/>
          </p:nvSpPr>
          <p:spPr>
            <a:xfrm flipV="1">
              <a:off x="149144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1" name="Freeform: Shape 3120">
              <a:extLst>
                <a:ext uri="{FF2B5EF4-FFF2-40B4-BE49-F238E27FC236}">
                  <a16:creationId xmlns:a16="http://schemas.microsoft.com/office/drawing/2014/main" id="{0994F90A-7E0D-44EC-B705-62DF8AC9E2C8}"/>
                </a:ext>
              </a:extLst>
            </p:cNvPr>
            <p:cNvSpPr/>
            <p:nvPr/>
          </p:nvSpPr>
          <p:spPr>
            <a:xfrm flipV="1">
              <a:off x="152589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2" name="Freeform: Shape 3121">
              <a:extLst>
                <a:ext uri="{FF2B5EF4-FFF2-40B4-BE49-F238E27FC236}">
                  <a16:creationId xmlns:a16="http://schemas.microsoft.com/office/drawing/2014/main" id="{E5D6D300-EA65-49FE-AD16-839419A03793}"/>
                </a:ext>
              </a:extLst>
            </p:cNvPr>
            <p:cNvSpPr/>
            <p:nvPr/>
          </p:nvSpPr>
          <p:spPr>
            <a:xfrm flipH="1" flipV="1">
              <a:off x="154091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3" name="Oval 3122">
              <a:extLst>
                <a:ext uri="{FF2B5EF4-FFF2-40B4-BE49-F238E27FC236}">
                  <a16:creationId xmlns:a16="http://schemas.microsoft.com/office/drawing/2014/main" id="{D0F54D44-AAC6-4751-B6E6-EDA93FFE8FF6}"/>
                </a:ext>
              </a:extLst>
            </p:cNvPr>
            <p:cNvSpPr/>
            <p:nvPr/>
          </p:nvSpPr>
          <p:spPr>
            <a:xfrm flipV="1">
              <a:off x="152349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C32FF280-AF91-4496-9E45-2EF91A485852}"/>
                </a:ext>
              </a:extLst>
            </p:cNvPr>
            <p:cNvSpPr/>
            <p:nvPr/>
          </p:nvSpPr>
          <p:spPr>
            <a:xfrm flipV="1">
              <a:off x="155794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5" name="Freeform: Shape 3124">
              <a:extLst>
                <a:ext uri="{FF2B5EF4-FFF2-40B4-BE49-F238E27FC236}">
                  <a16:creationId xmlns:a16="http://schemas.microsoft.com/office/drawing/2014/main" id="{C7D894B1-9B9A-4BC8-96D1-E1140A6100D6}"/>
                </a:ext>
              </a:extLst>
            </p:cNvPr>
            <p:cNvSpPr/>
            <p:nvPr/>
          </p:nvSpPr>
          <p:spPr>
            <a:xfrm flipH="1" flipV="1">
              <a:off x="157295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6" name="Oval 3125">
              <a:extLst>
                <a:ext uri="{FF2B5EF4-FFF2-40B4-BE49-F238E27FC236}">
                  <a16:creationId xmlns:a16="http://schemas.microsoft.com/office/drawing/2014/main" id="{B8FA8366-5738-4C78-B101-9E653DCE42F0}"/>
                </a:ext>
              </a:extLst>
            </p:cNvPr>
            <p:cNvSpPr/>
            <p:nvPr/>
          </p:nvSpPr>
          <p:spPr>
            <a:xfrm flipV="1">
              <a:off x="155553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7" name="Freeform: Shape 3126">
              <a:extLst>
                <a:ext uri="{FF2B5EF4-FFF2-40B4-BE49-F238E27FC236}">
                  <a16:creationId xmlns:a16="http://schemas.microsoft.com/office/drawing/2014/main" id="{98E3235F-8983-4A13-9B3F-84676B59C399}"/>
                </a:ext>
              </a:extLst>
            </p:cNvPr>
            <p:cNvSpPr/>
            <p:nvPr/>
          </p:nvSpPr>
          <p:spPr>
            <a:xfrm flipV="1">
              <a:off x="158998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BFE510FB-9A8D-4D8B-A686-33ABB14D0722}"/>
                </a:ext>
              </a:extLst>
            </p:cNvPr>
            <p:cNvSpPr/>
            <p:nvPr/>
          </p:nvSpPr>
          <p:spPr>
            <a:xfrm flipH="1" flipV="1">
              <a:off x="160500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29" name="Oval 3128">
              <a:extLst>
                <a:ext uri="{FF2B5EF4-FFF2-40B4-BE49-F238E27FC236}">
                  <a16:creationId xmlns:a16="http://schemas.microsoft.com/office/drawing/2014/main" id="{84D4EA72-0A83-42AA-99BF-5870C1F401E4}"/>
                </a:ext>
              </a:extLst>
            </p:cNvPr>
            <p:cNvSpPr/>
            <p:nvPr/>
          </p:nvSpPr>
          <p:spPr>
            <a:xfrm flipV="1">
              <a:off x="158758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21CA8FDB-ACDA-404F-81A2-423D7D1C4771}"/>
                </a:ext>
              </a:extLst>
            </p:cNvPr>
            <p:cNvSpPr/>
            <p:nvPr/>
          </p:nvSpPr>
          <p:spPr>
            <a:xfrm flipV="1">
              <a:off x="162203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C6121145-4F3E-426D-997F-D3102371B839}"/>
                </a:ext>
              </a:extLst>
            </p:cNvPr>
            <p:cNvSpPr/>
            <p:nvPr/>
          </p:nvSpPr>
          <p:spPr>
            <a:xfrm flipH="1" flipV="1">
              <a:off x="163704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2" name="Oval 3131">
              <a:extLst>
                <a:ext uri="{FF2B5EF4-FFF2-40B4-BE49-F238E27FC236}">
                  <a16:creationId xmlns:a16="http://schemas.microsoft.com/office/drawing/2014/main" id="{73B0BCC7-6CBF-4513-957B-50CB85BA52CB}"/>
                </a:ext>
              </a:extLst>
            </p:cNvPr>
            <p:cNvSpPr/>
            <p:nvPr/>
          </p:nvSpPr>
          <p:spPr>
            <a:xfrm flipV="1">
              <a:off x="161962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3" name="Freeform: Shape 3132">
              <a:extLst>
                <a:ext uri="{FF2B5EF4-FFF2-40B4-BE49-F238E27FC236}">
                  <a16:creationId xmlns:a16="http://schemas.microsoft.com/office/drawing/2014/main" id="{33FB039B-6D38-4FD4-879C-3575A3B10EA8}"/>
                </a:ext>
              </a:extLst>
            </p:cNvPr>
            <p:cNvSpPr/>
            <p:nvPr/>
          </p:nvSpPr>
          <p:spPr>
            <a:xfrm flipV="1">
              <a:off x="165407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4" name="Freeform: Shape 3133">
              <a:extLst>
                <a:ext uri="{FF2B5EF4-FFF2-40B4-BE49-F238E27FC236}">
                  <a16:creationId xmlns:a16="http://schemas.microsoft.com/office/drawing/2014/main" id="{44C06C69-EBDE-44DD-8153-D073B89C1516}"/>
                </a:ext>
              </a:extLst>
            </p:cNvPr>
            <p:cNvSpPr/>
            <p:nvPr/>
          </p:nvSpPr>
          <p:spPr>
            <a:xfrm flipH="1" flipV="1">
              <a:off x="166909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5" name="Oval 3134">
              <a:extLst>
                <a:ext uri="{FF2B5EF4-FFF2-40B4-BE49-F238E27FC236}">
                  <a16:creationId xmlns:a16="http://schemas.microsoft.com/office/drawing/2014/main" id="{0494BFF5-E4F5-4B26-BC2D-C1EDD04E28F0}"/>
                </a:ext>
              </a:extLst>
            </p:cNvPr>
            <p:cNvSpPr/>
            <p:nvPr/>
          </p:nvSpPr>
          <p:spPr>
            <a:xfrm flipV="1">
              <a:off x="165167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6" name="Freeform: Shape 3135">
              <a:extLst>
                <a:ext uri="{FF2B5EF4-FFF2-40B4-BE49-F238E27FC236}">
                  <a16:creationId xmlns:a16="http://schemas.microsoft.com/office/drawing/2014/main" id="{866A070B-14EB-42C3-AD01-D7D375B2FB4D}"/>
                </a:ext>
              </a:extLst>
            </p:cNvPr>
            <p:cNvSpPr/>
            <p:nvPr/>
          </p:nvSpPr>
          <p:spPr>
            <a:xfrm flipV="1">
              <a:off x="168612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7" name="Freeform: Shape 3136">
              <a:extLst>
                <a:ext uri="{FF2B5EF4-FFF2-40B4-BE49-F238E27FC236}">
                  <a16:creationId xmlns:a16="http://schemas.microsoft.com/office/drawing/2014/main" id="{DA2C1AD8-2183-4CEE-ACF1-FAFA7358E12B}"/>
                </a:ext>
              </a:extLst>
            </p:cNvPr>
            <p:cNvSpPr/>
            <p:nvPr/>
          </p:nvSpPr>
          <p:spPr>
            <a:xfrm flipH="1" flipV="1">
              <a:off x="170113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8" name="Oval 3137">
              <a:extLst>
                <a:ext uri="{FF2B5EF4-FFF2-40B4-BE49-F238E27FC236}">
                  <a16:creationId xmlns:a16="http://schemas.microsoft.com/office/drawing/2014/main" id="{91C687C3-44D5-47ED-A7E7-37B8A2FC48F9}"/>
                </a:ext>
              </a:extLst>
            </p:cNvPr>
            <p:cNvSpPr/>
            <p:nvPr/>
          </p:nvSpPr>
          <p:spPr>
            <a:xfrm flipV="1">
              <a:off x="168371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39" name="Freeform: Shape 3138">
              <a:extLst>
                <a:ext uri="{FF2B5EF4-FFF2-40B4-BE49-F238E27FC236}">
                  <a16:creationId xmlns:a16="http://schemas.microsoft.com/office/drawing/2014/main" id="{9DB7095C-148B-409B-890D-949704408EB5}"/>
                </a:ext>
              </a:extLst>
            </p:cNvPr>
            <p:cNvSpPr/>
            <p:nvPr/>
          </p:nvSpPr>
          <p:spPr>
            <a:xfrm flipV="1">
              <a:off x="171816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0" name="Freeform: Shape 3139">
              <a:extLst>
                <a:ext uri="{FF2B5EF4-FFF2-40B4-BE49-F238E27FC236}">
                  <a16:creationId xmlns:a16="http://schemas.microsoft.com/office/drawing/2014/main" id="{BB71C916-8883-4C40-B098-9A613BCF3538}"/>
                </a:ext>
              </a:extLst>
            </p:cNvPr>
            <p:cNvSpPr/>
            <p:nvPr/>
          </p:nvSpPr>
          <p:spPr>
            <a:xfrm flipH="1" flipV="1">
              <a:off x="173318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1" name="Oval 3140">
              <a:extLst>
                <a:ext uri="{FF2B5EF4-FFF2-40B4-BE49-F238E27FC236}">
                  <a16:creationId xmlns:a16="http://schemas.microsoft.com/office/drawing/2014/main" id="{A8B7F85E-5550-44EE-928B-6345B8B0F68F}"/>
                </a:ext>
              </a:extLst>
            </p:cNvPr>
            <p:cNvSpPr/>
            <p:nvPr/>
          </p:nvSpPr>
          <p:spPr>
            <a:xfrm flipV="1">
              <a:off x="171576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2" name="Freeform: Shape 3141">
              <a:extLst>
                <a:ext uri="{FF2B5EF4-FFF2-40B4-BE49-F238E27FC236}">
                  <a16:creationId xmlns:a16="http://schemas.microsoft.com/office/drawing/2014/main" id="{E4951651-B679-46AD-BEC7-3BEE3CFB069B}"/>
                </a:ext>
              </a:extLst>
            </p:cNvPr>
            <p:cNvSpPr/>
            <p:nvPr/>
          </p:nvSpPr>
          <p:spPr>
            <a:xfrm flipV="1">
              <a:off x="175021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3" name="Freeform: Shape 3142">
              <a:extLst>
                <a:ext uri="{FF2B5EF4-FFF2-40B4-BE49-F238E27FC236}">
                  <a16:creationId xmlns:a16="http://schemas.microsoft.com/office/drawing/2014/main" id="{CD05A641-892C-41FB-9BB5-B7740F5A70FE}"/>
                </a:ext>
              </a:extLst>
            </p:cNvPr>
            <p:cNvSpPr/>
            <p:nvPr/>
          </p:nvSpPr>
          <p:spPr>
            <a:xfrm flipH="1" flipV="1">
              <a:off x="176522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4" name="Oval 3143">
              <a:extLst>
                <a:ext uri="{FF2B5EF4-FFF2-40B4-BE49-F238E27FC236}">
                  <a16:creationId xmlns:a16="http://schemas.microsoft.com/office/drawing/2014/main" id="{2DF67F4F-40DD-4F48-9E64-54E6816F388F}"/>
                </a:ext>
              </a:extLst>
            </p:cNvPr>
            <p:cNvSpPr/>
            <p:nvPr/>
          </p:nvSpPr>
          <p:spPr>
            <a:xfrm flipV="1">
              <a:off x="174780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5" name="Freeform: Shape 3144">
              <a:extLst>
                <a:ext uri="{FF2B5EF4-FFF2-40B4-BE49-F238E27FC236}">
                  <a16:creationId xmlns:a16="http://schemas.microsoft.com/office/drawing/2014/main" id="{54CC652A-9195-4451-84EC-ECB43D5A4CD3}"/>
                </a:ext>
              </a:extLst>
            </p:cNvPr>
            <p:cNvSpPr/>
            <p:nvPr/>
          </p:nvSpPr>
          <p:spPr>
            <a:xfrm flipV="1">
              <a:off x="178225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6" name="Freeform: Shape 3145">
              <a:extLst>
                <a:ext uri="{FF2B5EF4-FFF2-40B4-BE49-F238E27FC236}">
                  <a16:creationId xmlns:a16="http://schemas.microsoft.com/office/drawing/2014/main" id="{7B4920A1-73BC-4407-90A5-DE6DD74876DA}"/>
                </a:ext>
              </a:extLst>
            </p:cNvPr>
            <p:cNvSpPr/>
            <p:nvPr/>
          </p:nvSpPr>
          <p:spPr>
            <a:xfrm flipH="1" flipV="1">
              <a:off x="179727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7" name="Oval 3146">
              <a:extLst>
                <a:ext uri="{FF2B5EF4-FFF2-40B4-BE49-F238E27FC236}">
                  <a16:creationId xmlns:a16="http://schemas.microsoft.com/office/drawing/2014/main" id="{1FC1EB50-7696-4EE2-950C-9F0E848CE637}"/>
                </a:ext>
              </a:extLst>
            </p:cNvPr>
            <p:cNvSpPr/>
            <p:nvPr/>
          </p:nvSpPr>
          <p:spPr>
            <a:xfrm flipV="1">
              <a:off x="177985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8" name="Freeform: Shape 3147">
              <a:extLst>
                <a:ext uri="{FF2B5EF4-FFF2-40B4-BE49-F238E27FC236}">
                  <a16:creationId xmlns:a16="http://schemas.microsoft.com/office/drawing/2014/main" id="{53F6DF1F-54B0-4C3F-A90E-BDBA199B542D}"/>
                </a:ext>
              </a:extLst>
            </p:cNvPr>
            <p:cNvSpPr/>
            <p:nvPr/>
          </p:nvSpPr>
          <p:spPr>
            <a:xfrm flipV="1">
              <a:off x="181430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49" name="Freeform: Shape 3148">
              <a:extLst>
                <a:ext uri="{FF2B5EF4-FFF2-40B4-BE49-F238E27FC236}">
                  <a16:creationId xmlns:a16="http://schemas.microsoft.com/office/drawing/2014/main" id="{94097E68-E09A-4738-B72C-3BC58C130835}"/>
                </a:ext>
              </a:extLst>
            </p:cNvPr>
            <p:cNvSpPr/>
            <p:nvPr/>
          </p:nvSpPr>
          <p:spPr>
            <a:xfrm flipH="1" flipV="1">
              <a:off x="182931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0" name="Oval 3149">
              <a:extLst>
                <a:ext uri="{FF2B5EF4-FFF2-40B4-BE49-F238E27FC236}">
                  <a16:creationId xmlns:a16="http://schemas.microsoft.com/office/drawing/2014/main" id="{D07A545B-CBAB-4F82-A36D-E1A45269685F}"/>
                </a:ext>
              </a:extLst>
            </p:cNvPr>
            <p:cNvSpPr/>
            <p:nvPr/>
          </p:nvSpPr>
          <p:spPr>
            <a:xfrm flipV="1">
              <a:off x="181189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1" name="Freeform: Shape 3150">
              <a:extLst>
                <a:ext uri="{FF2B5EF4-FFF2-40B4-BE49-F238E27FC236}">
                  <a16:creationId xmlns:a16="http://schemas.microsoft.com/office/drawing/2014/main" id="{87CBA457-CF2B-4AF7-9C24-C779E82EB477}"/>
                </a:ext>
              </a:extLst>
            </p:cNvPr>
            <p:cNvSpPr/>
            <p:nvPr/>
          </p:nvSpPr>
          <p:spPr>
            <a:xfrm flipV="1">
              <a:off x="184634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29492129-8ED4-41C6-B562-DBF00166032A}"/>
                </a:ext>
              </a:extLst>
            </p:cNvPr>
            <p:cNvSpPr/>
            <p:nvPr/>
          </p:nvSpPr>
          <p:spPr>
            <a:xfrm flipH="1" flipV="1">
              <a:off x="186136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3" name="Oval 3152">
              <a:extLst>
                <a:ext uri="{FF2B5EF4-FFF2-40B4-BE49-F238E27FC236}">
                  <a16:creationId xmlns:a16="http://schemas.microsoft.com/office/drawing/2014/main" id="{96DDF017-66C7-414D-8E60-368F6CD8B591}"/>
                </a:ext>
              </a:extLst>
            </p:cNvPr>
            <p:cNvSpPr/>
            <p:nvPr/>
          </p:nvSpPr>
          <p:spPr>
            <a:xfrm flipV="1">
              <a:off x="184394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78513C99-2980-4AE4-813B-3793AE28BFA2}"/>
                </a:ext>
              </a:extLst>
            </p:cNvPr>
            <p:cNvSpPr/>
            <p:nvPr/>
          </p:nvSpPr>
          <p:spPr>
            <a:xfrm flipV="1">
              <a:off x="187839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715AA63F-2B8E-4E2C-9A7E-782614D7DEDB}"/>
                </a:ext>
              </a:extLst>
            </p:cNvPr>
            <p:cNvSpPr/>
            <p:nvPr/>
          </p:nvSpPr>
          <p:spPr>
            <a:xfrm flipH="1" flipV="1">
              <a:off x="189340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6" name="Oval 3155">
              <a:extLst>
                <a:ext uri="{FF2B5EF4-FFF2-40B4-BE49-F238E27FC236}">
                  <a16:creationId xmlns:a16="http://schemas.microsoft.com/office/drawing/2014/main" id="{8FCB6974-A31B-489E-BB02-D1E7A8F7ECF8}"/>
                </a:ext>
              </a:extLst>
            </p:cNvPr>
            <p:cNvSpPr/>
            <p:nvPr/>
          </p:nvSpPr>
          <p:spPr>
            <a:xfrm flipV="1">
              <a:off x="187598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77BDD891-4965-4001-9AA9-D5F5F5FA5F28}"/>
                </a:ext>
              </a:extLst>
            </p:cNvPr>
            <p:cNvSpPr/>
            <p:nvPr/>
          </p:nvSpPr>
          <p:spPr>
            <a:xfrm flipV="1">
              <a:off x="191043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2C590A91-2B34-42AA-BEC4-40E456F180E8}"/>
                </a:ext>
              </a:extLst>
            </p:cNvPr>
            <p:cNvSpPr/>
            <p:nvPr/>
          </p:nvSpPr>
          <p:spPr>
            <a:xfrm flipH="1" flipV="1">
              <a:off x="192545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59" name="Oval 3158">
              <a:extLst>
                <a:ext uri="{FF2B5EF4-FFF2-40B4-BE49-F238E27FC236}">
                  <a16:creationId xmlns:a16="http://schemas.microsoft.com/office/drawing/2014/main" id="{94DE8195-F865-4FDA-9F6C-E26E1FDCAA70}"/>
                </a:ext>
              </a:extLst>
            </p:cNvPr>
            <p:cNvSpPr/>
            <p:nvPr/>
          </p:nvSpPr>
          <p:spPr>
            <a:xfrm flipV="1">
              <a:off x="190803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D8982D44-150D-4E29-B258-5768F2BC6B9B}"/>
                </a:ext>
              </a:extLst>
            </p:cNvPr>
            <p:cNvSpPr/>
            <p:nvPr/>
          </p:nvSpPr>
          <p:spPr>
            <a:xfrm flipV="1">
              <a:off x="194249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10F268FD-FE2C-46ED-B0BF-5459D91F1712}"/>
                </a:ext>
              </a:extLst>
            </p:cNvPr>
            <p:cNvSpPr/>
            <p:nvPr/>
          </p:nvSpPr>
          <p:spPr>
            <a:xfrm flipH="1" flipV="1">
              <a:off x="195750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62" name="Oval 3161">
              <a:extLst>
                <a:ext uri="{FF2B5EF4-FFF2-40B4-BE49-F238E27FC236}">
                  <a16:creationId xmlns:a16="http://schemas.microsoft.com/office/drawing/2014/main" id="{726A3A86-BE8C-4B6A-965C-192D97B82DA4}"/>
                </a:ext>
              </a:extLst>
            </p:cNvPr>
            <p:cNvSpPr/>
            <p:nvPr/>
          </p:nvSpPr>
          <p:spPr>
            <a:xfrm flipV="1">
              <a:off x="194008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3163" name="Group 3162">
              <a:extLst>
                <a:ext uri="{FF2B5EF4-FFF2-40B4-BE49-F238E27FC236}">
                  <a16:creationId xmlns:a16="http://schemas.microsoft.com/office/drawing/2014/main" id="{5C10E12F-4252-46B8-871E-23D964E813AE}"/>
                </a:ext>
              </a:extLst>
            </p:cNvPr>
            <p:cNvGrpSpPr/>
            <p:nvPr/>
          </p:nvGrpSpPr>
          <p:grpSpPr>
            <a:xfrm>
              <a:off x="736029" y="2054804"/>
              <a:ext cx="232120" cy="1312966"/>
              <a:chOff x="2664554" y="2094518"/>
              <a:chExt cx="368112" cy="2082194"/>
            </a:xfrm>
          </p:grpSpPr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C057979A-E3F5-4F01-A254-D3CF186D4E1C}"/>
                  </a:ext>
                </a:extLst>
              </p:cNvPr>
              <p:cNvSpPr/>
              <p:nvPr/>
            </p:nvSpPr>
            <p:spPr>
              <a:xfrm>
                <a:off x="2733675" y="2094518"/>
                <a:ext cx="233363" cy="1729770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1729770">
                    <a:moveTo>
                      <a:pt x="0" y="1729770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6" name="Rectangle: Rounded Corners 3185">
                <a:extLst>
                  <a:ext uri="{FF2B5EF4-FFF2-40B4-BE49-F238E27FC236}">
                    <a16:creationId xmlns:a16="http://schemas.microsoft.com/office/drawing/2014/main" id="{A985E565-715C-43F0-B2EF-461297E184F8}"/>
                  </a:ext>
                </a:extLst>
              </p:cNvPr>
              <p:cNvSpPr/>
              <p:nvPr/>
            </p:nvSpPr>
            <p:spPr>
              <a:xfrm>
                <a:off x="26645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7" name="Rectangle: Rounded Corners 3186">
                <a:extLst>
                  <a:ext uri="{FF2B5EF4-FFF2-40B4-BE49-F238E27FC236}">
                    <a16:creationId xmlns:a16="http://schemas.microsoft.com/office/drawing/2014/main" id="{A5612050-BFA4-4245-A254-EEAC3DA43F12}"/>
                  </a:ext>
                </a:extLst>
              </p:cNvPr>
              <p:cNvSpPr/>
              <p:nvPr/>
            </p:nvSpPr>
            <p:spPr>
              <a:xfrm>
                <a:off x="28931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8" name="Rectangle: Rounded Corners 3187">
                <a:extLst>
                  <a:ext uri="{FF2B5EF4-FFF2-40B4-BE49-F238E27FC236}">
                    <a16:creationId xmlns:a16="http://schemas.microsoft.com/office/drawing/2014/main" id="{9399B7BC-57E4-4751-86B8-3A59E2C1875D}"/>
                  </a:ext>
                </a:extLst>
              </p:cNvPr>
              <p:cNvSpPr/>
              <p:nvPr/>
            </p:nvSpPr>
            <p:spPr>
              <a:xfrm>
                <a:off x="2664554" y="3367088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0070B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9" name="Rectangle: Rounded Corners 3188">
                <a:extLst>
                  <a:ext uri="{FF2B5EF4-FFF2-40B4-BE49-F238E27FC236}">
                    <a16:creationId xmlns:a16="http://schemas.microsoft.com/office/drawing/2014/main" id="{09889FD5-2E9B-40E3-B30B-D7E5528F5585}"/>
                  </a:ext>
                </a:extLst>
              </p:cNvPr>
              <p:cNvSpPr/>
              <p:nvPr/>
            </p:nvSpPr>
            <p:spPr>
              <a:xfrm>
                <a:off x="2664554" y="3810000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3164" name="Group 3163">
              <a:extLst>
                <a:ext uri="{FF2B5EF4-FFF2-40B4-BE49-F238E27FC236}">
                  <a16:creationId xmlns:a16="http://schemas.microsoft.com/office/drawing/2014/main" id="{D2A65548-3E71-4E9F-BDF8-2A442980AD76}"/>
                </a:ext>
              </a:extLst>
            </p:cNvPr>
            <p:cNvGrpSpPr/>
            <p:nvPr/>
          </p:nvGrpSpPr>
          <p:grpSpPr>
            <a:xfrm>
              <a:off x="1224935" y="2054804"/>
              <a:ext cx="232120" cy="1312966"/>
              <a:chOff x="2664554" y="2094518"/>
              <a:chExt cx="368112" cy="2082194"/>
            </a:xfrm>
          </p:grpSpPr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992F8B2F-EE83-4EEC-97E6-5FBB080ACBFB}"/>
                  </a:ext>
                </a:extLst>
              </p:cNvPr>
              <p:cNvSpPr/>
              <p:nvPr/>
            </p:nvSpPr>
            <p:spPr>
              <a:xfrm>
                <a:off x="2733675" y="2094518"/>
                <a:ext cx="233363" cy="1729770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1729770">
                    <a:moveTo>
                      <a:pt x="0" y="1729770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1" name="Rectangle: Rounded Corners 3180">
                <a:extLst>
                  <a:ext uri="{FF2B5EF4-FFF2-40B4-BE49-F238E27FC236}">
                    <a16:creationId xmlns:a16="http://schemas.microsoft.com/office/drawing/2014/main" id="{30A1EF25-7928-4EEC-B9C4-14A932E20B27}"/>
                  </a:ext>
                </a:extLst>
              </p:cNvPr>
              <p:cNvSpPr/>
              <p:nvPr/>
            </p:nvSpPr>
            <p:spPr>
              <a:xfrm>
                <a:off x="26645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2" name="Rectangle: Rounded Corners 3181">
                <a:extLst>
                  <a:ext uri="{FF2B5EF4-FFF2-40B4-BE49-F238E27FC236}">
                    <a16:creationId xmlns:a16="http://schemas.microsoft.com/office/drawing/2014/main" id="{764A7FDC-487F-476F-A65D-6D3AC16F4AAF}"/>
                  </a:ext>
                </a:extLst>
              </p:cNvPr>
              <p:cNvSpPr/>
              <p:nvPr/>
            </p:nvSpPr>
            <p:spPr>
              <a:xfrm>
                <a:off x="28931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3" name="Rectangle: Rounded Corners 3182">
                <a:extLst>
                  <a:ext uri="{FF2B5EF4-FFF2-40B4-BE49-F238E27FC236}">
                    <a16:creationId xmlns:a16="http://schemas.microsoft.com/office/drawing/2014/main" id="{AE1D4558-A978-44C6-BF12-1118439D3F41}"/>
                  </a:ext>
                </a:extLst>
              </p:cNvPr>
              <p:cNvSpPr/>
              <p:nvPr/>
            </p:nvSpPr>
            <p:spPr>
              <a:xfrm>
                <a:off x="2664554" y="3367088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F15A29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84" name="Rectangle: Rounded Corners 3183">
                <a:extLst>
                  <a:ext uri="{FF2B5EF4-FFF2-40B4-BE49-F238E27FC236}">
                    <a16:creationId xmlns:a16="http://schemas.microsoft.com/office/drawing/2014/main" id="{9E2C6A6D-0F19-4F1F-8C8F-5D12F5D85A5F}"/>
                  </a:ext>
                </a:extLst>
              </p:cNvPr>
              <p:cNvSpPr/>
              <p:nvPr/>
            </p:nvSpPr>
            <p:spPr>
              <a:xfrm>
                <a:off x="2664554" y="3810000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3165" name="Group 3164">
              <a:extLst>
                <a:ext uri="{FF2B5EF4-FFF2-40B4-BE49-F238E27FC236}">
                  <a16:creationId xmlns:a16="http://schemas.microsoft.com/office/drawing/2014/main" id="{B5F6D195-66CF-4FE7-BA5D-19A8D52BE100}"/>
                </a:ext>
              </a:extLst>
            </p:cNvPr>
            <p:cNvGrpSpPr/>
            <p:nvPr/>
          </p:nvGrpSpPr>
          <p:grpSpPr>
            <a:xfrm>
              <a:off x="1713841" y="2054804"/>
              <a:ext cx="232120" cy="1312966"/>
              <a:chOff x="2664554" y="2094518"/>
              <a:chExt cx="368112" cy="2082194"/>
            </a:xfrm>
          </p:grpSpPr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F1D09578-E17F-4B26-95BB-9ED338269ED7}"/>
                  </a:ext>
                </a:extLst>
              </p:cNvPr>
              <p:cNvSpPr/>
              <p:nvPr/>
            </p:nvSpPr>
            <p:spPr>
              <a:xfrm>
                <a:off x="2733675" y="2094518"/>
                <a:ext cx="233363" cy="1729770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1729770">
                    <a:moveTo>
                      <a:pt x="0" y="1729770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76" name="Rectangle: Rounded Corners 3175">
                <a:extLst>
                  <a:ext uri="{FF2B5EF4-FFF2-40B4-BE49-F238E27FC236}">
                    <a16:creationId xmlns:a16="http://schemas.microsoft.com/office/drawing/2014/main" id="{69A1D077-364B-4797-81CA-DD2BAED50F95}"/>
                  </a:ext>
                </a:extLst>
              </p:cNvPr>
              <p:cNvSpPr/>
              <p:nvPr/>
            </p:nvSpPr>
            <p:spPr>
              <a:xfrm>
                <a:off x="26645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77" name="Rectangle: Rounded Corners 3176">
                <a:extLst>
                  <a:ext uri="{FF2B5EF4-FFF2-40B4-BE49-F238E27FC236}">
                    <a16:creationId xmlns:a16="http://schemas.microsoft.com/office/drawing/2014/main" id="{ADCB21FD-14FA-4E52-84AD-25EB6A5E2047}"/>
                  </a:ext>
                </a:extLst>
              </p:cNvPr>
              <p:cNvSpPr/>
              <p:nvPr/>
            </p:nvSpPr>
            <p:spPr>
              <a:xfrm>
                <a:off x="28931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78" name="Rectangle: Rounded Corners 3177">
                <a:extLst>
                  <a:ext uri="{FF2B5EF4-FFF2-40B4-BE49-F238E27FC236}">
                    <a16:creationId xmlns:a16="http://schemas.microsoft.com/office/drawing/2014/main" id="{C269C816-FCC0-46E1-954C-C05ECE3CD288}"/>
                  </a:ext>
                </a:extLst>
              </p:cNvPr>
              <p:cNvSpPr/>
              <p:nvPr/>
            </p:nvSpPr>
            <p:spPr>
              <a:xfrm>
                <a:off x="2664554" y="3367088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73819A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79" name="Rectangle: Rounded Corners 3178">
                <a:extLst>
                  <a:ext uri="{FF2B5EF4-FFF2-40B4-BE49-F238E27FC236}">
                    <a16:creationId xmlns:a16="http://schemas.microsoft.com/office/drawing/2014/main" id="{29832755-19E6-4964-9C11-5349A3817C16}"/>
                  </a:ext>
                </a:extLst>
              </p:cNvPr>
              <p:cNvSpPr/>
              <p:nvPr/>
            </p:nvSpPr>
            <p:spPr>
              <a:xfrm>
                <a:off x="2664554" y="3810000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sp>
          <p:nvSpPr>
            <p:cNvPr id="3166" name="Rectangle 3165">
              <a:extLst>
                <a:ext uri="{FF2B5EF4-FFF2-40B4-BE49-F238E27FC236}">
                  <a16:creationId xmlns:a16="http://schemas.microsoft.com/office/drawing/2014/main" id="{0989B013-E8AF-4E0C-9839-803A63A9D107}"/>
                </a:ext>
              </a:extLst>
            </p:cNvPr>
            <p:cNvSpPr/>
            <p:nvPr/>
          </p:nvSpPr>
          <p:spPr>
            <a:xfrm>
              <a:off x="651080" y="1868637"/>
              <a:ext cx="414206" cy="15388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m971</a:t>
              </a:r>
            </a:p>
          </p:txBody>
        </p:sp>
        <p:sp>
          <p:nvSpPr>
            <p:cNvPr id="3167" name="Rectangle 3166">
              <a:extLst>
                <a:ext uri="{FF2B5EF4-FFF2-40B4-BE49-F238E27FC236}">
                  <a16:creationId xmlns:a16="http://schemas.microsoft.com/office/drawing/2014/main" id="{876C326A-E0C8-4F8D-BFB7-E9273C13BA9D}"/>
                </a:ext>
              </a:extLst>
            </p:cNvPr>
            <p:cNvSpPr/>
            <p:nvPr/>
          </p:nvSpPr>
          <p:spPr>
            <a:xfrm>
              <a:off x="1137649" y="1868637"/>
              <a:ext cx="414206" cy="15388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19c493</a:t>
              </a:r>
            </a:p>
          </p:txBody>
        </p:sp>
        <p:sp>
          <p:nvSpPr>
            <p:cNvPr id="3168" name="Rectangle 3167">
              <a:extLst>
                <a:ext uri="{FF2B5EF4-FFF2-40B4-BE49-F238E27FC236}">
                  <a16:creationId xmlns:a16="http://schemas.microsoft.com/office/drawing/2014/main" id="{88B16B12-53C5-4E37-872C-CF4D555062C4}"/>
                </a:ext>
              </a:extLst>
            </p:cNvPr>
            <p:cNvSpPr/>
            <p:nvPr/>
          </p:nvSpPr>
          <p:spPr>
            <a:xfrm>
              <a:off x="1630568" y="1868637"/>
              <a:ext cx="414206" cy="15388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20c27</a:t>
              </a:r>
            </a:p>
          </p:txBody>
        </p:sp>
        <p:sp>
          <p:nvSpPr>
            <p:cNvPr id="3169" name="Rectangle 3168">
              <a:extLst>
                <a:ext uri="{FF2B5EF4-FFF2-40B4-BE49-F238E27FC236}">
                  <a16:creationId xmlns:a16="http://schemas.microsoft.com/office/drawing/2014/main" id="{0BAFEC17-513A-4F0E-BC23-C0AAFF0F6307}"/>
                </a:ext>
              </a:extLst>
            </p:cNvPr>
            <p:cNvSpPr/>
            <p:nvPr/>
          </p:nvSpPr>
          <p:spPr>
            <a:xfrm>
              <a:off x="854280" y="289868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4-1BB</a:t>
              </a:r>
            </a:p>
          </p:txBody>
        </p:sp>
        <p:sp>
          <p:nvSpPr>
            <p:cNvPr id="3170" name="Rectangle 3169">
              <a:extLst>
                <a:ext uri="{FF2B5EF4-FFF2-40B4-BE49-F238E27FC236}">
                  <a16:creationId xmlns:a16="http://schemas.microsoft.com/office/drawing/2014/main" id="{A1DBB5AB-33F8-4F0A-B05C-89BB5E77BED8}"/>
                </a:ext>
              </a:extLst>
            </p:cNvPr>
            <p:cNvSpPr/>
            <p:nvPr/>
          </p:nvSpPr>
          <p:spPr>
            <a:xfrm>
              <a:off x="854280" y="318443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71" name="Rectangle 3170">
              <a:extLst>
                <a:ext uri="{FF2B5EF4-FFF2-40B4-BE49-F238E27FC236}">
                  <a16:creationId xmlns:a16="http://schemas.microsoft.com/office/drawing/2014/main" id="{B7FDC6C8-867B-411D-A9D6-83668D9914A8}"/>
                </a:ext>
              </a:extLst>
            </p:cNvPr>
            <p:cNvSpPr/>
            <p:nvPr/>
          </p:nvSpPr>
          <p:spPr>
            <a:xfrm>
              <a:off x="1330530" y="289868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</a:t>
              </a:r>
            </a:p>
          </p:txBody>
        </p:sp>
        <p:sp>
          <p:nvSpPr>
            <p:cNvPr id="3172" name="Rectangle 3171">
              <a:extLst>
                <a:ext uri="{FF2B5EF4-FFF2-40B4-BE49-F238E27FC236}">
                  <a16:creationId xmlns:a16="http://schemas.microsoft.com/office/drawing/2014/main" id="{0CB620EE-02B7-4204-A7CF-72FAD7F8B86C}"/>
                </a:ext>
              </a:extLst>
            </p:cNvPr>
            <p:cNvSpPr/>
            <p:nvPr/>
          </p:nvSpPr>
          <p:spPr>
            <a:xfrm>
              <a:off x="1330530" y="318443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73" name="Rectangle 3172">
              <a:extLst>
                <a:ext uri="{FF2B5EF4-FFF2-40B4-BE49-F238E27FC236}">
                  <a16:creationId xmlns:a16="http://schemas.microsoft.com/office/drawing/2014/main" id="{A6583DAE-83C7-4A85-A0C3-156372CB7647}"/>
                </a:ext>
              </a:extLst>
            </p:cNvPr>
            <p:cNvSpPr/>
            <p:nvPr/>
          </p:nvSpPr>
          <p:spPr>
            <a:xfrm>
              <a:off x="1838530" y="289868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</a:t>
              </a:r>
            </a:p>
          </p:txBody>
        </p:sp>
        <p:sp>
          <p:nvSpPr>
            <p:cNvPr id="3174" name="Rectangle 3173">
              <a:extLst>
                <a:ext uri="{FF2B5EF4-FFF2-40B4-BE49-F238E27FC236}">
                  <a16:creationId xmlns:a16="http://schemas.microsoft.com/office/drawing/2014/main" id="{A8592165-6B45-461C-BE76-516360F9EE15}"/>
                </a:ext>
              </a:extLst>
            </p:cNvPr>
            <p:cNvSpPr/>
            <p:nvPr/>
          </p:nvSpPr>
          <p:spPr>
            <a:xfrm>
              <a:off x="1838530" y="318443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3190" name="Rectangle: Rounded Corners 3189">
            <a:extLst>
              <a:ext uri="{FF2B5EF4-FFF2-40B4-BE49-F238E27FC236}">
                <a16:creationId xmlns:a16="http://schemas.microsoft.com/office/drawing/2014/main" id="{0AB04474-E7FF-41D8-9C27-A35D5629F818}"/>
              </a:ext>
            </a:extLst>
          </p:cNvPr>
          <p:cNvSpPr>
            <a:spLocks/>
          </p:cNvSpPr>
          <p:nvPr/>
        </p:nvSpPr>
        <p:spPr>
          <a:xfrm>
            <a:off x="2312455" y="1776888"/>
            <a:ext cx="752928" cy="1682956"/>
          </a:xfrm>
          <a:prstGeom prst="roundRect">
            <a:avLst>
              <a:gd name="adj" fmla="val 2824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191" name="Group 3190">
            <a:extLst>
              <a:ext uri="{FF2B5EF4-FFF2-40B4-BE49-F238E27FC236}">
                <a16:creationId xmlns:a16="http://schemas.microsoft.com/office/drawing/2014/main" id="{A5B15AFD-2E8A-46D3-9E86-C3C5601B40E2}"/>
              </a:ext>
            </a:extLst>
          </p:cNvPr>
          <p:cNvGrpSpPr/>
          <p:nvPr/>
        </p:nvGrpSpPr>
        <p:grpSpPr>
          <a:xfrm>
            <a:off x="2375429" y="1868637"/>
            <a:ext cx="626980" cy="1499133"/>
            <a:chOff x="2375429" y="1868637"/>
            <a:chExt cx="626980" cy="1499133"/>
          </a:xfrm>
        </p:grpSpPr>
        <p:grpSp>
          <p:nvGrpSpPr>
            <p:cNvPr id="3192" name="Group 3191">
              <a:extLst>
                <a:ext uri="{FF2B5EF4-FFF2-40B4-BE49-F238E27FC236}">
                  <a16:creationId xmlns:a16="http://schemas.microsoft.com/office/drawing/2014/main" id="{881FE2F2-A1B0-4E12-87C8-8D1C797DF829}"/>
                </a:ext>
              </a:extLst>
            </p:cNvPr>
            <p:cNvGrpSpPr/>
            <p:nvPr/>
          </p:nvGrpSpPr>
          <p:grpSpPr>
            <a:xfrm>
              <a:off x="2536844" y="2054804"/>
              <a:ext cx="232120" cy="1312966"/>
              <a:chOff x="2664554" y="2094518"/>
              <a:chExt cx="368112" cy="2082194"/>
            </a:xfrm>
          </p:grpSpPr>
          <p:sp>
            <p:nvSpPr>
              <p:cNvPr id="3281" name="Freeform: Shape 3280">
                <a:extLst>
                  <a:ext uri="{FF2B5EF4-FFF2-40B4-BE49-F238E27FC236}">
                    <a16:creationId xmlns:a16="http://schemas.microsoft.com/office/drawing/2014/main" id="{76D40FCB-C18B-442D-914F-C5389B680C78}"/>
                  </a:ext>
                </a:extLst>
              </p:cNvPr>
              <p:cNvSpPr/>
              <p:nvPr/>
            </p:nvSpPr>
            <p:spPr>
              <a:xfrm>
                <a:off x="2733675" y="2094518"/>
                <a:ext cx="233363" cy="1729770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1729770">
                    <a:moveTo>
                      <a:pt x="0" y="1729770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82" name="Rectangle: Rounded Corners 3281">
                <a:extLst>
                  <a:ext uri="{FF2B5EF4-FFF2-40B4-BE49-F238E27FC236}">
                    <a16:creationId xmlns:a16="http://schemas.microsoft.com/office/drawing/2014/main" id="{75406634-6CF7-434D-8E9E-A46B0FFA3A7D}"/>
                  </a:ext>
                </a:extLst>
              </p:cNvPr>
              <p:cNvSpPr/>
              <p:nvPr/>
            </p:nvSpPr>
            <p:spPr>
              <a:xfrm>
                <a:off x="26645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83" name="Rectangle: Rounded Corners 3282">
                <a:extLst>
                  <a:ext uri="{FF2B5EF4-FFF2-40B4-BE49-F238E27FC236}">
                    <a16:creationId xmlns:a16="http://schemas.microsoft.com/office/drawing/2014/main" id="{FC50BA50-293B-4E70-8D51-44C23115E1E8}"/>
                  </a:ext>
                </a:extLst>
              </p:cNvPr>
              <p:cNvSpPr/>
              <p:nvPr/>
            </p:nvSpPr>
            <p:spPr>
              <a:xfrm>
                <a:off x="28931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84" name="Rectangle: Rounded Corners 3283">
                <a:extLst>
                  <a:ext uri="{FF2B5EF4-FFF2-40B4-BE49-F238E27FC236}">
                    <a16:creationId xmlns:a16="http://schemas.microsoft.com/office/drawing/2014/main" id="{DE7E60E4-6FFE-41E0-8BFD-26288019CC67}"/>
                  </a:ext>
                </a:extLst>
              </p:cNvPr>
              <p:cNvSpPr/>
              <p:nvPr/>
            </p:nvSpPr>
            <p:spPr>
              <a:xfrm>
                <a:off x="2664554" y="3367088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0070B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85" name="Rectangle: Rounded Corners 3284">
                <a:extLst>
                  <a:ext uri="{FF2B5EF4-FFF2-40B4-BE49-F238E27FC236}">
                    <a16:creationId xmlns:a16="http://schemas.microsoft.com/office/drawing/2014/main" id="{C0978B89-548C-4B9F-BF7D-5CF7B8748C39}"/>
                  </a:ext>
                </a:extLst>
              </p:cNvPr>
              <p:cNvSpPr/>
              <p:nvPr/>
            </p:nvSpPr>
            <p:spPr>
              <a:xfrm>
                <a:off x="2664554" y="3810000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3193" name="Group 3192">
              <a:extLst>
                <a:ext uri="{FF2B5EF4-FFF2-40B4-BE49-F238E27FC236}">
                  <a16:creationId xmlns:a16="http://schemas.microsoft.com/office/drawing/2014/main" id="{65839214-7767-447D-ACFE-2E458A36B076}"/>
                </a:ext>
              </a:extLst>
            </p:cNvPr>
            <p:cNvGrpSpPr/>
            <p:nvPr/>
          </p:nvGrpSpPr>
          <p:grpSpPr>
            <a:xfrm>
              <a:off x="2375429" y="2526407"/>
              <a:ext cx="445413" cy="174679"/>
              <a:chOff x="2375429" y="2526407"/>
              <a:chExt cx="445413" cy="174679"/>
            </a:xfrm>
          </p:grpSpPr>
          <p:sp>
            <p:nvSpPr>
              <p:cNvPr id="3197" name="Freeform: Shape 3196">
                <a:extLst>
                  <a:ext uri="{FF2B5EF4-FFF2-40B4-BE49-F238E27FC236}">
                    <a16:creationId xmlns:a16="http://schemas.microsoft.com/office/drawing/2014/main" id="{3E2FDA77-B8AE-42AC-9268-77B1101FCD56}"/>
                  </a:ext>
                </a:extLst>
              </p:cNvPr>
              <p:cNvSpPr/>
              <p:nvPr/>
            </p:nvSpPr>
            <p:spPr>
              <a:xfrm>
                <a:off x="2377833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98" name="Freeform: Shape 3197">
                <a:extLst>
                  <a:ext uri="{FF2B5EF4-FFF2-40B4-BE49-F238E27FC236}">
                    <a16:creationId xmlns:a16="http://schemas.microsoft.com/office/drawing/2014/main" id="{8B86752C-44A5-4161-9163-8CDC5E371F9A}"/>
                  </a:ext>
                </a:extLst>
              </p:cNvPr>
              <p:cNvSpPr/>
              <p:nvPr/>
            </p:nvSpPr>
            <p:spPr>
              <a:xfrm flipH="1">
                <a:off x="2392849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99" name="Oval 3198">
                <a:extLst>
                  <a:ext uri="{FF2B5EF4-FFF2-40B4-BE49-F238E27FC236}">
                    <a16:creationId xmlns:a16="http://schemas.microsoft.com/office/drawing/2014/main" id="{376625A8-A9AA-4E06-A212-92CA54BC78A2}"/>
                  </a:ext>
                </a:extLst>
              </p:cNvPr>
              <p:cNvSpPr/>
              <p:nvPr/>
            </p:nvSpPr>
            <p:spPr>
              <a:xfrm>
                <a:off x="2375429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0" name="Freeform: Shape 3199">
                <a:extLst>
                  <a:ext uri="{FF2B5EF4-FFF2-40B4-BE49-F238E27FC236}">
                    <a16:creationId xmlns:a16="http://schemas.microsoft.com/office/drawing/2014/main" id="{0A513DA6-FC0B-4948-981D-C910C50DDDF4}"/>
                  </a:ext>
                </a:extLst>
              </p:cNvPr>
              <p:cNvSpPr/>
              <p:nvPr/>
            </p:nvSpPr>
            <p:spPr>
              <a:xfrm>
                <a:off x="2409878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1" name="Freeform: Shape 3200">
                <a:extLst>
                  <a:ext uri="{FF2B5EF4-FFF2-40B4-BE49-F238E27FC236}">
                    <a16:creationId xmlns:a16="http://schemas.microsoft.com/office/drawing/2014/main" id="{D13A69AC-A26F-406C-99A7-75FFDC4EB4E9}"/>
                  </a:ext>
                </a:extLst>
              </p:cNvPr>
              <p:cNvSpPr/>
              <p:nvPr/>
            </p:nvSpPr>
            <p:spPr>
              <a:xfrm flipH="1">
                <a:off x="2424894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2" name="Oval 3201">
                <a:extLst>
                  <a:ext uri="{FF2B5EF4-FFF2-40B4-BE49-F238E27FC236}">
                    <a16:creationId xmlns:a16="http://schemas.microsoft.com/office/drawing/2014/main" id="{36DF053A-A5C4-4262-97FE-C8BF3D67E994}"/>
                  </a:ext>
                </a:extLst>
              </p:cNvPr>
              <p:cNvSpPr/>
              <p:nvPr/>
            </p:nvSpPr>
            <p:spPr>
              <a:xfrm>
                <a:off x="2407474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EAF1D7AE-C73C-4F92-9C89-3FF6C75C79FD}"/>
                  </a:ext>
                </a:extLst>
              </p:cNvPr>
              <p:cNvSpPr/>
              <p:nvPr/>
            </p:nvSpPr>
            <p:spPr>
              <a:xfrm>
                <a:off x="2441923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6359DF59-C304-4757-8788-AE60AFB647EE}"/>
                  </a:ext>
                </a:extLst>
              </p:cNvPr>
              <p:cNvSpPr/>
              <p:nvPr/>
            </p:nvSpPr>
            <p:spPr>
              <a:xfrm flipH="1">
                <a:off x="2456939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5" name="Oval 3204">
                <a:extLst>
                  <a:ext uri="{FF2B5EF4-FFF2-40B4-BE49-F238E27FC236}">
                    <a16:creationId xmlns:a16="http://schemas.microsoft.com/office/drawing/2014/main" id="{CE0FDF15-EC01-4769-A81F-F2D5AD14AB7C}"/>
                  </a:ext>
                </a:extLst>
              </p:cNvPr>
              <p:cNvSpPr/>
              <p:nvPr/>
            </p:nvSpPr>
            <p:spPr>
              <a:xfrm>
                <a:off x="2439519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9FB63BCF-B370-4368-904D-DF2CC86E8FC5}"/>
                  </a:ext>
                </a:extLst>
              </p:cNvPr>
              <p:cNvSpPr/>
              <p:nvPr/>
            </p:nvSpPr>
            <p:spPr>
              <a:xfrm>
                <a:off x="2473968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95BC66B1-5C8A-4807-914D-A1530754985B}"/>
                  </a:ext>
                </a:extLst>
              </p:cNvPr>
              <p:cNvSpPr/>
              <p:nvPr/>
            </p:nvSpPr>
            <p:spPr>
              <a:xfrm flipH="1">
                <a:off x="2488984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8" name="Oval 3207">
                <a:extLst>
                  <a:ext uri="{FF2B5EF4-FFF2-40B4-BE49-F238E27FC236}">
                    <a16:creationId xmlns:a16="http://schemas.microsoft.com/office/drawing/2014/main" id="{833F628C-03FF-4F60-9903-A98546CDE54F}"/>
                  </a:ext>
                </a:extLst>
              </p:cNvPr>
              <p:cNvSpPr/>
              <p:nvPr/>
            </p:nvSpPr>
            <p:spPr>
              <a:xfrm>
                <a:off x="2471564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72A3F2E6-045B-476C-9BF6-E0C53AF61077}"/>
                  </a:ext>
                </a:extLst>
              </p:cNvPr>
              <p:cNvSpPr/>
              <p:nvPr/>
            </p:nvSpPr>
            <p:spPr>
              <a:xfrm>
                <a:off x="250601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0" name="Freeform: Shape 3209">
                <a:extLst>
                  <a:ext uri="{FF2B5EF4-FFF2-40B4-BE49-F238E27FC236}">
                    <a16:creationId xmlns:a16="http://schemas.microsoft.com/office/drawing/2014/main" id="{78477DC6-1D2C-4FA4-B4B6-D16DD3A6A4EF}"/>
                  </a:ext>
                </a:extLst>
              </p:cNvPr>
              <p:cNvSpPr/>
              <p:nvPr/>
            </p:nvSpPr>
            <p:spPr>
              <a:xfrm flipH="1">
                <a:off x="252102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1" name="Oval 3210">
                <a:extLst>
                  <a:ext uri="{FF2B5EF4-FFF2-40B4-BE49-F238E27FC236}">
                    <a16:creationId xmlns:a16="http://schemas.microsoft.com/office/drawing/2014/main" id="{85007C55-0F00-42ED-BBFF-EB47C07AF35F}"/>
                  </a:ext>
                </a:extLst>
              </p:cNvPr>
              <p:cNvSpPr/>
              <p:nvPr/>
            </p:nvSpPr>
            <p:spPr>
              <a:xfrm>
                <a:off x="250360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2" name="Freeform: Shape 3211">
                <a:extLst>
                  <a:ext uri="{FF2B5EF4-FFF2-40B4-BE49-F238E27FC236}">
                    <a16:creationId xmlns:a16="http://schemas.microsoft.com/office/drawing/2014/main" id="{53034823-C28A-481E-8EF2-71751C280C3F}"/>
                  </a:ext>
                </a:extLst>
              </p:cNvPr>
              <p:cNvSpPr/>
              <p:nvPr/>
            </p:nvSpPr>
            <p:spPr>
              <a:xfrm>
                <a:off x="2538057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3" name="Freeform: Shape 3212">
                <a:extLst>
                  <a:ext uri="{FF2B5EF4-FFF2-40B4-BE49-F238E27FC236}">
                    <a16:creationId xmlns:a16="http://schemas.microsoft.com/office/drawing/2014/main" id="{77A1451E-F401-4A8C-8B4D-DEAB12A256AF}"/>
                  </a:ext>
                </a:extLst>
              </p:cNvPr>
              <p:cNvSpPr/>
              <p:nvPr/>
            </p:nvSpPr>
            <p:spPr>
              <a:xfrm flipH="1">
                <a:off x="2553073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4" name="Oval 3213">
                <a:extLst>
                  <a:ext uri="{FF2B5EF4-FFF2-40B4-BE49-F238E27FC236}">
                    <a16:creationId xmlns:a16="http://schemas.microsoft.com/office/drawing/2014/main" id="{7A53BBC8-3BD5-4442-8AB7-07702C643C6F}"/>
                  </a:ext>
                </a:extLst>
              </p:cNvPr>
              <p:cNvSpPr/>
              <p:nvPr/>
            </p:nvSpPr>
            <p:spPr>
              <a:xfrm>
                <a:off x="2535653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351E5801-4640-4829-BE8F-C750E68EBC7A}"/>
                  </a:ext>
                </a:extLst>
              </p:cNvPr>
              <p:cNvSpPr/>
              <p:nvPr/>
            </p:nvSpPr>
            <p:spPr>
              <a:xfrm>
                <a:off x="257010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F775256B-511F-4AC9-8201-E76E65F38356}"/>
                  </a:ext>
                </a:extLst>
              </p:cNvPr>
              <p:cNvSpPr/>
              <p:nvPr/>
            </p:nvSpPr>
            <p:spPr>
              <a:xfrm flipH="1">
                <a:off x="258511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7" name="Oval 3216">
                <a:extLst>
                  <a:ext uri="{FF2B5EF4-FFF2-40B4-BE49-F238E27FC236}">
                    <a16:creationId xmlns:a16="http://schemas.microsoft.com/office/drawing/2014/main" id="{6D460A5D-9515-40F7-88A3-04E8EB829518}"/>
                  </a:ext>
                </a:extLst>
              </p:cNvPr>
              <p:cNvSpPr/>
              <p:nvPr/>
            </p:nvSpPr>
            <p:spPr>
              <a:xfrm>
                <a:off x="256769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3F5C545D-C830-494B-A638-4258A3047A0D}"/>
                  </a:ext>
                </a:extLst>
              </p:cNvPr>
              <p:cNvSpPr/>
              <p:nvPr/>
            </p:nvSpPr>
            <p:spPr>
              <a:xfrm>
                <a:off x="2602147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39A02F37-A690-466C-A125-6716AE8095B2}"/>
                  </a:ext>
                </a:extLst>
              </p:cNvPr>
              <p:cNvSpPr/>
              <p:nvPr/>
            </p:nvSpPr>
            <p:spPr>
              <a:xfrm flipH="1">
                <a:off x="2617163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0" name="Oval 3219">
                <a:extLst>
                  <a:ext uri="{FF2B5EF4-FFF2-40B4-BE49-F238E27FC236}">
                    <a16:creationId xmlns:a16="http://schemas.microsoft.com/office/drawing/2014/main" id="{E971FB42-12A4-4DBD-8F05-0058CFD3CD36}"/>
                  </a:ext>
                </a:extLst>
              </p:cNvPr>
              <p:cNvSpPr/>
              <p:nvPr/>
            </p:nvSpPr>
            <p:spPr>
              <a:xfrm>
                <a:off x="2599743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34553D75-3D8C-4386-BA53-FE921DCE93ED}"/>
                  </a:ext>
                </a:extLst>
              </p:cNvPr>
              <p:cNvSpPr/>
              <p:nvPr/>
            </p:nvSpPr>
            <p:spPr>
              <a:xfrm>
                <a:off x="263419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92CCF574-2D78-4688-B61E-7BFF1143FEE8}"/>
                  </a:ext>
                </a:extLst>
              </p:cNvPr>
              <p:cNvSpPr/>
              <p:nvPr/>
            </p:nvSpPr>
            <p:spPr>
              <a:xfrm flipH="1">
                <a:off x="264920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3" name="Oval 3222">
                <a:extLst>
                  <a:ext uri="{FF2B5EF4-FFF2-40B4-BE49-F238E27FC236}">
                    <a16:creationId xmlns:a16="http://schemas.microsoft.com/office/drawing/2014/main" id="{C2F82BDC-D2E7-44D9-943C-B872544640A0}"/>
                  </a:ext>
                </a:extLst>
              </p:cNvPr>
              <p:cNvSpPr/>
              <p:nvPr/>
            </p:nvSpPr>
            <p:spPr>
              <a:xfrm>
                <a:off x="263178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3EC5A324-CD79-444D-B60F-F415886E9F89}"/>
                  </a:ext>
                </a:extLst>
              </p:cNvPr>
              <p:cNvSpPr/>
              <p:nvPr/>
            </p:nvSpPr>
            <p:spPr>
              <a:xfrm>
                <a:off x="2666237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B85F509C-C9EE-4B1C-8589-D5F6916E1212}"/>
                  </a:ext>
                </a:extLst>
              </p:cNvPr>
              <p:cNvSpPr/>
              <p:nvPr/>
            </p:nvSpPr>
            <p:spPr>
              <a:xfrm flipH="1">
                <a:off x="2681253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6" name="Oval 3225">
                <a:extLst>
                  <a:ext uri="{FF2B5EF4-FFF2-40B4-BE49-F238E27FC236}">
                    <a16:creationId xmlns:a16="http://schemas.microsoft.com/office/drawing/2014/main" id="{80D7AC11-811F-4024-9D77-5DD0892603EC}"/>
                  </a:ext>
                </a:extLst>
              </p:cNvPr>
              <p:cNvSpPr/>
              <p:nvPr/>
            </p:nvSpPr>
            <p:spPr>
              <a:xfrm>
                <a:off x="2663833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7" name="Freeform: Shape 3226">
                <a:extLst>
                  <a:ext uri="{FF2B5EF4-FFF2-40B4-BE49-F238E27FC236}">
                    <a16:creationId xmlns:a16="http://schemas.microsoft.com/office/drawing/2014/main" id="{67A59684-3A22-4956-8829-83F0B841B970}"/>
                  </a:ext>
                </a:extLst>
              </p:cNvPr>
              <p:cNvSpPr/>
              <p:nvPr/>
            </p:nvSpPr>
            <p:spPr>
              <a:xfrm>
                <a:off x="269828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8" name="Freeform: Shape 3227">
                <a:extLst>
                  <a:ext uri="{FF2B5EF4-FFF2-40B4-BE49-F238E27FC236}">
                    <a16:creationId xmlns:a16="http://schemas.microsoft.com/office/drawing/2014/main" id="{3F261AED-F60E-4BDE-9326-5493581578E5}"/>
                  </a:ext>
                </a:extLst>
              </p:cNvPr>
              <p:cNvSpPr/>
              <p:nvPr/>
            </p:nvSpPr>
            <p:spPr>
              <a:xfrm flipH="1">
                <a:off x="271329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29" name="Oval 3228">
                <a:extLst>
                  <a:ext uri="{FF2B5EF4-FFF2-40B4-BE49-F238E27FC236}">
                    <a16:creationId xmlns:a16="http://schemas.microsoft.com/office/drawing/2014/main" id="{B259BB15-55C2-4036-B11C-02CEBE490D1C}"/>
                  </a:ext>
                </a:extLst>
              </p:cNvPr>
              <p:cNvSpPr/>
              <p:nvPr/>
            </p:nvSpPr>
            <p:spPr>
              <a:xfrm>
                <a:off x="269587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348DD688-B3CC-41C4-A2FC-798F5B5C44E6}"/>
                  </a:ext>
                </a:extLst>
              </p:cNvPr>
              <p:cNvSpPr/>
              <p:nvPr/>
            </p:nvSpPr>
            <p:spPr>
              <a:xfrm>
                <a:off x="273032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673C9551-311C-4B97-9EA7-2F5427C8221B}"/>
                  </a:ext>
                </a:extLst>
              </p:cNvPr>
              <p:cNvSpPr/>
              <p:nvPr/>
            </p:nvSpPr>
            <p:spPr>
              <a:xfrm flipH="1">
                <a:off x="274534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2" name="Oval 3231">
                <a:extLst>
                  <a:ext uri="{FF2B5EF4-FFF2-40B4-BE49-F238E27FC236}">
                    <a16:creationId xmlns:a16="http://schemas.microsoft.com/office/drawing/2014/main" id="{B707D34C-E2E4-4168-BC59-ACB2A2E9176E}"/>
                  </a:ext>
                </a:extLst>
              </p:cNvPr>
              <p:cNvSpPr/>
              <p:nvPr/>
            </p:nvSpPr>
            <p:spPr>
              <a:xfrm>
                <a:off x="272792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8145A6AB-B03A-4259-A545-5594C393A24A}"/>
                  </a:ext>
                </a:extLst>
              </p:cNvPr>
              <p:cNvSpPr/>
              <p:nvPr/>
            </p:nvSpPr>
            <p:spPr>
              <a:xfrm>
                <a:off x="276237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C9974853-3F18-4347-A55A-C3AFBBC2FDCD}"/>
                  </a:ext>
                </a:extLst>
              </p:cNvPr>
              <p:cNvSpPr/>
              <p:nvPr/>
            </p:nvSpPr>
            <p:spPr>
              <a:xfrm flipH="1">
                <a:off x="277738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5" name="Oval 3234">
                <a:extLst>
                  <a:ext uri="{FF2B5EF4-FFF2-40B4-BE49-F238E27FC236}">
                    <a16:creationId xmlns:a16="http://schemas.microsoft.com/office/drawing/2014/main" id="{2AD34DF3-76A7-4599-B1F2-76CF518C54A6}"/>
                  </a:ext>
                </a:extLst>
              </p:cNvPr>
              <p:cNvSpPr/>
              <p:nvPr/>
            </p:nvSpPr>
            <p:spPr>
              <a:xfrm>
                <a:off x="275996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1877FC20-B087-41B5-943A-1ADAECB04FD6}"/>
                  </a:ext>
                </a:extLst>
              </p:cNvPr>
              <p:cNvSpPr/>
              <p:nvPr/>
            </p:nvSpPr>
            <p:spPr>
              <a:xfrm>
                <a:off x="279441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E0DBEC45-AA00-428F-85F0-EB3CC8793ED8}"/>
                  </a:ext>
                </a:extLst>
              </p:cNvPr>
              <p:cNvSpPr/>
              <p:nvPr/>
            </p:nvSpPr>
            <p:spPr>
              <a:xfrm flipH="1">
                <a:off x="280943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8" name="Oval 3237">
                <a:extLst>
                  <a:ext uri="{FF2B5EF4-FFF2-40B4-BE49-F238E27FC236}">
                    <a16:creationId xmlns:a16="http://schemas.microsoft.com/office/drawing/2014/main" id="{E0F342FB-12FB-4026-9498-8D02FC360338}"/>
                  </a:ext>
                </a:extLst>
              </p:cNvPr>
              <p:cNvSpPr/>
              <p:nvPr/>
            </p:nvSpPr>
            <p:spPr>
              <a:xfrm>
                <a:off x="279201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39" name="Freeform: Shape 3238">
                <a:extLst>
                  <a:ext uri="{FF2B5EF4-FFF2-40B4-BE49-F238E27FC236}">
                    <a16:creationId xmlns:a16="http://schemas.microsoft.com/office/drawing/2014/main" id="{999AEF1F-8B19-48BE-B12A-E62EEBD8F5FC}"/>
                  </a:ext>
                </a:extLst>
              </p:cNvPr>
              <p:cNvSpPr/>
              <p:nvPr/>
            </p:nvSpPr>
            <p:spPr>
              <a:xfrm flipV="1">
                <a:off x="2377833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8E94012D-7F2B-4E5F-A2F2-69D95614002E}"/>
                  </a:ext>
                </a:extLst>
              </p:cNvPr>
              <p:cNvSpPr/>
              <p:nvPr/>
            </p:nvSpPr>
            <p:spPr>
              <a:xfrm flipH="1" flipV="1">
                <a:off x="2392849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1" name="Oval 3240">
                <a:extLst>
                  <a:ext uri="{FF2B5EF4-FFF2-40B4-BE49-F238E27FC236}">
                    <a16:creationId xmlns:a16="http://schemas.microsoft.com/office/drawing/2014/main" id="{5D036D47-93BC-43B3-916E-71458F78A372}"/>
                  </a:ext>
                </a:extLst>
              </p:cNvPr>
              <p:cNvSpPr/>
              <p:nvPr/>
            </p:nvSpPr>
            <p:spPr>
              <a:xfrm flipV="1">
                <a:off x="2375429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B295AEB9-9583-4C6A-9051-BDD7681EB02A}"/>
                  </a:ext>
                </a:extLst>
              </p:cNvPr>
              <p:cNvSpPr/>
              <p:nvPr/>
            </p:nvSpPr>
            <p:spPr>
              <a:xfrm flipV="1">
                <a:off x="2409878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C97564E6-8F4B-469B-A81C-B423EDD5DC2F}"/>
                  </a:ext>
                </a:extLst>
              </p:cNvPr>
              <p:cNvSpPr/>
              <p:nvPr/>
            </p:nvSpPr>
            <p:spPr>
              <a:xfrm flipH="1" flipV="1">
                <a:off x="2424894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4" name="Oval 3243">
                <a:extLst>
                  <a:ext uri="{FF2B5EF4-FFF2-40B4-BE49-F238E27FC236}">
                    <a16:creationId xmlns:a16="http://schemas.microsoft.com/office/drawing/2014/main" id="{128B2E9A-8AA1-42AC-855D-4870101B8433}"/>
                  </a:ext>
                </a:extLst>
              </p:cNvPr>
              <p:cNvSpPr/>
              <p:nvPr/>
            </p:nvSpPr>
            <p:spPr>
              <a:xfrm flipV="1">
                <a:off x="2407474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0D30D413-CF79-4BFD-AAC4-39A203FDB883}"/>
                  </a:ext>
                </a:extLst>
              </p:cNvPr>
              <p:cNvSpPr/>
              <p:nvPr/>
            </p:nvSpPr>
            <p:spPr>
              <a:xfrm flipV="1">
                <a:off x="2441923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9A762F0E-C24B-4A3C-8862-5B82DE5715DF}"/>
                  </a:ext>
                </a:extLst>
              </p:cNvPr>
              <p:cNvSpPr/>
              <p:nvPr/>
            </p:nvSpPr>
            <p:spPr>
              <a:xfrm flipH="1" flipV="1">
                <a:off x="2456939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7" name="Oval 3246">
                <a:extLst>
                  <a:ext uri="{FF2B5EF4-FFF2-40B4-BE49-F238E27FC236}">
                    <a16:creationId xmlns:a16="http://schemas.microsoft.com/office/drawing/2014/main" id="{0FEA5FE8-5D7A-4761-AF38-A665A43DDDB9}"/>
                  </a:ext>
                </a:extLst>
              </p:cNvPr>
              <p:cNvSpPr/>
              <p:nvPr/>
            </p:nvSpPr>
            <p:spPr>
              <a:xfrm flipV="1">
                <a:off x="2439519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F5C243F3-8B16-4F05-8D7E-B15FE967425E}"/>
                  </a:ext>
                </a:extLst>
              </p:cNvPr>
              <p:cNvSpPr/>
              <p:nvPr/>
            </p:nvSpPr>
            <p:spPr>
              <a:xfrm flipV="1">
                <a:off x="2473968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A78B682-3141-477F-9E8F-41EEF4BA9695}"/>
                  </a:ext>
                </a:extLst>
              </p:cNvPr>
              <p:cNvSpPr/>
              <p:nvPr/>
            </p:nvSpPr>
            <p:spPr>
              <a:xfrm flipH="1" flipV="1">
                <a:off x="2488984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0" name="Oval 3249">
                <a:extLst>
                  <a:ext uri="{FF2B5EF4-FFF2-40B4-BE49-F238E27FC236}">
                    <a16:creationId xmlns:a16="http://schemas.microsoft.com/office/drawing/2014/main" id="{C7A27C51-0BE5-4282-86EB-D4A082F6033B}"/>
                  </a:ext>
                </a:extLst>
              </p:cNvPr>
              <p:cNvSpPr/>
              <p:nvPr/>
            </p:nvSpPr>
            <p:spPr>
              <a:xfrm flipV="1">
                <a:off x="2471564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1" name="Freeform: Shape 3250">
                <a:extLst>
                  <a:ext uri="{FF2B5EF4-FFF2-40B4-BE49-F238E27FC236}">
                    <a16:creationId xmlns:a16="http://schemas.microsoft.com/office/drawing/2014/main" id="{DFCA2CBB-8ECF-493E-9B9E-D3015B0F1948}"/>
                  </a:ext>
                </a:extLst>
              </p:cNvPr>
              <p:cNvSpPr/>
              <p:nvPr/>
            </p:nvSpPr>
            <p:spPr>
              <a:xfrm flipV="1">
                <a:off x="250601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2" name="Freeform: Shape 3251">
                <a:extLst>
                  <a:ext uri="{FF2B5EF4-FFF2-40B4-BE49-F238E27FC236}">
                    <a16:creationId xmlns:a16="http://schemas.microsoft.com/office/drawing/2014/main" id="{2B475690-2055-4385-B4E4-EA52A851DB78}"/>
                  </a:ext>
                </a:extLst>
              </p:cNvPr>
              <p:cNvSpPr/>
              <p:nvPr/>
            </p:nvSpPr>
            <p:spPr>
              <a:xfrm flipH="1" flipV="1">
                <a:off x="252102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3" name="Oval 3252">
                <a:extLst>
                  <a:ext uri="{FF2B5EF4-FFF2-40B4-BE49-F238E27FC236}">
                    <a16:creationId xmlns:a16="http://schemas.microsoft.com/office/drawing/2014/main" id="{62969BD5-F756-4AEC-AD06-F114715C7B55}"/>
                  </a:ext>
                </a:extLst>
              </p:cNvPr>
              <p:cNvSpPr/>
              <p:nvPr/>
            </p:nvSpPr>
            <p:spPr>
              <a:xfrm flipV="1">
                <a:off x="250360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4" name="Freeform: Shape 3253">
                <a:extLst>
                  <a:ext uri="{FF2B5EF4-FFF2-40B4-BE49-F238E27FC236}">
                    <a16:creationId xmlns:a16="http://schemas.microsoft.com/office/drawing/2014/main" id="{FEB6AA44-5A71-4AAB-8B03-852623C231A4}"/>
                  </a:ext>
                </a:extLst>
              </p:cNvPr>
              <p:cNvSpPr/>
              <p:nvPr/>
            </p:nvSpPr>
            <p:spPr>
              <a:xfrm flipV="1">
                <a:off x="2538057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5" name="Freeform: Shape 3254">
                <a:extLst>
                  <a:ext uri="{FF2B5EF4-FFF2-40B4-BE49-F238E27FC236}">
                    <a16:creationId xmlns:a16="http://schemas.microsoft.com/office/drawing/2014/main" id="{92679FA0-D329-48B2-B588-3DAA869D2D87}"/>
                  </a:ext>
                </a:extLst>
              </p:cNvPr>
              <p:cNvSpPr/>
              <p:nvPr/>
            </p:nvSpPr>
            <p:spPr>
              <a:xfrm flipH="1" flipV="1">
                <a:off x="2553073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6" name="Oval 3255">
                <a:extLst>
                  <a:ext uri="{FF2B5EF4-FFF2-40B4-BE49-F238E27FC236}">
                    <a16:creationId xmlns:a16="http://schemas.microsoft.com/office/drawing/2014/main" id="{CE0A63A3-267D-445B-B3EC-8A97DE89323E}"/>
                  </a:ext>
                </a:extLst>
              </p:cNvPr>
              <p:cNvSpPr/>
              <p:nvPr/>
            </p:nvSpPr>
            <p:spPr>
              <a:xfrm flipV="1">
                <a:off x="2535653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7" name="Freeform: Shape 3256">
                <a:extLst>
                  <a:ext uri="{FF2B5EF4-FFF2-40B4-BE49-F238E27FC236}">
                    <a16:creationId xmlns:a16="http://schemas.microsoft.com/office/drawing/2014/main" id="{4047F243-D44C-4456-9588-CC0B711C9ECD}"/>
                  </a:ext>
                </a:extLst>
              </p:cNvPr>
              <p:cNvSpPr/>
              <p:nvPr/>
            </p:nvSpPr>
            <p:spPr>
              <a:xfrm flipV="1">
                <a:off x="257010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8" name="Freeform: Shape 3257">
                <a:extLst>
                  <a:ext uri="{FF2B5EF4-FFF2-40B4-BE49-F238E27FC236}">
                    <a16:creationId xmlns:a16="http://schemas.microsoft.com/office/drawing/2014/main" id="{B94FCB8C-3EFA-435A-8912-053EACB0CA71}"/>
                  </a:ext>
                </a:extLst>
              </p:cNvPr>
              <p:cNvSpPr/>
              <p:nvPr/>
            </p:nvSpPr>
            <p:spPr>
              <a:xfrm flipH="1" flipV="1">
                <a:off x="258511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59" name="Oval 3258">
                <a:extLst>
                  <a:ext uri="{FF2B5EF4-FFF2-40B4-BE49-F238E27FC236}">
                    <a16:creationId xmlns:a16="http://schemas.microsoft.com/office/drawing/2014/main" id="{4F39F0C8-D37B-4520-8B52-68B601093D18}"/>
                  </a:ext>
                </a:extLst>
              </p:cNvPr>
              <p:cNvSpPr/>
              <p:nvPr/>
            </p:nvSpPr>
            <p:spPr>
              <a:xfrm flipV="1">
                <a:off x="256769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0" name="Freeform: Shape 3259">
                <a:extLst>
                  <a:ext uri="{FF2B5EF4-FFF2-40B4-BE49-F238E27FC236}">
                    <a16:creationId xmlns:a16="http://schemas.microsoft.com/office/drawing/2014/main" id="{E1F09998-DF56-4689-A4DC-482D6E7BD18A}"/>
                  </a:ext>
                </a:extLst>
              </p:cNvPr>
              <p:cNvSpPr/>
              <p:nvPr/>
            </p:nvSpPr>
            <p:spPr>
              <a:xfrm flipV="1">
                <a:off x="2602147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1" name="Freeform: Shape 3260">
                <a:extLst>
                  <a:ext uri="{FF2B5EF4-FFF2-40B4-BE49-F238E27FC236}">
                    <a16:creationId xmlns:a16="http://schemas.microsoft.com/office/drawing/2014/main" id="{E2863FE8-E7E5-4556-9FDE-F1D8A05C37B4}"/>
                  </a:ext>
                </a:extLst>
              </p:cNvPr>
              <p:cNvSpPr/>
              <p:nvPr/>
            </p:nvSpPr>
            <p:spPr>
              <a:xfrm flipH="1" flipV="1">
                <a:off x="2617163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2" name="Oval 3261">
                <a:extLst>
                  <a:ext uri="{FF2B5EF4-FFF2-40B4-BE49-F238E27FC236}">
                    <a16:creationId xmlns:a16="http://schemas.microsoft.com/office/drawing/2014/main" id="{380E77C8-84A4-49DB-85E1-0E18ECD61A55}"/>
                  </a:ext>
                </a:extLst>
              </p:cNvPr>
              <p:cNvSpPr/>
              <p:nvPr/>
            </p:nvSpPr>
            <p:spPr>
              <a:xfrm flipV="1">
                <a:off x="2599743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084D4DC2-33CC-4A34-98D7-7A045312EED0}"/>
                  </a:ext>
                </a:extLst>
              </p:cNvPr>
              <p:cNvSpPr/>
              <p:nvPr/>
            </p:nvSpPr>
            <p:spPr>
              <a:xfrm flipV="1">
                <a:off x="263419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99AF015F-4FC1-4F8B-B2F5-545A5C57B2B8}"/>
                  </a:ext>
                </a:extLst>
              </p:cNvPr>
              <p:cNvSpPr/>
              <p:nvPr/>
            </p:nvSpPr>
            <p:spPr>
              <a:xfrm flipH="1" flipV="1">
                <a:off x="264920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5" name="Oval 3264">
                <a:extLst>
                  <a:ext uri="{FF2B5EF4-FFF2-40B4-BE49-F238E27FC236}">
                    <a16:creationId xmlns:a16="http://schemas.microsoft.com/office/drawing/2014/main" id="{A95ED64D-9837-4A96-BB46-CEA093325F79}"/>
                  </a:ext>
                </a:extLst>
              </p:cNvPr>
              <p:cNvSpPr/>
              <p:nvPr/>
            </p:nvSpPr>
            <p:spPr>
              <a:xfrm flipV="1">
                <a:off x="263178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E81DE474-605A-4757-A3A2-0F4EDC29EBEE}"/>
                  </a:ext>
                </a:extLst>
              </p:cNvPr>
              <p:cNvSpPr/>
              <p:nvPr/>
            </p:nvSpPr>
            <p:spPr>
              <a:xfrm flipV="1">
                <a:off x="2666237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3508DA90-9E9E-4290-9F63-E7A95AA3FA48}"/>
                  </a:ext>
                </a:extLst>
              </p:cNvPr>
              <p:cNvSpPr/>
              <p:nvPr/>
            </p:nvSpPr>
            <p:spPr>
              <a:xfrm flipH="1" flipV="1">
                <a:off x="2681253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8" name="Oval 3267">
                <a:extLst>
                  <a:ext uri="{FF2B5EF4-FFF2-40B4-BE49-F238E27FC236}">
                    <a16:creationId xmlns:a16="http://schemas.microsoft.com/office/drawing/2014/main" id="{E1F68C94-E007-4C49-B16F-D802AD2F4D1C}"/>
                  </a:ext>
                </a:extLst>
              </p:cNvPr>
              <p:cNvSpPr/>
              <p:nvPr/>
            </p:nvSpPr>
            <p:spPr>
              <a:xfrm flipV="1">
                <a:off x="2663833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0E4D190E-18D9-4370-8B5C-0FF2BDE95728}"/>
                  </a:ext>
                </a:extLst>
              </p:cNvPr>
              <p:cNvSpPr/>
              <p:nvPr/>
            </p:nvSpPr>
            <p:spPr>
              <a:xfrm flipV="1">
                <a:off x="269828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76B24EBB-8C79-46C1-9062-22565A1D58A4}"/>
                  </a:ext>
                </a:extLst>
              </p:cNvPr>
              <p:cNvSpPr/>
              <p:nvPr/>
            </p:nvSpPr>
            <p:spPr>
              <a:xfrm flipH="1" flipV="1">
                <a:off x="271329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1" name="Oval 3270">
                <a:extLst>
                  <a:ext uri="{FF2B5EF4-FFF2-40B4-BE49-F238E27FC236}">
                    <a16:creationId xmlns:a16="http://schemas.microsoft.com/office/drawing/2014/main" id="{DB5E1186-5776-471D-82E7-CA735ACFAD26}"/>
                  </a:ext>
                </a:extLst>
              </p:cNvPr>
              <p:cNvSpPr/>
              <p:nvPr/>
            </p:nvSpPr>
            <p:spPr>
              <a:xfrm flipV="1">
                <a:off x="269587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257E5F71-BD4E-4B0F-A689-AA0DA9F5061B}"/>
                  </a:ext>
                </a:extLst>
              </p:cNvPr>
              <p:cNvSpPr/>
              <p:nvPr/>
            </p:nvSpPr>
            <p:spPr>
              <a:xfrm flipV="1">
                <a:off x="273032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A40A44FD-1170-4208-B9E6-4CA52648CDC0}"/>
                  </a:ext>
                </a:extLst>
              </p:cNvPr>
              <p:cNvSpPr/>
              <p:nvPr/>
            </p:nvSpPr>
            <p:spPr>
              <a:xfrm flipH="1" flipV="1">
                <a:off x="274534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4" name="Oval 3273">
                <a:extLst>
                  <a:ext uri="{FF2B5EF4-FFF2-40B4-BE49-F238E27FC236}">
                    <a16:creationId xmlns:a16="http://schemas.microsoft.com/office/drawing/2014/main" id="{E903564B-3C06-4BF4-AD0D-F559FC777A16}"/>
                  </a:ext>
                </a:extLst>
              </p:cNvPr>
              <p:cNvSpPr/>
              <p:nvPr/>
            </p:nvSpPr>
            <p:spPr>
              <a:xfrm flipV="1">
                <a:off x="272792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E54277E7-4E07-4B51-AE24-10FBEF7EC552}"/>
                  </a:ext>
                </a:extLst>
              </p:cNvPr>
              <p:cNvSpPr/>
              <p:nvPr/>
            </p:nvSpPr>
            <p:spPr>
              <a:xfrm flipV="1">
                <a:off x="276237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A9F68C24-2743-4E1E-98ED-C5AD88C6643A}"/>
                  </a:ext>
                </a:extLst>
              </p:cNvPr>
              <p:cNvSpPr/>
              <p:nvPr/>
            </p:nvSpPr>
            <p:spPr>
              <a:xfrm flipH="1" flipV="1">
                <a:off x="277738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7" name="Oval 3276">
                <a:extLst>
                  <a:ext uri="{FF2B5EF4-FFF2-40B4-BE49-F238E27FC236}">
                    <a16:creationId xmlns:a16="http://schemas.microsoft.com/office/drawing/2014/main" id="{EA6DE69F-8467-42B3-8363-B40074140A54}"/>
                  </a:ext>
                </a:extLst>
              </p:cNvPr>
              <p:cNvSpPr/>
              <p:nvPr/>
            </p:nvSpPr>
            <p:spPr>
              <a:xfrm flipV="1">
                <a:off x="275996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F87F1555-8BAB-48EB-8A3E-334C69A899BA}"/>
                  </a:ext>
                </a:extLst>
              </p:cNvPr>
              <p:cNvSpPr/>
              <p:nvPr/>
            </p:nvSpPr>
            <p:spPr>
              <a:xfrm flipV="1">
                <a:off x="279441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79" name="Freeform: Shape 3278">
                <a:extLst>
                  <a:ext uri="{FF2B5EF4-FFF2-40B4-BE49-F238E27FC236}">
                    <a16:creationId xmlns:a16="http://schemas.microsoft.com/office/drawing/2014/main" id="{10F07A3D-246D-47AA-99B3-32B654986900}"/>
                  </a:ext>
                </a:extLst>
              </p:cNvPr>
              <p:cNvSpPr/>
              <p:nvPr/>
            </p:nvSpPr>
            <p:spPr>
              <a:xfrm flipH="1" flipV="1">
                <a:off x="280943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80" name="Oval 3279">
                <a:extLst>
                  <a:ext uri="{FF2B5EF4-FFF2-40B4-BE49-F238E27FC236}">
                    <a16:creationId xmlns:a16="http://schemas.microsoft.com/office/drawing/2014/main" id="{8A1F26D2-6375-423F-B2DF-500C3C759045}"/>
                  </a:ext>
                </a:extLst>
              </p:cNvPr>
              <p:cNvSpPr/>
              <p:nvPr/>
            </p:nvSpPr>
            <p:spPr>
              <a:xfrm flipV="1">
                <a:off x="279201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sp>
          <p:nvSpPr>
            <p:cNvPr id="3194" name="Rectangle 3193">
              <a:extLst>
                <a:ext uri="{FF2B5EF4-FFF2-40B4-BE49-F238E27FC236}">
                  <a16:creationId xmlns:a16="http://schemas.microsoft.com/office/drawing/2014/main" id="{4FFBA9C7-0509-4180-87D2-4E3127AFAB00}"/>
                </a:ext>
              </a:extLst>
            </p:cNvPr>
            <p:cNvSpPr/>
            <p:nvPr/>
          </p:nvSpPr>
          <p:spPr>
            <a:xfrm>
              <a:off x="2419322" y="1868637"/>
              <a:ext cx="414206" cy="15388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FMC63</a:t>
              </a:r>
            </a:p>
          </p:txBody>
        </p:sp>
        <p:sp>
          <p:nvSpPr>
            <p:cNvPr id="3195" name="Rectangle 3194">
              <a:extLst>
                <a:ext uri="{FF2B5EF4-FFF2-40B4-BE49-F238E27FC236}">
                  <a16:creationId xmlns:a16="http://schemas.microsoft.com/office/drawing/2014/main" id="{806AF710-E3EB-409A-9C6A-15F94BFE6EEA}"/>
                </a:ext>
              </a:extLst>
            </p:cNvPr>
            <p:cNvSpPr/>
            <p:nvPr/>
          </p:nvSpPr>
          <p:spPr>
            <a:xfrm>
              <a:off x="2665384" y="289868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4-1BB</a:t>
              </a:r>
            </a:p>
          </p:txBody>
        </p:sp>
        <p:sp>
          <p:nvSpPr>
            <p:cNvPr id="3196" name="Rectangle 3195">
              <a:extLst>
                <a:ext uri="{FF2B5EF4-FFF2-40B4-BE49-F238E27FC236}">
                  <a16:creationId xmlns:a16="http://schemas.microsoft.com/office/drawing/2014/main" id="{DC295430-F8C1-450E-AEE9-4558E3CF4EF1}"/>
                </a:ext>
              </a:extLst>
            </p:cNvPr>
            <p:cNvSpPr/>
            <p:nvPr/>
          </p:nvSpPr>
          <p:spPr>
            <a:xfrm>
              <a:off x="2665384" y="318443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3286" name="Rectangle: Rounded Corners 3285">
            <a:extLst>
              <a:ext uri="{FF2B5EF4-FFF2-40B4-BE49-F238E27FC236}">
                <a16:creationId xmlns:a16="http://schemas.microsoft.com/office/drawing/2014/main" id="{CEEC5605-B6B2-4847-9F3E-D91337BAAA2F}"/>
              </a:ext>
            </a:extLst>
          </p:cNvPr>
          <p:cNvSpPr>
            <a:spLocks/>
          </p:cNvSpPr>
          <p:nvPr/>
        </p:nvSpPr>
        <p:spPr>
          <a:xfrm>
            <a:off x="3202283" y="1776888"/>
            <a:ext cx="752928" cy="1682956"/>
          </a:xfrm>
          <a:prstGeom prst="roundRect">
            <a:avLst>
              <a:gd name="adj" fmla="val 2824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287" name="Group 3286">
            <a:extLst>
              <a:ext uri="{FF2B5EF4-FFF2-40B4-BE49-F238E27FC236}">
                <a16:creationId xmlns:a16="http://schemas.microsoft.com/office/drawing/2014/main" id="{BAC650CC-F194-4676-91CB-D7F6C5778A02}"/>
              </a:ext>
            </a:extLst>
          </p:cNvPr>
          <p:cNvGrpSpPr/>
          <p:nvPr/>
        </p:nvGrpSpPr>
        <p:grpSpPr>
          <a:xfrm>
            <a:off x="3265257" y="1868637"/>
            <a:ext cx="626980" cy="1499133"/>
            <a:chOff x="3265257" y="1868637"/>
            <a:chExt cx="626980" cy="1499133"/>
          </a:xfrm>
        </p:grpSpPr>
        <p:sp>
          <p:nvSpPr>
            <p:cNvPr id="3288" name="Freeform: Shape 3287">
              <a:extLst>
                <a:ext uri="{FF2B5EF4-FFF2-40B4-BE49-F238E27FC236}">
                  <a16:creationId xmlns:a16="http://schemas.microsoft.com/office/drawing/2014/main" id="{95DC8C34-D25B-418F-BF69-448F74F7E369}"/>
                </a:ext>
              </a:extLst>
            </p:cNvPr>
            <p:cNvSpPr/>
            <p:nvPr/>
          </p:nvSpPr>
          <p:spPr>
            <a:xfrm>
              <a:off x="3470258" y="2054804"/>
              <a:ext cx="147151" cy="1090739"/>
            </a:xfrm>
            <a:custGeom>
              <a:avLst/>
              <a:gdLst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824660 h 1824660"/>
                <a:gd name="connsiteX1" fmla="*/ 0 w 233363"/>
                <a:gd name="connsiteY1" fmla="*/ 143497 h 1824660"/>
                <a:gd name="connsiteX2" fmla="*/ 114300 w 233363"/>
                <a:gd name="connsiteY2" fmla="*/ 148260 h 1824660"/>
                <a:gd name="connsiteX3" fmla="*/ 114300 w 233363"/>
                <a:gd name="connsiteY3" fmla="*/ 648322 h 1824660"/>
                <a:gd name="connsiteX4" fmla="*/ 171450 w 233363"/>
                <a:gd name="connsiteY4" fmla="*/ 700710 h 1824660"/>
                <a:gd name="connsiteX5" fmla="*/ 233363 w 233363"/>
                <a:gd name="connsiteY5" fmla="*/ 662610 h 1824660"/>
                <a:gd name="connsiteX6" fmla="*/ 233363 w 233363"/>
                <a:gd name="connsiteY6" fmla="*/ 624510 h 182466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71"/>
                <a:gd name="connsiteY0" fmla="*/ 1729770 h 1729770"/>
                <a:gd name="connsiteX1" fmla="*/ 0 w 233371"/>
                <a:gd name="connsiteY1" fmla="*/ 48607 h 1729770"/>
                <a:gd name="connsiteX2" fmla="*/ 114300 w 233371"/>
                <a:gd name="connsiteY2" fmla="*/ 53370 h 1729770"/>
                <a:gd name="connsiteX3" fmla="*/ 114300 w 233371"/>
                <a:gd name="connsiteY3" fmla="*/ 553432 h 1729770"/>
                <a:gd name="connsiteX4" fmla="*/ 233363 w 233371"/>
                <a:gd name="connsiteY4" fmla="*/ 567720 h 1729770"/>
                <a:gd name="connsiteX5" fmla="*/ 233363 w 233371"/>
                <a:gd name="connsiteY5" fmla="*/ 529620 h 1729770"/>
                <a:gd name="connsiteX0" fmla="*/ 0 w 233368"/>
                <a:gd name="connsiteY0" fmla="*/ 1729770 h 1729770"/>
                <a:gd name="connsiteX1" fmla="*/ 0 w 233368"/>
                <a:gd name="connsiteY1" fmla="*/ 48607 h 1729770"/>
                <a:gd name="connsiteX2" fmla="*/ 114300 w 233368"/>
                <a:gd name="connsiteY2" fmla="*/ 53370 h 1729770"/>
                <a:gd name="connsiteX3" fmla="*/ 114300 w 233368"/>
                <a:gd name="connsiteY3" fmla="*/ 553432 h 1729770"/>
                <a:gd name="connsiteX4" fmla="*/ 233363 w 233368"/>
                <a:gd name="connsiteY4" fmla="*/ 567720 h 1729770"/>
                <a:gd name="connsiteX5" fmla="*/ 233363 w 233368"/>
                <a:gd name="connsiteY5" fmla="*/ 529620 h 1729770"/>
                <a:gd name="connsiteX0" fmla="*/ 0 w 233369"/>
                <a:gd name="connsiteY0" fmla="*/ 1729770 h 1729770"/>
                <a:gd name="connsiteX1" fmla="*/ 0 w 233369"/>
                <a:gd name="connsiteY1" fmla="*/ 48607 h 1729770"/>
                <a:gd name="connsiteX2" fmla="*/ 114300 w 233369"/>
                <a:gd name="connsiteY2" fmla="*/ 53370 h 1729770"/>
                <a:gd name="connsiteX3" fmla="*/ 114300 w 233369"/>
                <a:gd name="connsiteY3" fmla="*/ 553432 h 1729770"/>
                <a:gd name="connsiteX4" fmla="*/ 233363 w 233369"/>
                <a:gd name="connsiteY4" fmla="*/ 567720 h 1729770"/>
                <a:gd name="connsiteX5" fmla="*/ 233363 w 233369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1729770">
                  <a:moveTo>
                    <a:pt x="0" y="1729770"/>
                  </a:moveTo>
                  <a:lnTo>
                    <a:pt x="0" y="48607"/>
                  </a:lnTo>
                  <a:cubicBezTo>
                    <a:pt x="2382" y="-2193"/>
                    <a:pt x="95250" y="-30767"/>
                    <a:pt x="114300" y="53370"/>
                  </a:cubicBezTo>
                  <a:lnTo>
                    <a:pt x="114300" y="553432"/>
                  </a:lnTo>
                  <a:cubicBezTo>
                    <a:pt x="134144" y="632807"/>
                    <a:pt x="229990" y="622687"/>
                    <a:pt x="233363" y="529620"/>
                  </a:cubicBezTo>
                </a:path>
              </a:pathLst>
            </a:cu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289" name="Rectangle: Rounded Corners 3288">
              <a:extLst>
                <a:ext uri="{FF2B5EF4-FFF2-40B4-BE49-F238E27FC236}">
                  <a16:creationId xmlns:a16="http://schemas.microsoft.com/office/drawing/2014/main" id="{8951DBC0-A72B-4709-833A-61F154F624D2}"/>
                </a:ext>
              </a:extLst>
            </p:cNvPr>
            <p:cNvSpPr/>
            <p:nvPr/>
          </p:nvSpPr>
          <p:spPr>
            <a:xfrm>
              <a:off x="3426672" y="2112482"/>
              <a:ext cx="87972" cy="28379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290" name="Rectangle: Rounded Corners 3289">
              <a:extLst>
                <a:ext uri="{FF2B5EF4-FFF2-40B4-BE49-F238E27FC236}">
                  <a16:creationId xmlns:a16="http://schemas.microsoft.com/office/drawing/2014/main" id="{6B45D312-86D9-4760-B796-F3F2FE73FE5E}"/>
                </a:ext>
              </a:extLst>
            </p:cNvPr>
            <p:cNvSpPr/>
            <p:nvPr/>
          </p:nvSpPr>
          <p:spPr>
            <a:xfrm>
              <a:off x="3570820" y="2112482"/>
              <a:ext cx="87972" cy="28379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291" name="Rectangle: Rounded Corners 3290">
              <a:extLst>
                <a:ext uri="{FF2B5EF4-FFF2-40B4-BE49-F238E27FC236}">
                  <a16:creationId xmlns:a16="http://schemas.microsoft.com/office/drawing/2014/main" id="{A0AFF0EA-BD55-4C59-A5D0-AE04E4E1AB1B}"/>
                </a:ext>
              </a:extLst>
            </p:cNvPr>
            <p:cNvSpPr/>
            <p:nvPr/>
          </p:nvSpPr>
          <p:spPr>
            <a:xfrm>
              <a:off x="3426672" y="2857247"/>
              <a:ext cx="87972" cy="231237"/>
            </a:xfrm>
            <a:prstGeom prst="roundRect">
              <a:avLst>
                <a:gd name="adj" fmla="val 20984"/>
              </a:avLst>
            </a:prstGeom>
            <a:solidFill>
              <a:srgbClr val="F15A2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292" name="Rectangle: Rounded Corners 3291">
              <a:extLst>
                <a:ext uri="{FF2B5EF4-FFF2-40B4-BE49-F238E27FC236}">
                  <a16:creationId xmlns:a16="http://schemas.microsoft.com/office/drawing/2014/main" id="{37AEE5B5-481A-4C2B-804E-196748E548BB}"/>
                </a:ext>
              </a:extLst>
            </p:cNvPr>
            <p:cNvSpPr/>
            <p:nvPr/>
          </p:nvSpPr>
          <p:spPr>
            <a:xfrm>
              <a:off x="3426672" y="3136533"/>
              <a:ext cx="87972" cy="231237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3293" name="Group 3292">
              <a:extLst>
                <a:ext uri="{FF2B5EF4-FFF2-40B4-BE49-F238E27FC236}">
                  <a16:creationId xmlns:a16="http://schemas.microsoft.com/office/drawing/2014/main" id="{CB2B20DF-E2E6-4D2E-9E7A-5C9F358D7BDB}"/>
                </a:ext>
              </a:extLst>
            </p:cNvPr>
            <p:cNvGrpSpPr/>
            <p:nvPr/>
          </p:nvGrpSpPr>
          <p:grpSpPr>
            <a:xfrm>
              <a:off x="3265257" y="2526407"/>
              <a:ext cx="445413" cy="174679"/>
              <a:chOff x="3265257" y="2526407"/>
              <a:chExt cx="445413" cy="174679"/>
            </a:xfrm>
          </p:grpSpPr>
          <p:sp>
            <p:nvSpPr>
              <p:cNvPr id="3297" name="Freeform: Shape 3296">
                <a:extLst>
                  <a:ext uri="{FF2B5EF4-FFF2-40B4-BE49-F238E27FC236}">
                    <a16:creationId xmlns:a16="http://schemas.microsoft.com/office/drawing/2014/main" id="{5F819831-9F44-4C01-817B-0DB94ABD2D0A}"/>
                  </a:ext>
                </a:extLst>
              </p:cNvPr>
              <p:cNvSpPr/>
              <p:nvPr/>
            </p:nvSpPr>
            <p:spPr>
              <a:xfrm>
                <a:off x="326766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14C1E042-33AC-4427-B83D-C6A53E21B6D6}"/>
                  </a:ext>
                </a:extLst>
              </p:cNvPr>
              <p:cNvSpPr/>
              <p:nvPr/>
            </p:nvSpPr>
            <p:spPr>
              <a:xfrm flipH="1">
                <a:off x="328267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99" name="Oval 3298">
                <a:extLst>
                  <a:ext uri="{FF2B5EF4-FFF2-40B4-BE49-F238E27FC236}">
                    <a16:creationId xmlns:a16="http://schemas.microsoft.com/office/drawing/2014/main" id="{2BA6674A-4AC2-4BBE-A78F-3BF400746FFF}"/>
                  </a:ext>
                </a:extLst>
              </p:cNvPr>
              <p:cNvSpPr/>
              <p:nvPr/>
            </p:nvSpPr>
            <p:spPr>
              <a:xfrm>
                <a:off x="326525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6A66445D-30AA-46E6-809B-67B6E2BA8B3A}"/>
                  </a:ext>
                </a:extLst>
              </p:cNvPr>
              <p:cNvSpPr/>
              <p:nvPr/>
            </p:nvSpPr>
            <p:spPr>
              <a:xfrm>
                <a:off x="329970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08403DDA-FBC0-4876-8680-AE07759797B3}"/>
                  </a:ext>
                </a:extLst>
              </p:cNvPr>
              <p:cNvSpPr/>
              <p:nvPr/>
            </p:nvSpPr>
            <p:spPr>
              <a:xfrm flipH="1">
                <a:off x="331472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2" name="Oval 3301">
                <a:extLst>
                  <a:ext uri="{FF2B5EF4-FFF2-40B4-BE49-F238E27FC236}">
                    <a16:creationId xmlns:a16="http://schemas.microsoft.com/office/drawing/2014/main" id="{DF9E707A-54DC-4D94-9DEE-EB9223BF847C}"/>
                  </a:ext>
                </a:extLst>
              </p:cNvPr>
              <p:cNvSpPr/>
              <p:nvPr/>
            </p:nvSpPr>
            <p:spPr>
              <a:xfrm>
                <a:off x="329730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67CF51C-70A8-4FD2-AF96-36BDE717DC66}"/>
                  </a:ext>
                </a:extLst>
              </p:cNvPr>
              <p:cNvSpPr/>
              <p:nvPr/>
            </p:nvSpPr>
            <p:spPr>
              <a:xfrm>
                <a:off x="333175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1F26F245-FD0B-4371-8E42-66512D06E210}"/>
                  </a:ext>
                </a:extLst>
              </p:cNvPr>
              <p:cNvSpPr/>
              <p:nvPr/>
            </p:nvSpPr>
            <p:spPr>
              <a:xfrm flipH="1">
                <a:off x="334676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5" name="Oval 3304">
                <a:extLst>
                  <a:ext uri="{FF2B5EF4-FFF2-40B4-BE49-F238E27FC236}">
                    <a16:creationId xmlns:a16="http://schemas.microsoft.com/office/drawing/2014/main" id="{C673B61A-43D0-4054-9153-0D12E38AE08A}"/>
                  </a:ext>
                </a:extLst>
              </p:cNvPr>
              <p:cNvSpPr/>
              <p:nvPr/>
            </p:nvSpPr>
            <p:spPr>
              <a:xfrm>
                <a:off x="332934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438801DF-9D12-463F-9155-2186EAF75191}"/>
                  </a:ext>
                </a:extLst>
              </p:cNvPr>
              <p:cNvSpPr/>
              <p:nvPr/>
            </p:nvSpPr>
            <p:spPr>
              <a:xfrm>
                <a:off x="336379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5B76B2DA-2B7F-483F-8B02-F287FC52341C}"/>
                  </a:ext>
                </a:extLst>
              </p:cNvPr>
              <p:cNvSpPr/>
              <p:nvPr/>
            </p:nvSpPr>
            <p:spPr>
              <a:xfrm flipH="1">
                <a:off x="337881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8" name="Oval 3307">
                <a:extLst>
                  <a:ext uri="{FF2B5EF4-FFF2-40B4-BE49-F238E27FC236}">
                    <a16:creationId xmlns:a16="http://schemas.microsoft.com/office/drawing/2014/main" id="{BCA6A127-5DF2-4A42-9E85-2AF5E8839119}"/>
                  </a:ext>
                </a:extLst>
              </p:cNvPr>
              <p:cNvSpPr/>
              <p:nvPr/>
            </p:nvSpPr>
            <p:spPr>
              <a:xfrm>
                <a:off x="336139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F471E222-E631-421E-A785-C58B667453E3}"/>
                  </a:ext>
                </a:extLst>
              </p:cNvPr>
              <p:cNvSpPr/>
              <p:nvPr/>
            </p:nvSpPr>
            <p:spPr>
              <a:xfrm>
                <a:off x="339584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A8667C27-D8FE-4141-8196-6EF34A53CDF0}"/>
                  </a:ext>
                </a:extLst>
              </p:cNvPr>
              <p:cNvSpPr/>
              <p:nvPr/>
            </p:nvSpPr>
            <p:spPr>
              <a:xfrm flipH="1">
                <a:off x="341085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1" name="Oval 3310">
                <a:extLst>
                  <a:ext uri="{FF2B5EF4-FFF2-40B4-BE49-F238E27FC236}">
                    <a16:creationId xmlns:a16="http://schemas.microsoft.com/office/drawing/2014/main" id="{C84B7C69-B581-4797-9E12-89D02C40C519}"/>
                  </a:ext>
                </a:extLst>
              </p:cNvPr>
              <p:cNvSpPr/>
              <p:nvPr/>
            </p:nvSpPr>
            <p:spPr>
              <a:xfrm>
                <a:off x="339343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EA25AC9D-7131-4AD0-915A-B4B769D76024}"/>
                  </a:ext>
                </a:extLst>
              </p:cNvPr>
              <p:cNvSpPr/>
              <p:nvPr/>
            </p:nvSpPr>
            <p:spPr>
              <a:xfrm>
                <a:off x="342788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9B540E5C-FBB8-4B87-BFBA-371C6C192D64}"/>
                  </a:ext>
                </a:extLst>
              </p:cNvPr>
              <p:cNvSpPr/>
              <p:nvPr/>
            </p:nvSpPr>
            <p:spPr>
              <a:xfrm flipH="1">
                <a:off x="344290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4" name="Oval 3313">
                <a:extLst>
                  <a:ext uri="{FF2B5EF4-FFF2-40B4-BE49-F238E27FC236}">
                    <a16:creationId xmlns:a16="http://schemas.microsoft.com/office/drawing/2014/main" id="{F139D4A2-E7E8-4483-A14F-83C168235584}"/>
                  </a:ext>
                </a:extLst>
              </p:cNvPr>
              <p:cNvSpPr/>
              <p:nvPr/>
            </p:nvSpPr>
            <p:spPr>
              <a:xfrm>
                <a:off x="342548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6AA43565-59C7-4A6C-A476-9A060219F1B0}"/>
                  </a:ext>
                </a:extLst>
              </p:cNvPr>
              <p:cNvSpPr/>
              <p:nvPr/>
            </p:nvSpPr>
            <p:spPr>
              <a:xfrm>
                <a:off x="345993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993F9B7D-51A0-4FE5-9B94-5C12D544DF19}"/>
                  </a:ext>
                </a:extLst>
              </p:cNvPr>
              <p:cNvSpPr/>
              <p:nvPr/>
            </p:nvSpPr>
            <p:spPr>
              <a:xfrm flipH="1">
                <a:off x="347494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7" name="Oval 3316">
                <a:extLst>
                  <a:ext uri="{FF2B5EF4-FFF2-40B4-BE49-F238E27FC236}">
                    <a16:creationId xmlns:a16="http://schemas.microsoft.com/office/drawing/2014/main" id="{34BC1F42-9906-407D-9C97-6D781D7C9581}"/>
                  </a:ext>
                </a:extLst>
              </p:cNvPr>
              <p:cNvSpPr/>
              <p:nvPr/>
            </p:nvSpPr>
            <p:spPr>
              <a:xfrm>
                <a:off x="345752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572AAB75-AF85-43A1-B15A-0798E5747334}"/>
                  </a:ext>
                </a:extLst>
              </p:cNvPr>
              <p:cNvSpPr/>
              <p:nvPr/>
            </p:nvSpPr>
            <p:spPr>
              <a:xfrm>
                <a:off x="349197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19" name="Freeform: Shape 3318">
                <a:extLst>
                  <a:ext uri="{FF2B5EF4-FFF2-40B4-BE49-F238E27FC236}">
                    <a16:creationId xmlns:a16="http://schemas.microsoft.com/office/drawing/2014/main" id="{BD47058D-F240-46CD-A5F8-986FDDC63696}"/>
                  </a:ext>
                </a:extLst>
              </p:cNvPr>
              <p:cNvSpPr/>
              <p:nvPr/>
            </p:nvSpPr>
            <p:spPr>
              <a:xfrm flipH="1">
                <a:off x="350699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0" name="Oval 3319">
                <a:extLst>
                  <a:ext uri="{FF2B5EF4-FFF2-40B4-BE49-F238E27FC236}">
                    <a16:creationId xmlns:a16="http://schemas.microsoft.com/office/drawing/2014/main" id="{5796125D-47B4-48A3-AC37-4A09CC4C769A}"/>
                  </a:ext>
                </a:extLst>
              </p:cNvPr>
              <p:cNvSpPr/>
              <p:nvPr/>
            </p:nvSpPr>
            <p:spPr>
              <a:xfrm>
                <a:off x="348957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1" name="Freeform: Shape 3320">
                <a:extLst>
                  <a:ext uri="{FF2B5EF4-FFF2-40B4-BE49-F238E27FC236}">
                    <a16:creationId xmlns:a16="http://schemas.microsoft.com/office/drawing/2014/main" id="{AB1CBC5C-B858-4E02-8093-8F1AF405E4AD}"/>
                  </a:ext>
                </a:extLst>
              </p:cNvPr>
              <p:cNvSpPr/>
              <p:nvPr/>
            </p:nvSpPr>
            <p:spPr>
              <a:xfrm>
                <a:off x="352402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2" name="Freeform: Shape 3321">
                <a:extLst>
                  <a:ext uri="{FF2B5EF4-FFF2-40B4-BE49-F238E27FC236}">
                    <a16:creationId xmlns:a16="http://schemas.microsoft.com/office/drawing/2014/main" id="{F4C6EFB7-1EBA-40F1-AFB9-ED8DA61FE107}"/>
                  </a:ext>
                </a:extLst>
              </p:cNvPr>
              <p:cNvSpPr/>
              <p:nvPr/>
            </p:nvSpPr>
            <p:spPr>
              <a:xfrm flipH="1">
                <a:off x="353903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3" name="Oval 3322">
                <a:extLst>
                  <a:ext uri="{FF2B5EF4-FFF2-40B4-BE49-F238E27FC236}">
                    <a16:creationId xmlns:a16="http://schemas.microsoft.com/office/drawing/2014/main" id="{2B8DE387-C392-49B2-B387-06D994F51554}"/>
                  </a:ext>
                </a:extLst>
              </p:cNvPr>
              <p:cNvSpPr/>
              <p:nvPr/>
            </p:nvSpPr>
            <p:spPr>
              <a:xfrm>
                <a:off x="352161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4" name="Freeform: Shape 3323">
                <a:extLst>
                  <a:ext uri="{FF2B5EF4-FFF2-40B4-BE49-F238E27FC236}">
                    <a16:creationId xmlns:a16="http://schemas.microsoft.com/office/drawing/2014/main" id="{5768B94E-71BF-4137-8FCD-756C6E8FF127}"/>
                  </a:ext>
                </a:extLst>
              </p:cNvPr>
              <p:cNvSpPr/>
              <p:nvPr/>
            </p:nvSpPr>
            <p:spPr>
              <a:xfrm>
                <a:off x="355606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5" name="Freeform: Shape 3324">
                <a:extLst>
                  <a:ext uri="{FF2B5EF4-FFF2-40B4-BE49-F238E27FC236}">
                    <a16:creationId xmlns:a16="http://schemas.microsoft.com/office/drawing/2014/main" id="{C7755FC8-B8D8-4A88-8810-322CD9B4E127}"/>
                  </a:ext>
                </a:extLst>
              </p:cNvPr>
              <p:cNvSpPr/>
              <p:nvPr/>
            </p:nvSpPr>
            <p:spPr>
              <a:xfrm flipH="1">
                <a:off x="357108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6" name="Oval 3325">
                <a:extLst>
                  <a:ext uri="{FF2B5EF4-FFF2-40B4-BE49-F238E27FC236}">
                    <a16:creationId xmlns:a16="http://schemas.microsoft.com/office/drawing/2014/main" id="{84D8B693-6AC3-4377-A772-8B6030F5B304}"/>
                  </a:ext>
                </a:extLst>
              </p:cNvPr>
              <p:cNvSpPr/>
              <p:nvPr/>
            </p:nvSpPr>
            <p:spPr>
              <a:xfrm>
                <a:off x="355366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7" name="Freeform: Shape 3326">
                <a:extLst>
                  <a:ext uri="{FF2B5EF4-FFF2-40B4-BE49-F238E27FC236}">
                    <a16:creationId xmlns:a16="http://schemas.microsoft.com/office/drawing/2014/main" id="{3AA6024E-E6DF-4141-BC5A-86A2FE646CB9}"/>
                  </a:ext>
                </a:extLst>
              </p:cNvPr>
              <p:cNvSpPr/>
              <p:nvPr/>
            </p:nvSpPr>
            <p:spPr>
              <a:xfrm>
                <a:off x="358811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8" name="Freeform: Shape 3327">
                <a:extLst>
                  <a:ext uri="{FF2B5EF4-FFF2-40B4-BE49-F238E27FC236}">
                    <a16:creationId xmlns:a16="http://schemas.microsoft.com/office/drawing/2014/main" id="{0FFE9211-CB42-43FF-9E7C-D389DEF628E1}"/>
                  </a:ext>
                </a:extLst>
              </p:cNvPr>
              <p:cNvSpPr/>
              <p:nvPr/>
            </p:nvSpPr>
            <p:spPr>
              <a:xfrm flipH="1">
                <a:off x="360312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29" name="Oval 3328">
                <a:extLst>
                  <a:ext uri="{FF2B5EF4-FFF2-40B4-BE49-F238E27FC236}">
                    <a16:creationId xmlns:a16="http://schemas.microsoft.com/office/drawing/2014/main" id="{FDCE27F0-7822-488B-B4E4-65F56111946E}"/>
                  </a:ext>
                </a:extLst>
              </p:cNvPr>
              <p:cNvSpPr/>
              <p:nvPr/>
            </p:nvSpPr>
            <p:spPr>
              <a:xfrm>
                <a:off x="358570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0" name="Freeform: Shape 3329">
                <a:extLst>
                  <a:ext uri="{FF2B5EF4-FFF2-40B4-BE49-F238E27FC236}">
                    <a16:creationId xmlns:a16="http://schemas.microsoft.com/office/drawing/2014/main" id="{DCB48536-1EAD-4902-94DF-A603014E5F27}"/>
                  </a:ext>
                </a:extLst>
              </p:cNvPr>
              <p:cNvSpPr/>
              <p:nvPr/>
            </p:nvSpPr>
            <p:spPr>
              <a:xfrm>
                <a:off x="3620154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9EE07130-A102-47FC-BAC4-91AA92D4D6FC}"/>
                  </a:ext>
                </a:extLst>
              </p:cNvPr>
              <p:cNvSpPr/>
              <p:nvPr/>
            </p:nvSpPr>
            <p:spPr>
              <a:xfrm flipH="1">
                <a:off x="3635170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2" name="Oval 3331">
                <a:extLst>
                  <a:ext uri="{FF2B5EF4-FFF2-40B4-BE49-F238E27FC236}">
                    <a16:creationId xmlns:a16="http://schemas.microsoft.com/office/drawing/2014/main" id="{C755235C-C258-40D7-9AF4-E89FA6F8E030}"/>
                  </a:ext>
                </a:extLst>
              </p:cNvPr>
              <p:cNvSpPr/>
              <p:nvPr/>
            </p:nvSpPr>
            <p:spPr>
              <a:xfrm>
                <a:off x="3617750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47CFEE24-0266-44DF-BF3E-4E9902656190}"/>
                  </a:ext>
                </a:extLst>
              </p:cNvPr>
              <p:cNvSpPr/>
              <p:nvPr/>
            </p:nvSpPr>
            <p:spPr>
              <a:xfrm>
                <a:off x="3652199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68592101-24BB-4287-B933-02175A2539F2}"/>
                  </a:ext>
                </a:extLst>
              </p:cNvPr>
              <p:cNvSpPr/>
              <p:nvPr/>
            </p:nvSpPr>
            <p:spPr>
              <a:xfrm flipH="1">
                <a:off x="3667215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5" name="Oval 3334">
                <a:extLst>
                  <a:ext uri="{FF2B5EF4-FFF2-40B4-BE49-F238E27FC236}">
                    <a16:creationId xmlns:a16="http://schemas.microsoft.com/office/drawing/2014/main" id="{2CFAA699-D5C3-4E36-830D-79170026867B}"/>
                  </a:ext>
                </a:extLst>
              </p:cNvPr>
              <p:cNvSpPr/>
              <p:nvPr/>
            </p:nvSpPr>
            <p:spPr>
              <a:xfrm>
                <a:off x="3649795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54BE6A35-ED61-4AD8-849F-B42B34779D76}"/>
                  </a:ext>
                </a:extLst>
              </p:cNvPr>
              <p:cNvSpPr/>
              <p:nvPr/>
            </p:nvSpPr>
            <p:spPr>
              <a:xfrm>
                <a:off x="3684244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1A1B732A-A36B-4C41-9EDD-69ADD631DA30}"/>
                  </a:ext>
                </a:extLst>
              </p:cNvPr>
              <p:cNvSpPr/>
              <p:nvPr/>
            </p:nvSpPr>
            <p:spPr>
              <a:xfrm flipH="1">
                <a:off x="3699260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8" name="Oval 3337">
                <a:extLst>
                  <a:ext uri="{FF2B5EF4-FFF2-40B4-BE49-F238E27FC236}">
                    <a16:creationId xmlns:a16="http://schemas.microsoft.com/office/drawing/2014/main" id="{F994A8F1-A3B7-45E9-8F66-EEC0E0E491FC}"/>
                  </a:ext>
                </a:extLst>
              </p:cNvPr>
              <p:cNvSpPr/>
              <p:nvPr/>
            </p:nvSpPr>
            <p:spPr>
              <a:xfrm>
                <a:off x="3681840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7B6D6607-D7E3-4174-BC12-EBCD0744D862}"/>
                  </a:ext>
                </a:extLst>
              </p:cNvPr>
              <p:cNvSpPr/>
              <p:nvPr/>
            </p:nvSpPr>
            <p:spPr>
              <a:xfrm flipV="1">
                <a:off x="326766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10A475CE-70BE-4522-8A09-11A99232B8FC}"/>
                  </a:ext>
                </a:extLst>
              </p:cNvPr>
              <p:cNvSpPr/>
              <p:nvPr/>
            </p:nvSpPr>
            <p:spPr>
              <a:xfrm flipH="1" flipV="1">
                <a:off x="328267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1" name="Oval 3340">
                <a:extLst>
                  <a:ext uri="{FF2B5EF4-FFF2-40B4-BE49-F238E27FC236}">
                    <a16:creationId xmlns:a16="http://schemas.microsoft.com/office/drawing/2014/main" id="{2BCA181B-5163-499A-84B6-FB9DE182B3C0}"/>
                  </a:ext>
                </a:extLst>
              </p:cNvPr>
              <p:cNvSpPr/>
              <p:nvPr/>
            </p:nvSpPr>
            <p:spPr>
              <a:xfrm flipV="1">
                <a:off x="326525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EA7EF49B-593A-4474-A4FC-CCE47F208C86}"/>
                  </a:ext>
                </a:extLst>
              </p:cNvPr>
              <p:cNvSpPr/>
              <p:nvPr/>
            </p:nvSpPr>
            <p:spPr>
              <a:xfrm flipV="1">
                <a:off x="329970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B54F55A0-FF88-412D-B51F-DC8093A923BF}"/>
                  </a:ext>
                </a:extLst>
              </p:cNvPr>
              <p:cNvSpPr/>
              <p:nvPr/>
            </p:nvSpPr>
            <p:spPr>
              <a:xfrm flipH="1" flipV="1">
                <a:off x="331472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4" name="Oval 3343">
                <a:extLst>
                  <a:ext uri="{FF2B5EF4-FFF2-40B4-BE49-F238E27FC236}">
                    <a16:creationId xmlns:a16="http://schemas.microsoft.com/office/drawing/2014/main" id="{E2E535BD-DFBA-4D51-A4BC-7FE9E30BEDD5}"/>
                  </a:ext>
                </a:extLst>
              </p:cNvPr>
              <p:cNvSpPr/>
              <p:nvPr/>
            </p:nvSpPr>
            <p:spPr>
              <a:xfrm flipV="1">
                <a:off x="329730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34FF2776-86D9-46B4-BC29-14A4D443D29A}"/>
                  </a:ext>
                </a:extLst>
              </p:cNvPr>
              <p:cNvSpPr/>
              <p:nvPr/>
            </p:nvSpPr>
            <p:spPr>
              <a:xfrm flipV="1">
                <a:off x="333175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2D70BDEF-CE22-4903-B897-16F972AC8AD9}"/>
                  </a:ext>
                </a:extLst>
              </p:cNvPr>
              <p:cNvSpPr/>
              <p:nvPr/>
            </p:nvSpPr>
            <p:spPr>
              <a:xfrm flipH="1" flipV="1">
                <a:off x="334676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7" name="Oval 3346">
                <a:extLst>
                  <a:ext uri="{FF2B5EF4-FFF2-40B4-BE49-F238E27FC236}">
                    <a16:creationId xmlns:a16="http://schemas.microsoft.com/office/drawing/2014/main" id="{EC2D10DC-23C8-4A1D-8A7D-26DD2241703C}"/>
                  </a:ext>
                </a:extLst>
              </p:cNvPr>
              <p:cNvSpPr/>
              <p:nvPr/>
            </p:nvSpPr>
            <p:spPr>
              <a:xfrm flipV="1">
                <a:off x="332934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8" name="Freeform: Shape 3347">
                <a:extLst>
                  <a:ext uri="{FF2B5EF4-FFF2-40B4-BE49-F238E27FC236}">
                    <a16:creationId xmlns:a16="http://schemas.microsoft.com/office/drawing/2014/main" id="{DE658147-0DB3-4E41-A92D-C2FCD2F717F0}"/>
                  </a:ext>
                </a:extLst>
              </p:cNvPr>
              <p:cNvSpPr/>
              <p:nvPr/>
            </p:nvSpPr>
            <p:spPr>
              <a:xfrm flipV="1">
                <a:off x="336379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49" name="Freeform: Shape 3348">
                <a:extLst>
                  <a:ext uri="{FF2B5EF4-FFF2-40B4-BE49-F238E27FC236}">
                    <a16:creationId xmlns:a16="http://schemas.microsoft.com/office/drawing/2014/main" id="{7F98A6C2-37FA-4564-810C-A3AB29FF8C1F}"/>
                  </a:ext>
                </a:extLst>
              </p:cNvPr>
              <p:cNvSpPr/>
              <p:nvPr/>
            </p:nvSpPr>
            <p:spPr>
              <a:xfrm flipH="1" flipV="1">
                <a:off x="337881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0" name="Oval 3349">
                <a:extLst>
                  <a:ext uri="{FF2B5EF4-FFF2-40B4-BE49-F238E27FC236}">
                    <a16:creationId xmlns:a16="http://schemas.microsoft.com/office/drawing/2014/main" id="{682B0510-DC54-49DA-8DDD-1E66EC622CB2}"/>
                  </a:ext>
                </a:extLst>
              </p:cNvPr>
              <p:cNvSpPr/>
              <p:nvPr/>
            </p:nvSpPr>
            <p:spPr>
              <a:xfrm flipV="1">
                <a:off x="336139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1" name="Freeform: Shape 3350">
                <a:extLst>
                  <a:ext uri="{FF2B5EF4-FFF2-40B4-BE49-F238E27FC236}">
                    <a16:creationId xmlns:a16="http://schemas.microsoft.com/office/drawing/2014/main" id="{EF68CADB-911B-4784-B499-28487E2F522C}"/>
                  </a:ext>
                </a:extLst>
              </p:cNvPr>
              <p:cNvSpPr/>
              <p:nvPr/>
            </p:nvSpPr>
            <p:spPr>
              <a:xfrm flipV="1">
                <a:off x="339584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75F0ECED-BD11-4432-B470-CBBA59E31318}"/>
                  </a:ext>
                </a:extLst>
              </p:cNvPr>
              <p:cNvSpPr/>
              <p:nvPr/>
            </p:nvSpPr>
            <p:spPr>
              <a:xfrm flipH="1" flipV="1">
                <a:off x="341085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3" name="Oval 3352">
                <a:extLst>
                  <a:ext uri="{FF2B5EF4-FFF2-40B4-BE49-F238E27FC236}">
                    <a16:creationId xmlns:a16="http://schemas.microsoft.com/office/drawing/2014/main" id="{24C9562E-7193-4596-BEA9-E2D79EE11388}"/>
                  </a:ext>
                </a:extLst>
              </p:cNvPr>
              <p:cNvSpPr/>
              <p:nvPr/>
            </p:nvSpPr>
            <p:spPr>
              <a:xfrm flipV="1">
                <a:off x="339343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371097B9-077C-4B46-9936-588F9194926F}"/>
                  </a:ext>
                </a:extLst>
              </p:cNvPr>
              <p:cNvSpPr/>
              <p:nvPr/>
            </p:nvSpPr>
            <p:spPr>
              <a:xfrm flipV="1">
                <a:off x="342788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2568E3E2-D4EB-4E1C-9968-68D82E96A054}"/>
                  </a:ext>
                </a:extLst>
              </p:cNvPr>
              <p:cNvSpPr/>
              <p:nvPr/>
            </p:nvSpPr>
            <p:spPr>
              <a:xfrm flipH="1" flipV="1">
                <a:off x="344290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6" name="Oval 3355">
                <a:extLst>
                  <a:ext uri="{FF2B5EF4-FFF2-40B4-BE49-F238E27FC236}">
                    <a16:creationId xmlns:a16="http://schemas.microsoft.com/office/drawing/2014/main" id="{94640105-0354-4A0E-B213-377E4CF16499}"/>
                  </a:ext>
                </a:extLst>
              </p:cNvPr>
              <p:cNvSpPr/>
              <p:nvPr/>
            </p:nvSpPr>
            <p:spPr>
              <a:xfrm flipV="1">
                <a:off x="342548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EAD0B6A8-FADE-4D54-8509-A856ED7108EC}"/>
                  </a:ext>
                </a:extLst>
              </p:cNvPr>
              <p:cNvSpPr/>
              <p:nvPr/>
            </p:nvSpPr>
            <p:spPr>
              <a:xfrm flipV="1">
                <a:off x="345993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F38C830F-7595-48C6-9999-C8B8B52E3A48}"/>
                  </a:ext>
                </a:extLst>
              </p:cNvPr>
              <p:cNvSpPr/>
              <p:nvPr/>
            </p:nvSpPr>
            <p:spPr>
              <a:xfrm flipH="1" flipV="1">
                <a:off x="347494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59" name="Oval 3358">
                <a:extLst>
                  <a:ext uri="{FF2B5EF4-FFF2-40B4-BE49-F238E27FC236}">
                    <a16:creationId xmlns:a16="http://schemas.microsoft.com/office/drawing/2014/main" id="{0E22C0F3-A4EC-4224-A088-9317BCDD9130}"/>
                  </a:ext>
                </a:extLst>
              </p:cNvPr>
              <p:cNvSpPr/>
              <p:nvPr/>
            </p:nvSpPr>
            <p:spPr>
              <a:xfrm flipV="1">
                <a:off x="345752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4F85E84C-2E34-4556-A121-F404FA9E8BBB}"/>
                  </a:ext>
                </a:extLst>
              </p:cNvPr>
              <p:cNvSpPr/>
              <p:nvPr/>
            </p:nvSpPr>
            <p:spPr>
              <a:xfrm flipV="1">
                <a:off x="349197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4E7291B8-97D8-4D12-A728-36E08B418A78}"/>
                  </a:ext>
                </a:extLst>
              </p:cNvPr>
              <p:cNvSpPr/>
              <p:nvPr/>
            </p:nvSpPr>
            <p:spPr>
              <a:xfrm flipH="1" flipV="1">
                <a:off x="350699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2" name="Oval 3361">
                <a:extLst>
                  <a:ext uri="{FF2B5EF4-FFF2-40B4-BE49-F238E27FC236}">
                    <a16:creationId xmlns:a16="http://schemas.microsoft.com/office/drawing/2014/main" id="{2B94C971-508D-4EEF-8C6A-19D1D071882B}"/>
                  </a:ext>
                </a:extLst>
              </p:cNvPr>
              <p:cNvSpPr/>
              <p:nvPr/>
            </p:nvSpPr>
            <p:spPr>
              <a:xfrm flipV="1">
                <a:off x="348957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DAFE9D65-4A9E-4A04-AF38-7E3E3558B274}"/>
                  </a:ext>
                </a:extLst>
              </p:cNvPr>
              <p:cNvSpPr/>
              <p:nvPr/>
            </p:nvSpPr>
            <p:spPr>
              <a:xfrm flipV="1">
                <a:off x="352402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4" name="Freeform: Shape 3363">
                <a:extLst>
                  <a:ext uri="{FF2B5EF4-FFF2-40B4-BE49-F238E27FC236}">
                    <a16:creationId xmlns:a16="http://schemas.microsoft.com/office/drawing/2014/main" id="{C5345FE9-DF89-42D4-867F-B0693CC1E2C2}"/>
                  </a:ext>
                </a:extLst>
              </p:cNvPr>
              <p:cNvSpPr/>
              <p:nvPr/>
            </p:nvSpPr>
            <p:spPr>
              <a:xfrm flipH="1" flipV="1">
                <a:off x="353903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5" name="Oval 3364">
                <a:extLst>
                  <a:ext uri="{FF2B5EF4-FFF2-40B4-BE49-F238E27FC236}">
                    <a16:creationId xmlns:a16="http://schemas.microsoft.com/office/drawing/2014/main" id="{E1CE5A49-3A54-4F86-AD1C-273448F74C67}"/>
                  </a:ext>
                </a:extLst>
              </p:cNvPr>
              <p:cNvSpPr/>
              <p:nvPr/>
            </p:nvSpPr>
            <p:spPr>
              <a:xfrm flipV="1">
                <a:off x="352161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6" name="Freeform: Shape 3365">
                <a:extLst>
                  <a:ext uri="{FF2B5EF4-FFF2-40B4-BE49-F238E27FC236}">
                    <a16:creationId xmlns:a16="http://schemas.microsoft.com/office/drawing/2014/main" id="{9E08CEB1-07E7-443E-9F88-074F63A3DBDA}"/>
                  </a:ext>
                </a:extLst>
              </p:cNvPr>
              <p:cNvSpPr/>
              <p:nvPr/>
            </p:nvSpPr>
            <p:spPr>
              <a:xfrm flipV="1">
                <a:off x="355606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0C539A0F-BB71-4A32-A919-4FBA6D0D75F0}"/>
                  </a:ext>
                </a:extLst>
              </p:cNvPr>
              <p:cNvSpPr/>
              <p:nvPr/>
            </p:nvSpPr>
            <p:spPr>
              <a:xfrm flipH="1" flipV="1">
                <a:off x="357108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8" name="Oval 3367">
                <a:extLst>
                  <a:ext uri="{FF2B5EF4-FFF2-40B4-BE49-F238E27FC236}">
                    <a16:creationId xmlns:a16="http://schemas.microsoft.com/office/drawing/2014/main" id="{C03BF71A-7050-4642-9FD9-772C3A7B6DC8}"/>
                  </a:ext>
                </a:extLst>
              </p:cNvPr>
              <p:cNvSpPr/>
              <p:nvPr/>
            </p:nvSpPr>
            <p:spPr>
              <a:xfrm flipV="1">
                <a:off x="355366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AB3B39EF-BD14-47F9-BDD5-4FCA2883C33F}"/>
                  </a:ext>
                </a:extLst>
              </p:cNvPr>
              <p:cNvSpPr/>
              <p:nvPr/>
            </p:nvSpPr>
            <p:spPr>
              <a:xfrm flipV="1">
                <a:off x="358811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323118C9-86EF-44FC-880F-BAD978C227FE}"/>
                  </a:ext>
                </a:extLst>
              </p:cNvPr>
              <p:cNvSpPr/>
              <p:nvPr/>
            </p:nvSpPr>
            <p:spPr>
              <a:xfrm flipH="1" flipV="1">
                <a:off x="360312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1" name="Oval 3370">
                <a:extLst>
                  <a:ext uri="{FF2B5EF4-FFF2-40B4-BE49-F238E27FC236}">
                    <a16:creationId xmlns:a16="http://schemas.microsoft.com/office/drawing/2014/main" id="{77DABE53-D0EF-4FC4-A0AB-794193D2C45E}"/>
                  </a:ext>
                </a:extLst>
              </p:cNvPr>
              <p:cNvSpPr/>
              <p:nvPr/>
            </p:nvSpPr>
            <p:spPr>
              <a:xfrm flipV="1">
                <a:off x="358570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131D23A5-EB18-4DB4-AEC7-E163206DEA07}"/>
                  </a:ext>
                </a:extLst>
              </p:cNvPr>
              <p:cNvSpPr/>
              <p:nvPr/>
            </p:nvSpPr>
            <p:spPr>
              <a:xfrm flipV="1">
                <a:off x="3620154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D5C99512-087C-43C5-BA14-EEE688659C57}"/>
                  </a:ext>
                </a:extLst>
              </p:cNvPr>
              <p:cNvSpPr/>
              <p:nvPr/>
            </p:nvSpPr>
            <p:spPr>
              <a:xfrm flipH="1" flipV="1">
                <a:off x="3635170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4" name="Oval 3373">
                <a:extLst>
                  <a:ext uri="{FF2B5EF4-FFF2-40B4-BE49-F238E27FC236}">
                    <a16:creationId xmlns:a16="http://schemas.microsoft.com/office/drawing/2014/main" id="{18B034FB-6E2A-47AB-8266-867753CBD9D6}"/>
                  </a:ext>
                </a:extLst>
              </p:cNvPr>
              <p:cNvSpPr/>
              <p:nvPr/>
            </p:nvSpPr>
            <p:spPr>
              <a:xfrm flipV="1">
                <a:off x="3617750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13A1D911-8E8B-4873-8679-EA939DA635DF}"/>
                  </a:ext>
                </a:extLst>
              </p:cNvPr>
              <p:cNvSpPr/>
              <p:nvPr/>
            </p:nvSpPr>
            <p:spPr>
              <a:xfrm flipV="1">
                <a:off x="3652199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DB182CE0-A5AF-4ABB-B8A6-E67779E0900C}"/>
                  </a:ext>
                </a:extLst>
              </p:cNvPr>
              <p:cNvSpPr/>
              <p:nvPr/>
            </p:nvSpPr>
            <p:spPr>
              <a:xfrm flipH="1" flipV="1">
                <a:off x="3667215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7" name="Oval 3376">
                <a:extLst>
                  <a:ext uri="{FF2B5EF4-FFF2-40B4-BE49-F238E27FC236}">
                    <a16:creationId xmlns:a16="http://schemas.microsoft.com/office/drawing/2014/main" id="{C8A7C53B-EA40-4513-A576-F0EAB68280A5}"/>
                  </a:ext>
                </a:extLst>
              </p:cNvPr>
              <p:cNvSpPr/>
              <p:nvPr/>
            </p:nvSpPr>
            <p:spPr>
              <a:xfrm flipV="1">
                <a:off x="3649795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030EDF63-5AAE-42EE-A1F0-93C00B8FFCF2}"/>
                  </a:ext>
                </a:extLst>
              </p:cNvPr>
              <p:cNvSpPr/>
              <p:nvPr/>
            </p:nvSpPr>
            <p:spPr>
              <a:xfrm flipV="1">
                <a:off x="3684244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A5E92B00-4C7B-4F56-BC16-12145B8C3386}"/>
                  </a:ext>
                </a:extLst>
              </p:cNvPr>
              <p:cNvSpPr/>
              <p:nvPr/>
            </p:nvSpPr>
            <p:spPr>
              <a:xfrm flipH="1" flipV="1">
                <a:off x="3699260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380" name="Oval 3379">
                <a:extLst>
                  <a:ext uri="{FF2B5EF4-FFF2-40B4-BE49-F238E27FC236}">
                    <a16:creationId xmlns:a16="http://schemas.microsoft.com/office/drawing/2014/main" id="{707FB22C-42BD-4A61-A3A8-8A547684FE22}"/>
                  </a:ext>
                </a:extLst>
              </p:cNvPr>
              <p:cNvSpPr/>
              <p:nvPr/>
            </p:nvSpPr>
            <p:spPr>
              <a:xfrm flipV="1">
                <a:off x="3681840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sp>
          <p:nvSpPr>
            <p:cNvPr id="3294" name="Rectangle 3293">
              <a:extLst>
                <a:ext uri="{FF2B5EF4-FFF2-40B4-BE49-F238E27FC236}">
                  <a16:creationId xmlns:a16="http://schemas.microsoft.com/office/drawing/2014/main" id="{614E2C0A-6E9C-4B3F-A3F4-CB431B85A8FA}"/>
                </a:ext>
              </a:extLst>
            </p:cNvPr>
            <p:cNvSpPr/>
            <p:nvPr/>
          </p:nvSpPr>
          <p:spPr>
            <a:xfrm>
              <a:off x="3309150" y="1868637"/>
              <a:ext cx="414206" cy="15388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FMC63</a:t>
              </a:r>
            </a:p>
          </p:txBody>
        </p:sp>
        <p:sp>
          <p:nvSpPr>
            <p:cNvPr id="3295" name="Rectangle 3294">
              <a:extLst>
                <a:ext uri="{FF2B5EF4-FFF2-40B4-BE49-F238E27FC236}">
                  <a16:creationId xmlns:a16="http://schemas.microsoft.com/office/drawing/2014/main" id="{41F29935-5968-4305-B6E9-1C1C58004FC3}"/>
                </a:ext>
              </a:extLst>
            </p:cNvPr>
            <p:cNvSpPr/>
            <p:nvPr/>
          </p:nvSpPr>
          <p:spPr>
            <a:xfrm>
              <a:off x="3555212" y="289868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CD28</a:t>
              </a:r>
            </a:p>
          </p:txBody>
        </p:sp>
        <p:sp>
          <p:nvSpPr>
            <p:cNvPr id="3296" name="Rectangle 3295">
              <a:extLst>
                <a:ext uri="{FF2B5EF4-FFF2-40B4-BE49-F238E27FC236}">
                  <a16:creationId xmlns:a16="http://schemas.microsoft.com/office/drawing/2014/main" id="{D95E3242-E75D-4F71-BFCD-7231C6EC1D58}"/>
                </a:ext>
              </a:extLst>
            </p:cNvPr>
            <p:cNvSpPr/>
            <p:nvPr/>
          </p:nvSpPr>
          <p:spPr>
            <a:xfrm>
              <a:off x="3555212" y="3184431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3381" name="Rectangle: Rounded Corners 3380">
            <a:extLst>
              <a:ext uri="{FF2B5EF4-FFF2-40B4-BE49-F238E27FC236}">
                <a16:creationId xmlns:a16="http://schemas.microsoft.com/office/drawing/2014/main" id="{6A8D161F-578C-4C39-92A9-40A5ED8CDF7F}"/>
              </a:ext>
            </a:extLst>
          </p:cNvPr>
          <p:cNvSpPr>
            <a:spLocks/>
          </p:cNvSpPr>
          <p:nvPr/>
        </p:nvSpPr>
        <p:spPr>
          <a:xfrm>
            <a:off x="4092111" y="1776888"/>
            <a:ext cx="1269184" cy="1682956"/>
          </a:xfrm>
          <a:prstGeom prst="roundRect">
            <a:avLst>
              <a:gd name="adj" fmla="val 1675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382" name="Rectangle: Rounded Corners 3381">
            <a:extLst>
              <a:ext uri="{FF2B5EF4-FFF2-40B4-BE49-F238E27FC236}">
                <a16:creationId xmlns:a16="http://schemas.microsoft.com/office/drawing/2014/main" id="{72BCF2CE-6754-47E8-8803-184E26BB35BA}"/>
              </a:ext>
            </a:extLst>
          </p:cNvPr>
          <p:cNvSpPr/>
          <p:nvPr/>
        </p:nvSpPr>
        <p:spPr>
          <a:xfrm>
            <a:off x="4758704" y="3136533"/>
            <a:ext cx="87972" cy="231237"/>
          </a:xfrm>
          <a:prstGeom prst="roundRect">
            <a:avLst>
              <a:gd name="adj" fmla="val 20984"/>
            </a:avLst>
          </a:prstGeom>
          <a:solidFill>
            <a:srgbClr val="19416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383" name="Group 3382">
            <a:extLst>
              <a:ext uri="{FF2B5EF4-FFF2-40B4-BE49-F238E27FC236}">
                <a16:creationId xmlns:a16="http://schemas.microsoft.com/office/drawing/2014/main" id="{3E19D2CA-57DC-4AA9-97C2-1F1B13CD5026}"/>
              </a:ext>
            </a:extLst>
          </p:cNvPr>
          <p:cNvGrpSpPr/>
          <p:nvPr/>
        </p:nvGrpSpPr>
        <p:grpSpPr>
          <a:xfrm>
            <a:off x="4597289" y="2526407"/>
            <a:ext cx="445413" cy="174679"/>
            <a:chOff x="4597289" y="2526407"/>
            <a:chExt cx="445413" cy="174679"/>
          </a:xfrm>
        </p:grpSpPr>
        <p:sp>
          <p:nvSpPr>
            <p:cNvPr id="3384" name="Freeform: Shape 3383">
              <a:extLst>
                <a:ext uri="{FF2B5EF4-FFF2-40B4-BE49-F238E27FC236}">
                  <a16:creationId xmlns:a16="http://schemas.microsoft.com/office/drawing/2014/main" id="{8B5D9BDD-E2F0-43FC-9DDF-F528662D40E7}"/>
                </a:ext>
              </a:extLst>
            </p:cNvPr>
            <p:cNvSpPr/>
            <p:nvPr/>
          </p:nvSpPr>
          <p:spPr>
            <a:xfrm>
              <a:off x="459969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85" name="Freeform: Shape 3384">
              <a:extLst>
                <a:ext uri="{FF2B5EF4-FFF2-40B4-BE49-F238E27FC236}">
                  <a16:creationId xmlns:a16="http://schemas.microsoft.com/office/drawing/2014/main" id="{D23D6913-BA19-4B9C-BED5-1620A69B918D}"/>
                </a:ext>
              </a:extLst>
            </p:cNvPr>
            <p:cNvSpPr/>
            <p:nvPr/>
          </p:nvSpPr>
          <p:spPr>
            <a:xfrm flipH="1">
              <a:off x="461470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86" name="Oval 3385">
              <a:extLst>
                <a:ext uri="{FF2B5EF4-FFF2-40B4-BE49-F238E27FC236}">
                  <a16:creationId xmlns:a16="http://schemas.microsoft.com/office/drawing/2014/main" id="{481BEDB2-ADD1-498C-B7FF-87768945D8FE}"/>
                </a:ext>
              </a:extLst>
            </p:cNvPr>
            <p:cNvSpPr/>
            <p:nvPr/>
          </p:nvSpPr>
          <p:spPr>
            <a:xfrm>
              <a:off x="459728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87" name="Freeform: Shape 3386">
              <a:extLst>
                <a:ext uri="{FF2B5EF4-FFF2-40B4-BE49-F238E27FC236}">
                  <a16:creationId xmlns:a16="http://schemas.microsoft.com/office/drawing/2014/main" id="{44193AC8-8AE0-4537-925F-1FF3F43EF8AA}"/>
                </a:ext>
              </a:extLst>
            </p:cNvPr>
            <p:cNvSpPr/>
            <p:nvPr/>
          </p:nvSpPr>
          <p:spPr>
            <a:xfrm>
              <a:off x="463173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34C819E2-8901-4565-A96C-EA90A73A37DD}"/>
                </a:ext>
              </a:extLst>
            </p:cNvPr>
            <p:cNvSpPr/>
            <p:nvPr/>
          </p:nvSpPr>
          <p:spPr>
            <a:xfrm flipH="1">
              <a:off x="464675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89" name="Oval 3388">
              <a:extLst>
                <a:ext uri="{FF2B5EF4-FFF2-40B4-BE49-F238E27FC236}">
                  <a16:creationId xmlns:a16="http://schemas.microsoft.com/office/drawing/2014/main" id="{4796FAE9-1A78-4558-B99C-D9245CF9CA61}"/>
                </a:ext>
              </a:extLst>
            </p:cNvPr>
            <p:cNvSpPr/>
            <p:nvPr/>
          </p:nvSpPr>
          <p:spPr>
            <a:xfrm>
              <a:off x="462933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414CBEF3-7EC8-4C35-9C55-02D3D012EF76}"/>
                </a:ext>
              </a:extLst>
            </p:cNvPr>
            <p:cNvSpPr/>
            <p:nvPr/>
          </p:nvSpPr>
          <p:spPr>
            <a:xfrm>
              <a:off x="466378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5B14B76F-6B82-44AC-A00B-9CF44C2CD3D1}"/>
                </a:ext>
              </a:extLst>
            </p:cNvPr>
            <p:cNvSpPr/>
            <p:nvPr/>
          </p:nvSpPr>
          <p:spPr>
            <a:xfrm flipH="1">
              <a:off x="467879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2" name="Oval 3391">
              <a:extLst>
                <a:ext uri="{FF2B5EF4-FFF2-40B4-BE49-F238E27FC236}">
                  <a16:creationId xmlns:a16="http://schemas.microsoft.com/office/drawing/2014/main" id="{CB792A12-EFA3-4E51-BC6A-B6A2B121DB80}"/>
                </a:ext>
              </a:extLst>
            </p:cNvPr>
            <p:cNvSpPr/>
            <p:nvPr/>
          </p:nvSpPr>
          <p:spPr>
            <a:xfrm>
              <a:off x="466137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C95A25EF-1999-4294-B8AB-B767252AF544}"/>
                </a:ext>
              </a:extLst>
            </p:cNvPr>
            <p:cNvSpPr/>
            <p:nvPr/>
          </p:nvSpPr>
          <p:spPr>
            <a:xfrm>
              <a:off x="469582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6A8BE77F-E510-4B50-BAFE-43506BA5FA72}"/>
                </a:ext>
              </a:extLst>
            </p:cNvPr>
            <p:cNvSpPr/>
            <p:nvPr/>
          </p:nvSpPr>
          <p:spPr>
            <a:xfrm flipH="1">
              <a:off x="471084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5" name="Oval 3394">
              <a:extLst>
                <a:ext uri="{FF2B5EF4-FFF2-40B4-BE49-F238E27FC236}">
                  <a16:creationId xmlns:a16="http://schemas.microsoft.com/office/drawing/2014/main" id="{B320D1EE-0839-4271-9B79-FAD1ADF5591F}"/>
                </a:ext>
              </a:extLst>
            </p:cNvPr>
            <p:cNvSpPr/>
            <p:nvPr/>
          </p:nvSpPr>
          <p:spPr>
            <a:xfrm>
              <a:off x="469342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989C037E-4EAE-42D6-A69E-F8831560F2C4}"/>
                </a:ext>
              </a:extLst>
            </p:cNvPr>
            <p:cNvSpPr/>
            <p:nvPr/>
          </p:nvSpPr>
          <p:spPr>
            <a:xfrm>
              <a:off x="472787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D193FC96-9D26-4347-B045-7CCB488BEBD0}"/>
                </a:ext>
              </a:extLst>
            </p:cNvPr>
            <p:cNvSpPr/>
            <p:nvPr/>
          </p:nvSpPr>
          <p:spPr>
            <a:xfrm flipH="1">
              <a:off x="474288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8" name="Oval 3397">
              <a:extLst>
                <a:ext uri="{FF2B5EF4-FFF2-40B4-BE49-F238E27FC236}">
                  <a16:creationId xmlns:a16="http://schemas.microsoft.com/office/drawing/2014/main" id="{FE806DFD-024A-41AA-B7CC-4A0282125255}"/>
                </a:ext>
              </a:extLst>
            </p:cNvPr>
            <p:cNvSpPr/>
            <p:nvPr/>
          </p:nvSpPr>
          <p:spPr>
            <a:xfrm>
              <a:off x="472546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99" name="Freeform: Shape 3398">
              <a:extLst>
                <a:ext uri="{FF2B5EF4-FFF2-40B4-BE49-F238E27FC236}">
                  <a16:creationId xmlns:a16="http://schemas.microsoft.com/office/drawing/2014/main" id="{A84A9363-B58A-454B-94D1-ECC567EDD2C8}"/>
                </a:ext>
              </a:extLst>
            </p:cNvPr>
            <p:cNvSpPr/>
            <p:nvPr/>
          </p:nvSpPr>
          <p:spPr>
            <a:xfrm>
              <a:off x="475991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0" name="Freeform: Shape 3399">
              <a:extLst>
                <a:ext uri="{FF2B5EF4-FFF2-40B4-BE49-F238E27FC236}">
                  <a16:creationId xmlns:a16="http://schemas.microsoft.com/office/drawing/2014/main" id="{A21C6113-9E6A-4E25-9DC5-EC6A1379927A}"/>
                </a:ext>
              </a:extLst>
            </p:cNvPr>
            <p:cNvSpPr/>
            <p:nvPr/>
          </p:nvSpPr>
          <p:spPr>
            <a:xfrm flipH="1">
              <a:off x="477493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1" name="Oval 3400">
              <a:extLst>
                <a:ext uri="{FF2B5EF4-FFF2-40B4-BE49-F238E27FC236}">
                  <a16:creationId xmlns:a16="http://schemas.microsoft.com/office/drawing/2014/main" id="{C8579067-118E-4DFE-B9CA-64EC5005AFF1}"/>
                </a:ext>
              </a:extLst>
            </p:cNvPr>
            <p:cNvSpPr/>
            <p:nvPr/>
          </p:nvSpPr>
          <p:spPr>
            <a:xfrm>
              <a:off x="475751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2" name="Freeform: Shape 3401">
              <a:extLst>
                <a:ext uri="{FF2B5EF4-FFF2-40B4-BE49-F238E27FC236}">
                  <a16:creationId xmlns:a16="http://schemas.microsoft.com/office/drawing/2014/main" id="{058010B6-8059-48B0-B2D6-D1DDE0A6708A}"/>
                </a:ext>
              </a:extLst>
            </p:cNvPr>
            <p:cNvSpPr/>
            <p:nvPr/>
          </p:nvSpPr>
          <p:spPr>
            <a:xfrm>
              <a:off x="479196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3" name="Freeform: Shape 3402">
              <a:extLst>
                <a:ext uri="{FF2B5EF4-FFF2-40B4-BE49-F238E27FC236}">
                  <a16:creationId xmlns:a16="http://schemas.microsoft.com/office/drawing/2014/main" id="{9E220909-F321-409C-A70D-C92B60156F91}"/>
                </a:ext>
              </a:extLst>
            </p:cNvPr>
            <p:cNvSpPr/>
            <p:nvPr/>
          </p:nvSpPr>
          <p:spPr>
            <a:xfrm flipH="1">
              <a:off x="480697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4" name="Oval 3403">
              <a:extLst>
                <a:ext uri="{FF2B5EF4-FFF2-40B4-BE49-F238E27FC236}">
                  <a16:creationId xmlns:a16="http://schemas.microsoft.com/office/drawing/2014/main" id="{85FEA7F0-9309-49DA-9F72-C96DCECC4F0C}"/>
                </a:ext>
              </a:extLst>
            </p:cNvPr>
            <p:cNvSpPr/>
            <p:nvPr/>
          </p:nvSpPr>
          <p:spPr>
            <a:xfrm>
              <a:off x="478955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5" name="Freeform: Shape 3404">
              <a:extLst>
                <a:ext uri="{FF2B5EF4-FFF2-40B4-BE49-F238E27FC236}">
                  <a16:creationId xmlns:a16="http://schemas.microsoft.com/office/drawing/2014/main" id="{0A7AEADA-1997-4BBE-B229-28D113B7EB3E}"/>
                </a:ext>
              </a:extLst>
            </p:cNvPr>
            <p:cNvSpPr/>
            <p:nvPr/>
          </p:nvSpPr>
          <p:spPr>
            <a:xfrm>
              <a:off x="482400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6" name="Freeform: Shape 3405">
              <a:extLst>
                <a:ext uri="{FF2B5EF4-FFF2-40B4-BE49-F238E27FC236}">
                  <a16:creationId xmlns:a16="http://schemas.microsoft.com/office/drawing/2014/main" id="{000865F3-91E0-4DB4-BEC6-3001EA02A836}"/>
                </a:ext>
              </a:extLst>
            </p:cNvPr>
            <p:cNvSpPr/>
            <p:nvPr/>
          </p:nvSpPr>
          <p:spPr>
            <a:xfrm flipH="1">
              <a:off x="483902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7" name="Oval 3406">
              <a:extLst>
                <a:ext uri="{FF2B5EF4-FFF2-40B4-BE49-F238E27FC236}">
                  <a16:creationId xmlns:a16="http://schemas.microsoft.com/office/drawing/2014/main" id="{18F79767-2CDB-4E05-BB6A-C3D560C6E35B}"/>
                </a:ext>
              </a:extLst>
            </p:cNvPr>
            <p:cNvSpPr/>
            <p:nvPr/>
          </p:nvSpPr>
          <p:spPr>
            <a:xfrm>
              <a:off x="482160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8" name="Freeform: Shape 3407">
              <a:extLst>
                <a:ext uri="{FF2B5EF4-FFF2-40B4-BE49-F238E27FC236}">
                  <a16:creationId xmlns:a16="http://schemas.microsoft.com/office/drawing/2014/main" id="{BB7CE3D4-13DC-4623-94CA-5592570D86B2}"/>
                </a:ext>
              </a:extLst>
            </p:cNvPr>
            <p:cNvSpPr/>
            <p:nvPr/>
          </p:nvSpPr>
          <p:spPr>
            <a:xfrm>
              <a:off x="485605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09" name="Freeform: Shape 3408">
              <a:extLst>
                <a:ext uri="{FF2B5EF4-FFF2-40B4-BE49-F238E27FC236}">
                  <a16:creationId xmlns:a16="http://schemas.microsoft.com/office/drawing/2014/main" id="{450E0CA6-E237-4EB3-B201-AA4EC05CA9FE}"/>
                </a:ext>
              </a:extLst>
            </p:cNvPr>
            <p:cNvSpPr/>
            <p:nvPr/>
          </p:nvSpPr>
          <p:spPr>
            <a:xfrm flipH="1">
              <a:off x="487106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0" name="Oval 3409">
              <a:extLst>
                <a:ext uri="{FF2B5EF4-FFF2-40B4-BE49-F238E27FC236}">
                  <a16:creationId xmlns:a16="http://schemas.microsoft.com/office/drawing/2014/main" id="{06A22AC1-73DB-4A38-9069-F0E1A821A3A6}"/>
                </a:ext>
              </a:extLst>
            </p:cNvPr>
            <p:cNvSpPr/>
            <p:nvPr/>
          </p:nvSpPr>
          <p:spPr>
            <a:xfrm>
              <a:off x="485364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1" name="Freeform: Shape 3410">
              <a:extLst>
                <a:ext uri="{FF2B5EF4-FFF2-40B4-BE49-F238E27FC236}">
                  <a16:creationId xmlns:a16="http://schemas.microsoft.com/office/drawing/2014/main" id="{93E5C902-E0DF-461F-876F-B50707341021}"/>
                </a:ext>
              </a:extLst>
            </p:cNvPr>
            <p:cNvSpPr/>
            <p:nvPr/>
          </p:nvSpPr>
          <p:spPr>
            <a:xfrm>
              <a:off x="488809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2" name="Freeform: Shape 3411">
              <a:extLst>
                <a:ext uri="{FF2B5EF4-FFF2-40B4-BE49-F238E27FC236}">
                  <a16:creationId xmlns:a16="http://schemas.microsoft.com/office/drawing/2014/main" id="{439AB951-893D-4BA7-A29C-86C15578E729}"/>
                </a:ext>
              </a:extLst>
            </p:cNvPr>
            <p:cNvSpPr/>
            <p:nvPr/>
          </p:nvSpPr>
          <p:spPr>
            <a:xfrm flipH="1">
              <a:off x="490311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3" name="Oval 3412">
              <a:extLst>
                <a:ext uri="{FF2B5EF4-FFF2-40B4-BE49-F238E27FC236}">
                  <a16:creationId xmlns:a16="http://schemas.microsoft.com/office/drawing/2014/main" id="{B41BB0D0-A3E5-42A7-B082-FBF13E0EF80D}"/>
                </a:ext>
              </a:extLst>
            </p:cNvPr>
            <p:cNvSpPr/>
            <p:nvPr/>
          </p:nvSpPr>
          <p:spPr>
            <a:xfrm>
              <a:off x="488569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4" name="Freeform: Shape 3413">
              <a:extLst>
                <a:ext uri="{FF2B5EF4-FFF2-40B4-BE49-F238E27FC236}">
                  <a16:creationId xmlns:a16="http://schemas.microsoft.com/office/drawing/2014/main" id="{95892FE2-057F-438C-8384-99CE0B666DEF}"/>
                </a:ext>
              </a:extLst>
            </p:cNvPr>
            <p:cNvSpPr/>
            <p:nvPr/>
          </p:nvSpPr>
          <p:spPr>
            <a:xfrm>
              <a:off x="492014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5" name="Freeform: Shape 3414">
              <a:extLst>
                <a:ext uri="{FF2B5EF4-FFF2-40B4-BE49-F238E27FC236}">
                  <a16:creationId xmlns:a16="http://schemas.microsoft.com/office/drawing/2014/main" id="{51EDF1DB-C4C5-4E2C-BC15-98E8EEA9BD17}"/>
                </a:ext>
              </a:extLst>
            </p:cNvPr>
            <p:cNvSpPr/>
            <p:nvPr/>
          </p:nvSpPr>
          <p:spPr>
            <a:xfrm flipH="1">
              <a:off x="493515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6" name="Oval 3415">
              <a:extLst>
                <a:ext uri="{FF2B5EF4-FFF2-40B4-BE49-F238E27FC236}">
                  <a16:creationId xmlns:a16="http://schemas.microsoft.com/office/drawing/2014/main" id="{7DE1E373-1634-448B-ADAB-3A3B045EC278}"/>
                </a:ext>
              </a:extLst>
            </p:cNvPr>
            <p:cNvSpPr/>
            <p:nvPr/>
          </p:nvSpPr>
          <p:spPr>
            <a:xfrm>
              <a:off x="491773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7" name="Freeform: Shape 3416">
              <a:extLst>
                <a:ext uri="{FF2B5EF4-FFF2-40B4-BE49-F238E27FC236}">
                  <a16:creationId xmlns:a16="http://schemas.microsoft.com/office/drawing/2014/main" id="{C2CB19B2-52CA-4E08-BBF9-B695E3F0E843}"/>
                </a:ext>
              </a:extLst>
            </p:cNvPr>
            <p:cNvSpPr/>
            <p:nvPr/>
          </p:nvSpPr>
          <p:spPr>
            <a:xfrm>
              <a:off x="495218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8" name="Freeform: Shape 3417">
              <a:extLst>
                <a:ext uri="{FF2B5EF4-FFF2-40B4-BE49-F238E27FC236}">
                  <a16:creationId xmlns:a16="http://schemas.microsoft.com/office/drawing/2014/main" id="{0AD84491-D2CD-438B-B1AF-1E5D475AB828}"/>
                </a:ext>
              </a:extLst>
            </p:cNvPr>
            <p:cNvSpPr/>
            <p:nvPr/>
          </p:nvSpPr>
          <p:spPr>
            <a:xfrm flipH="1">
              <a:off x="496720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19" name="Oval 3418">
              <a:extLst>
                <a:ext uri="{FF2B5EF4-FFF2-40B4-BE49-F238E27FC236}">
                  <a16:creationId xmlns:a16="http://schemas.microsoft.com/office/drawing/2014/main" id="{B08442B1-344D-4449-88C1-748289758166}"/>
                </a:ext>
              </a:extLst>
            </p:cNvPr>
            <p:cNvSpPr/>
            <p:nvPr/>
          </p:nvSpPr>
          <p:spPr>
            <a:xfrm>
              <a:off x="494978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0" name="Freeform: Shape 3419">
              <a:extLst>
                <a:ext uri="{FF2B5EF4-FFF2-40B4-BE49-F238E27FC236}">
                  <a16:creationId xmlns:a16="http://schemas.microsoft.com/office/drawing/2014/main" id="{7306B36A-D3C3-43CF-BC1E-3D8FADCFF485}"/>
                </a:ext>
              </a:extLst>
            </p:cNvPr>
            <p:cNvSpPr/>
            <p:nvPr/>
          </p:nvSpPr>
          <p:spPr>
            <a:xfrm>
              <a:off x="498423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1" name="Freeform: Shape 3420">
              <a:extLst>
                <a:ext uri="{FF2B5EF4-FFF2-40B4-BE49-F238E27FC236}">
                  <a16:creationId xmlns:a16="http://schemas.microsoft.com/office/drawing/2014/main" id="{069F3F5D-4D7E-4883-A1F5-975119F5D710}"/>
                </a:ext>
              </a:extLst>
            </p:cNvPr>
            <p:cNvSpPr/>
            <p:nvPr/>
          </p:nvSpPr>
          <p:spPr>
            <a:xfrm flipH="1">
              <a:off x="499924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2" name="Oval 3421">
              <a:extLst>
                <a:ext uri="{FF2B5EF4-FFF2-40B4-BE49-F238E27FC236}">
                  <a16:creationId xmlns:a16="http://schemas.microsoft.com/office/drawing/2014/main" id="{0A85B96C-5A38-43D9-99CF-24AB8568F4CA}"/>
                </a:ext>
              </a:extLst>
            </p:cNvPr>
            <p:cNvSpPr/>
            <p:nvPr/>
          </p:nvSpPr>
          <p:spPr>
            <a:xfrm>
              <a:off x="498182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3" name="Freeform: Shape 3422">
              <a:extLst>
                <a:ext uri="{FF2B5EF4-FFF2-40B4-BE49-F238E27FC236}">
                  <a16:creationId xmlns:a16="http://schemas.microsoft.com/office/drawing/2014/main" id="{9C7465EB-F0F4-45DE-9FAD-67B4C750D953}"/>
                </a:ext>
              </a:extLst>
            </p:cNvPr>
            <p:cNvSpPr/>
            <p:nvPr/>
          </p:nvSpPr>
          <p:spPr>
            <a:xfrm>
              <a:off x="501627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4" name="Freeform: Shape 3423">
              <a:extLst>
                <a:ext uri="{FF2B5EF4-FFF2-40B4-BE49-F238E27FC236}">
                  <a16:creationId xmlns:a16="http://schemas.microsoft.com/office/drawing/2014/main" id="{2D55B684-57E3-4E04-A226-2D18ECAAD990}"/>
                </a:ext>
              </a:extLst>
            </p:cNvPr>
            <p:cNvSpPr/>
            <p:nvPr/>
          </p:nvSpPr>
          <p:spPr>
            <a:xfrm flipH="1">
              <a:off x="503129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5" name="Oval 3424">
              <a:extLst>
                <a:ext uri="{FF2B5EF4-FFF2-40B4-BE49-F238E27FC236}">
                  <a16:creationId xmlns:a16="http://schemas.microsoft.com/office/drawing/2014/main" id="{1FD34A0F-ED77-4B50-9642-77242ACA5630}"/>
                </a:ext>
              </a:extLst>
            </p:cNvPr>
            <p:cNvSpPr/>
            <p:nvPr/>
          </p:nvSpPr>
          <p:spPr>
            <a:xfrm>
              <a:off x="501387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6" name="Freeform: Shape 3425">
              <a:extLst>
                <a:ext uri="{FF2B5EF4-FFF2-40B4-BE49-F238E27FC236}">
                  <a16:creationId xmlns:a16="http://schemas.microsoft.com/office/drawing/2014/main" id="{371B4B66-6F44-4D1D-9ACF-B6AF72F1F5ED}"/>
                </a:ext>
              </a:extLst>
            </p:cNvPr>
            <p:cNvSpPr/>
            <p:nvPr/>
          </p:nvSpPr>
          <p:spPr>
            <a:xfrm flipV="1">
              <a:off x="459969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7" name="Freeform: Shape 3426">
              <a:extLst>
                <a:ext uri="{FF2B5EF4-FFF2-40B4-BE49-F238E27FC236}">
                  <a16:creationId xmlns:a16="http://schemas.microsoft.com/office/drawing/2014/main" id="{1CC7E749-CECE-42FA-B7EE-2BD54A3944E2}"/>
                </a:ext>
              </a:extLst>
            </p:cNvPr>
            <p:cNvSpPr/>
            <p:nvPr/>
          </p:nvSpPr>
          <p:spPr>
            <a:xfrm flipH="1" flipV="1">
              <a:off x="461470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8" name="Oval 3427">
              <a:extLst>
                <a:ext uri="{FF2B5EF4-FFF2-40B4-BE49-F238E27FC236}">
                  <a16:creationId xmlns:a16="http://schemas.microsoft.com/office/drawing/2014/main" id="{F661A83E-3A35-492D-8589-9F70CEB2973B}"/>
                </a:ext>
              </a:extLst>
            </p:cNvPr>
            <p:cNvSpPr/>
            <p:nvPr/>
          </p:nvSpPr>
          <p:spPr>
            <a:xfrm flipV="1">
              <a:off x="459728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29" name="Freeform: Shape 3428">
              <a:extLst>
                <a:ext uri="{FF2B5EF4-FFF2-40B4-BE49-F238E27FC236}">
                  <a16:creationId xmlns:a16="http://schemas.microsoft.com/office/drawing/2014/main" id="{649EBAFA-0706-4F66-AE01-5CB4799EE760}"/>
                </a:ext>
              </a:extLst>
            </p:cNvPr>
            <p:cNvSpPr/>
            <p:nvPr/>
          </p:nvSpPr>
          <p:spPr>
            <a:xfrm flipV="1">
              <a:off x="463173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0" name="Freeform: Shape 3429">
              <a:extLst>
                <a:ext uri="{FF2B5EF4-FFF2-40B4-BE49-F238E27FC236}">
                  <a16:creationId xmlns:a16="http://schemas.microsoft.com/office/drawing/2014/main" id="{0AED0A7C-C030-4CA5-A776-940347A71E4E}"/>
                </a:ext>
              </a:extLst>
            </p:cNvPr>
            <p:cNvSpPr/>
            <p:nvPr/>
          </p:nvSpPr>
          <p:spPr>
            <a:xfrm flipH="1" flipV="1">
              <a:off x="464675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1" name="Oval 3430">
              <a:extLst>
                <a:ext uri="{FF2B5EF4-FFF2-40B4-BE49-F238E27FC236}">
                  <a16:creationId xmlns:a16="http://schemas.microsoft.com/office/drawing/2014/main" id="{7FEB5D17-E320-4773-A2EC-FC64F9387ACD}"/>
                </a:ext>
              </a:extLst>
            </p:cNvPr>
            <p:cNvSpPr/>
            <p:nvPr/>
          </p:nvSpPr>
          <p:spPr>
            <a:xfrm flipV="1">
              <a:off x="462933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2" name="Freeform: Shape 3431">
              <a:extLst>
                <a:ext uri="{FF2B5EF4-FFF2-40B4-BE49-F238E27FC236}">
                  <a16:creationId xmlns:a16="http://schemas.microsoft.com/office/drawing/2014/main" id="{74FC68C7-2F87-4FE7-A387-035A056375CF}"/>
                </a:ext>
              </a:extLst>
            </p:cNvPr>
            <p:cNvSpPr/>
            <p:nvPr/>
          </p:nvSpPr>
          <p:spPr>
            <a:xfrm flipV="1">
              <a:off x="466378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3" name="Freeform: Shape 3432">
              <a:extLst>
                <a:ext uri="{FF2B5EF4-FFF2-40B4-BE49-F238E27FC236}">
                  <a16:creationId xmlns:a16="http://schemas.microsoft.com/office/drawing/2014/main" id="{A088D9E3-E9CA-4DA4-8AA1-DA50FCF0DFA5}"/>
                </a:ext>
              </a:extLst>
            </p:cNvPr>
            <p:cNvSpPr/>
            <p:nvPr/>
          </p:nvSpPr>
          <p:spPr>
            <a:xfrm flipH="1" flipV="1">
              <a:off x="467879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4" name="Oval 3433">
              <a:extLst>
                <a:ext uri="{FF2B5EF4-FFF2-40B4-BE49-F238E27FC236}">
                  <a16:creationId xmlns:a16="http://schemas.microsoft.com/office/drawing/2014/main" id="{1543EB4E-310E-4573-926D-BD19AA66933D}"/>
                </a:ext>
              </a:extLst>
            </p:cNvPr>
            <p:cNvSpPr/>
            <p:nvPr/>
          </p:nvSpPr>
          <p:spPr>
            <a:xfrm flipV="1">
              <a:off x="466137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5" name="Freeform: Shape 3434">
              <a:extLst>
                <a:ext uri="{FF2B5EF4-FFF2-40B4-BE49-F238E27FC236}">
                  <a16:creationId xmlns:a16="http://schemas.microsoft.com/office/drawing/2014/main" id="{E66270DA-3501-481D-AA11-BB68E8C9623B}"/>
                </a:ext>
              </a:extLst>
            </p:cNvPr>
            <p:cNvSpPr/>
            <p:nvPr/>
          </p:nvSpPr>
          <p:spPr>
            <a:xfrm flipV="1">
              <a:off x="469582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6" name="Freeform: Shape 3435">
              <a:extLst>
                <a:ext uri="{FF2B5EF4-FFF2-40B4-BE49-F238E27FC236}">
                  <a16:creationId xmlns:a16="http://schemas.microsoft.com/office/drawing/2014/main" id="{48980E89-8BDC-4DB3-8E7E-6CEA75C9CF1C}"/>
                </a:ext>
              </a:extLst>
            </p:cNvPr>
            <p:cNvSpPr/>
            <p:nvPr/>
          </p:nvSpPr>
          <p:spPr>
            <a:xfrm flipH="1" flipV="1">
              <a:off x="471084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7" name="Oval 3436">
              <a:extLst>
                <a:ext uri="{FF2B5EF4-FFF2-40B4-BE49-F238E27FC236}">
                  <a16:creationId xmlns:a16="http://schemas.microsoft.com/office/drawing/2014/main" id="{BF21E421-DB6F-48F3-986F-A0CE0B69E667}"/>
                </a:ext>
              </a:extLst>
            </p:cNvPr>
            <p:cNvSpPr/>
            <p:nvPr/>
          </p:nvSpPr>
          <p:spPr>
            <a:xfrm flipV="1">
              <a:off x="469342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8" name="Freeform: Shape 3437">
              <a:extLst>
                <a:ext uri="{FF2B5EF4-FFF2-40B4-BE49-F238E27FC236}">
                  <a16:creationId xmlns:a16="http://schemas.microsoft.com/office/drawing/2014/main" id="{327E601A-F0FC-4D49-A9D9-E0F90EF9F8EB}"/>
                </a:ext>
              </a:extLst>
            </p:cNvPr>
            <p:cNvSpPr/>
            <p:nvPr/>
          </p:nvSpPr>
          <p:spPr>
            <a:xfrm flipV="1">
              <a:off x="472787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39" name="Freeform: Shape 3438">
              <a:extLst>
                <a:ext uri="{FF2B5EF4-FFF2-40B4-BE49-F238E27FC236}">
                  <a16:creationId xmlns:a16="http://schemas.microsoft.com/office/drawing/2014/main" id="{42E0C7E7-CF9B-42B7-B25A-62C463A47C14}"/>
                </a:ext>
              </a:extLst>
            </p:cNvPr>
            <p:cNvSpPr/>
            <p:nvPr/>
          </p:nvSpPr>
          <p:spPr>
            <a:xfrm flipH="1" flipV="1">
              <a:off x="474288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0" name="Oval 3439">
              <a:extLst>
                <a:ext uri="{FF2B5EF4-FFF2-40B4-BE49-F238E27FC236}">
                  <a16:creationId xmlns:a16="http://schemas.microsoft.com/office/drawing/2014/main" id="{EFE938D7-5583-4038-A6A5-B82530F5F905}"/>
                </a:ext>
              </a:extLst>
            </p:cNvPr>
            <p:cNvSpPr/>
            <p:nvPr/>
          </p:nvSpPr>
          <p:spPr>
            <a:xfrm flipV="1">
              <a:off x="472546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1" name="Freeform: Shape 3440">
              <a:extLst>
                <a:ext uri="{FF2B5EF4-FFF2-40B4-BE49-F238E27FC236}">
                  <a16:creationId xmlns:a16="http://schemas.microsoft.com/office/drawing/2014/main" id="{C5243068-8800-4809-AD9C-CB326BD3B108}"/>
                </a:ext>
              </a:extLst>
            </p:cNvPr>
            <p:cNvSpPr/>
            <p:nvPr/>
          </p:nvSpPr>
          <p:spPr>
            <a:xfrm flipV="1">
              <a:off x="475991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2" name="Freeform: Shape 3441">
              <a:extLst>
                <a:ext uri="{FF2B5EF4-FFF2-40B4-BE49-F238E27FC236}">
                  <a16:creationId xmlns:a16="http://schemas.microsoft.com/office/drawing/2014/main" id="{D97A7FE3-A26B-476E-865C-05FEAE957CA9}"/>
                </a:ext>
              </a:extLst>
            </p:cNvPr>
            <p:cNvSpPr/>
            <p:nvPr/>
          </p:nvSpPr>
          <p:spPr>
            <a:xfrm flipH="1" flipV="1">
              <a:off x="477493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3" name="Oval 3442">
              <a:extLst>
                <a:ext uri="{FF2B5EF4-FFF2-40B4-BE49-F238E27FC236}">
                  <a16:creationId xmlns:a16="http://schemas.microsoft.com/office/drawing/2014/main" id="{C3E8E01A-8B53-45E8-BF79-0DDF6B70604F}"/>
                </a:ext>
              </a:extLst>
            </p:cNvPr>
            <p:cNvSpPr/>
            <p:nvPr/>
          </p:nvSpPr>
          <p:spPr>
            <a:xfrm flipV="1">
              <a:off x="475751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4" name="Freeform: Shape 3443">
              <a:extLst>
                <a:ext uri="{FF2B5EF4-FFF2-40B4-BE49-F238E27FC236}">
                  <a16:creationId xmlns:a16="http://schemas.microsoft.com/office/drawing/2014/main" id="{ADADF517-AB7E-43B4-8C76-B433DADF8A27}"/>
                </a:ext>
              </a:extLst>
            </p:cNvPr>
            <p:cNvSpPr/>
            <p:nvPr/>
          </p:nvSpPr>
          <p:spPr>
            <a:xfrm flipV="1">
              <a:off x="479196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5" name="Freeform: Shape 3444">
              <a:extLst>
                <a:ext uri="{FF2B5EF4-FFF2-40B4-BE49-F238E27FC236}">
                  <a16:creationId xmlns:a16="http://schemas.microsoft.com/office/drawing/2014/main" id="{A6EBB4A2-BDDE-4ABA-BB5B-24D466959F33}"/>
                </a:ext>
              </a:extLst>
            </p:cNvPr>
            <p:cNvSpPr/>
            <p:nvPr/>
          </p:nvSpPr>
          <p:spPr>
            <a:xfrm flipH="1" flipV="1">
              <a:off x="480697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6" name="Oval 3445">
              <a:extLst>
                <a:ext uri="{FF2B5EF4-FFF2-40B4-BE49-F238E27FC236}">
                  <a16:creationId xmlns:a16="http://schemas.microsoft.com/office/drawing/2014/main" id="{6B327F0B-C232-4ECE-BBCB-99851CD08ED6}"/>
                </a:ext>
              </a:extLst>
            </p:cNvPr>
            <p:cNvSpPr/>
            <p:nvPr/>
          </p:nvSpPr>
          <p:spPr>
            <a:xfrm flipV="1">
              <a:off x="478955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6C9F48D9-CE64-42F1-958F-A1C0CE05980E}"/>
                </a:ext>
              </a:extLst>
            </p:cNvPr>
            <p:cNvSpPr/>
            <p:nvPr/>
          </p:nvSpPr>
          <p:spPr>
            <a:xfrm flipV="1">
              <a:off x="482400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B921F746-3EBC-494B-A02B-7C680A4E0095}"/>
                </a:ext>
              </a:extLst>
            </p:cNvPr>
            <p:cNvSpPr/>
            <p:nvPr/>
          </p:nvSpPr>
          <p:spPr>
            <a:xfrm flipH="1" flipV="1">
              <a:off x="483902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49" name="Oval 3448">
              <a:extLst>
                <a:ext uri="{FF2B5EF4-FFF2-40B4-BE49-F238E27FC236}">
                  <a16:creationId xmlns:a16="http://schemas.microsoft.com/office/drawing/2014/main" id="{6354A812-91C6-4B2E-8FB2-A7795708EB38}"/>
                </a:ext>
              </a:extLst>
            </p:cNvPr>
            <p:cNvSpPr/>
            <p:nvPr/>
          </p:nvSpPr>
          <p:spPr>
            <a:xfrm flipV="1">
              <a:off x="482160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0" name="Freeform: Shape 3449">
              <a:extLst>
                <a:ext uri="{FF2B5EF4-FFF2-40B4-BE49-F238E27FC236}">
                  <a16:creationId xmlns:a16="http://schemas.microsoft.com/office/drawing/2014/main" id="{F61A4C7D-44D6-462F-BF51-CDA2E0E1055E}"/>
                </a:ext>
              </a:extLst>
            </p:cNvPr>
            <p:cNvSpPr/>
            <p:nvPr/>
          </p:nvSpPr>
          <p:spPr>
            <a:xfrm flipV="1">
              <a:off x="485605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1" name="Freeform: Shape 3450">
              <a:extLst>
                <a:ext uri="{FF2B5EF4-FFF2-40B4-BE49-F238E27FC236}">
                  <a16:creationId xmlns:a16="http://schemas.microsoft.com/office/drawing/2014/main" id="{4D2B88F1-FF4A-4F04-97E0-5FCD332AB959}"/>
                </a:ext>
              </a:extLst>
            </p:cNvPr>
            <p:cNvSpPr/>
            <p:nvPr/>
          </p:nvSpPr>
          <p:spPr>
            <a:xfrm flipH="1" flipV="1">
              <a:off x="487106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2" name="Oval 3451">
              <a:extLst>
                <a:ext uri="{FF2B5EF4-FFF2-40B4-BE49-F238E27FC236}">
                  <a16:creationId xmlns:a16="http://schemas.microsoft.com/office/drawing/2014/main" id="{B2422587-E8C7-41A6-9B86-8C15D1E0DE98}"/>
                </a:ext>
              </a:extLst>
            </p:cNvPr>
            <p:cNvSpPr/>
            <p:nvPr/>
          </p:nvSpPr>
          <p:spPr>
            <a:xfrm flipV="1">
              <a:off x="485364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3" name="Freeform: Shape 3452">
              <a:extLst>
                <a:ext uri="{FF2B5EF4-FFF2-40B4-BE49-F238E27FC236}">
                  <a16:creationId xmlns:a16="http://schemas.microsoft.com/office/drawing/2014/main" id="{91B6798D-D486-43E3-96EB-0DE091F3ACE1}"/>
                </a:ext>
              </a:extLst>
            </p:cNvPr>
            <p:cNvSpPr/>
            <p:nvPr/>
          </p:nvSpPr>
          <p:spPr>
            <a:xfrm flipV="1">
              <a:off x="488809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4" name="Freeform: Shape 3453">
              <a:extLst>
                <a:ext uri="{FF2B5EF4-FFF2-40B4-BE49-F238E27FC236}">
                  <a16:creationId xmlns:a16="http://schemas.microsoft.com/office/drawing/2014/main" id="{838C7D8E-0C16-43D7-B44C-0441667A2157}"/>
                </a:ext>
              </a:extLst>
            </p:cNvPr>
            <p:cNvSpPr/>
            <p:nvPr/>
          </p:nvSpPr>
          <p:spPr>
            <a:xfrm flipH="1" flipV="1">
              <a:off x="490311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5" name="Oval 3454">
              <a:extLst>
                <a:ext uri="{FF2B5EF4-FFF2-40B4-BE49-F238E27FC236}">
                  <a16:creationId xmlns:a16="http://schemas.microsoft.com/office/drawing/2014/main" id="{AABA2DDC-BF65-442D-AA27-58D5BAA63D89}"/>
                </a:ext>
              </a:extLst>
            </p:cNvPr>
            <p:cNvSpPr/>
            <p:nvPr/>
          </p:nvSpPr>
          <p:spPr>
            <a:xfrm flipV="1">
              <a:off x="488569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6" name="Freeform: Shape 3455">
              <a:extLst>
                <a:ext uri="{FF2B5EF4-FFF2-40B4-BE49-F238E27FC236}">
                  <a16:creationId xmlns:a16="http://schemas.microsoft.com/office/drawing/2014/main" id="{86C62CF9-F316-4C16-9272-1803102369EF}"/>
                </a:ext>
              </a:extLst>
            </p:cNvPr>
            <p:cNvSpPr/>
            <p:nvPr/>
          </p:nvSpPr>
          <p:spPr>
            <a:xfrm flipV="1">
              <a:off x="492014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7" name="Freeform: Shape 3456">
              <a:extLst>
                <a:ext uri="{FF2B5EF4-FFF2-40B4-BE49-F238E27FC236}">
                  <a16:creationId xmlns:a16="http://schemas.microsoft.com/office/drawing/2014/main" id="{F18A48A8-5270-40A4-9AB1-A4B1292423B8}"/>
                </a:ext>
              </a:extLst>
            </p:cNvPr>
            <p:cNvSpPr/>
            <p:nvPr/>
          </p:nvSpPr>
          <p:spPr>
            <a:xfrm flipH="1" flipV="1">
              <a:off x="493515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8" name="Oval 3457">
              <a:extLst>
                <a:ext uri="{FF2B5EF4-FFF2-40B4-BE49-F238E27FC236}">
                  <a16:creationId xmlns:a16="http://schemas.microsoft.com/office/drawing/2014/main" id="{4E9815EB-D997-4A88-A10A-4EAA93DC08D0}"/>
                </a:ext>
              </a:extLst>
            </p:cNvPr>
            <p:cNvSpPr/>
            <p:nvPr/>
          </p:nvSpPr>
          <p:spPr>
            <a:xfrm flipV="1">
              <a:off x="491773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59" name="Freeform: Shape 3458">
              <a:extLst>
                <a:ext uri="{FF2B5EF4-FFF2-40B4-BE49-F238E27FC236}">
                  <a16:creationId xmlns:a16="http://schemas.microsoft.com/office/drawing/2014/main" id="{F87F4C3F-C663-459A-BB7E-D59507A22E25}"/>
                </a:ext>
              </a:extLst>
            </p:cNvPr>
            <p:cNvSpPr/>
            <p:nvPr/>
          </p:nvSpPr>
          <p:spPr>
            <a:xfrm flipV="1">
              <a:off x="495218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0" name="Freeform: Shape 3459">
              <a:extLst>
                <a:ext uri="{FF2B5EF4-FFF2-40B4-BE49-F238E27FC236}">
                  <a16:creationId xmlns:a16="http://schemas.microsoft.com/office/drawing/2014/main" id="{427E9CA9-4D4D-4DC5-8048-EBD56C7F998D}"/>
                </a:ext>
              </a:extLst>
            </p:cNvPr>
            <p:cNvSpPr/>
            <p:nvPr/>
          </p:nvSpPr>
          <p:spPr>
            <a:xfrm flipH="1" flipV="1">
              <a:off x="496720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1" name="Oval 3460">
              <a:extLst>
                <a:ext uri="{FF2B5EF4-FFF2-40B4-BE49-F238E27FC236}">
                  <a16:creationId xmlns:a16="http://schemas.microsoft.com/office/drawing/2014/main" id="{81358534-D714-4B38-8DC4-E9DFCF1D35F6}"/>
                </a:ext>
              </a:extLst>
            </p:cNvPr>
            <p:cNvSpPr/>
            <p:nvPr/>
          </p:nvSpPr>
          <p:spPr>
            <a:xfrm flipV="1">
              <a:off x="494978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2" name="Freeform: Shape 3461">
              <a:extLst>
                <a:ext uri="{FF2B5EF4-FFF2-40B4-BE49-F238E27FC236}">
                  <a16:creationId xmlns:a16="http://schemas.microsoft.com/office/drawing/2014/main" id="{714D37B4-275E-4C83-9897-2D2E8EDED1DB}"/>
                </a:ext>
              </a:extLst>
            </p:cNvPr>
            <p:cNvSpPr/>
            <p:nvPr/>
          </p:nvSpPr>
          <p:spPr>
            <a:xfrm flipV="1">
              <a:off x="498423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3" name="Freeform: Shape 3462">
              <a:extLst>
                <a:ext uri="{FF2B5EF4-FFF2-40B4-BE49-F238E27FC236}">
                  <a16:creationId xmlns:a16="http://schemas.microsoft.com/office/drawing/2014/main" id="{1687FA10-3500-4832-88E1-DC5E7C03DD39}"/>
                </a:ext>
              </a:extLst>
            </p:cNvPr>
            <p:cNvSpPr/>
            <p:nvPr/>
          </p:nvSpPr>
          <p:spPr>
            <a:xfrm flipH="1" flipV="1">
              <a:off x="499924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4" name="Oval 3463">
              <a:extLst>
                <a:ext uri="{FF2B5EF4-FFF2-40B4-BE49-F238E27FC236}">
                  <a16:creationId xmlns:a16="http://schemas.microsoft.com/office/drawing/2014/main" id="{B01E3424-AECC-45CE-A8E1-645137545102}"/>
                </a:ext>
              </a:extLst>
            </p:cNvPr>
            <p:cNvSpPr/>
            <p:nvPr/>
          </p:nvSpPr>
          <p:spPr>
            <a:xfrm flipV="1">
              <a:off x="498182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5" name="Freeform: Shape 3464">
              <a:extLst>
                <a:ext uri="{FF2B5EF4-FFF2-40B4-BE49-F238E27FC236}">
                  <a16:creationId xmlns:a16="http://schemas.microsoft.com/office/drawing/2014/main" id="{D379B16C-75CD-4D75-AD2F-BB9347F1F4A6}"/>
                </a:ext>
              </a:extLst>
            </p:cNvPr>
            <p:cNvSpPr/>
            <p:nvPr/>
          </p:nvSpPr>
          <p:spPr>
            <a:xfrm flipV="1">
              <a:off x="501627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6" name="Freeform: Shape 3465">
              <a:extLst>
                <a:ext uri="{FF2B5EF4-FFF2-40B4-BE49-F238E27FC236}">
                  <a16:creationId xmlns:a16="http://schemas.microsoft.com/office/drawing/2014/main" id="{C0E043CB-5BE1-4ED5-B322-E9F3C0581A5C}"/>
                </a:ext>
              </a:extLst>
            </p:cNvPr>
            <p:cNvSpPr/>
            <p:nvPr/>
          </p:nvSpPr>
          <p:spPr>
            <a:xfrm flipH="1" flipV="1">
              <a:off x="503129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67" name="Oval 3466">
              <a:extLst>
                <a:ext uri="{FF2B5EF4-FFF2-40B4-BE49-F238E27FC236}">
                  <a16:creationId xmlns:a16="http://schemas.microsoft.com/office/drawing/2014/main" id="{B6F5A683-2019-49B3-8DDD-10F2DA718DF0}"/>
                </a:ext>
              </a:extLst>
            </p:cNvPr>
            <p:cNvSpPr/>
            <p:nvPr/>
          </p:nvSpPr>
          <p:spPr>
            <a:xfrm flipV="1">
              <a:off x="501387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3468" name="Freeform: Shape 3467">
            <a:extLst>
              <a:ext uri="{FF2B5EF4-FFF2-40B4-BE49-F238E27FC236}">
                <a16:creationId xmlns:a16="http://schemas.microsoft.com/office/drawing/2014/main" id="{713A7647-4319-4483-82DF-6E7EE33EE806}"/>
              </a:ext>
            </a:extLst>
          </p:cNvPr>
          <p:cNvSpPr/>
          <p:nvPr/>
        </p:nvSpPr>
        <p:spPr>
          <a:xfrm rot="20142671" flipH="1">
            <a:off x="4500445" y="2145695"/>
            <a:ext cx="131318" cy="341469"/>
          </a:xfrm>
          <a:custGeom>
            <a:avLst/>
            <a:gdLst>
              <a:gd name="connsiteX0" fmla="*/ 0 w 233363"/>
              <a:gd name="connsiteY0" fmla="*/ 1728788 h 1728788"/>
              <a:gd name="connsiteX1" fmla="*/ 0 w 233363"/>
              <a:gd name="connsiteY1" fmla="*/ 47625 h 1728788"/>
              <a:gd name="connsiteX2" fmla="*/ 61913 w 233363"/>
              <a:gd name="connsiteY2" fmla="*/ 0 h 1728788"/>
              <a:gd name="connsiteX3" fmla="*/ 114300 w 233363"/>
              <a:gd name="connsiteY3" fmla="*/ 52388 h 1728788"/>
              <a:gd name="connsiteX4" fmla="*/ 114300 w 233363"/>
              <a:gd name="connsiteY4" fmla="*/ 552450 h 1728788"/>
              <a:gd name="connsiteX5" fmla="*/ 171450 w 233363"/>
              <a:gd name="connsiteY5" fmla="*/ 604838 h 1728788"/>
              <a:gd name="connsiteX6" fmla="*/ 233363 w 233363"/>
              <a:gd name="connsiteY6" fmla="*/ 566738 h 1728788"/>
              <a:gd name="connsiteX7" fmla="*/ 233363 w 233363"/>
              <a:gd name="connsiteY7" fmla="*/ 528638 h 1728788"/>
              <a:gd name="connsiteX0" fmla="*/ 0 w 233363"/>
              <a:gd name="connsiteY0" fmla="*/ 1728788 h 1728788"/>
              <a:gd name="connsiteX1" fmla="*/ 0 w 233363"/>
              <a:gd name="connsiteY1" fmla="*/ 47625 h 1728788"/>
              <a:gd name="connsiteX2" fmla="*/ 61913 w 233363"/>
              <a:gd name="connsiteY2" fmla="*/ 0 h 1728788"/>
              <a:gd name="connsiteX3" fmla="*/ 114300 w 233363"/>
              <a:gd name="connsiteY3" fmla="*/ 52388 h 1728788"/>
              <a:gd name="connsiteX4" fmla="*/ 114300 w 233363"/>
              <a:gd name="connsiteY4" fmla="*/ 552450 h 1728788"/>
              <a:gd name="connsiteX5" fmla="*/ 171450 w 233363"/>
              <a:gd name="connsiteY5" fmla="*/ 604838 h 1728788"/>
              <a:gd name="connsiteX6" fmla="*/ 233363 w 233363"/>
              <a:gd name="connsiteY6" fmla="*/ 566738 h 1728788"/>
              <a:gd name="connsiteX7" fmla="*/ 233363 w 233363"/>
              <a:gd name="connsiteY7" fmla="*/ 528638 h 1728788"/>
              <a:gd name="connsiteX0" fmla="*/ 0 w 233363"/>
              <a:gd name="connsiteY0" fmla="*/ 1728788 h 1728788"/>
              <a:gd name="connsiteX1" fmla="*/ 0 w 233363"/>
              <a:gd name="connsiteY1" fmla="*/ 47625 h 1728788"/>
              <a:gd name="connsiteX2" fmla="*/ 61913 w 233363"/>
              <a:gd name="connsiteY2" fmla="*/ 0 h 1728788"/>
              <a:gd name="connsiteX3" fmla="*/ 114300 w 233363"/>
              <a:gd name="connsiteY3" fmla="*/ 52388 h 1728788"/>
              <a:gd name="connsiteX4" fmla="*/ 114300 w 233363"/>
              <a:gd name="connsiteY4" fmla="*/ 552450 h 1728788"/>
              <a:gd name="connsiteX5" fmla="*/ 171450 w 233363"/>
              <a:gd name="connsiteY5" fmla="*/ 604838 h 1728788"/>
              <a:gd name="connsiteX6" fmla="*/ 233363 w 233363"/>
              <a:gd name="connsiteY6" fmla="*/ 566738 h 1728788"/>
              <a:gd name="connsiteX7" fmla="*/ 233363 w 233363"/>
              <a:gd name="connsiteY7" fmla="*/ 528638 h 1728788"/>
              <a:gd name="connsiteX0" fmla="*/ 0 w 233363"/>
              <a:gd name="connsiteY0" fmla="*/ 1824660 h 1824660"/>
              <a:gd name="connsiteX1" fmla="*/ 0 w 233363"/>
              <a:gd name="connsiteY1" fmla="*/ 143497 h 1824660"/>
              <a:gd name="connsiteX2" fmla="*/ 114300 w 233363"/>
              <a:gd name="connsiteY2" fmla="*/ 148260 h 1824660"/>
              <a:gd name="connsiteX3" fmla="*/ 114300 w 233363"/>
              <a:gd name="connsiteY3" fmla="*/ 648322 h 1824660"/>
              <a:gd name="connsiteX4" fmla="*/ 171450 w 233363"/>
              <a:gd name="connsiteY4" fmla="*/ 700710 h 1824660"/>
              <a:gd name="connsiteX5" fmla="*/ 233363 w 233363"/>
              <a:gd name="connsiteY5" fmla="*/ 662610 h 1824660"/>
              <a:gd name="connsiteX6" fmla="*/ 233363 w 233363"/>
              <a:gd name="connsiteY6" fmla="*/ 624510 h 182466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171450 w 233363"/>
              <a:gd name="connsiteY4" fmla="*/ 605820 h 1729770"/>
              <a:gd name="connsiteX5" fmla="*/ 233363 w 233363"/>
              <a:gd name="connsiteY5" fmla="*/ 567720 h 1729770"/>
              <a:gd name="connsiteX6" fmla="*/ 233363 w 233363"/>
              <a:gd name="connsiteY6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171450 w 233363"/>
              <a:gd name="connsiteY4" fmla="*/ 605820 h 1729770"/>
              <a:gd name="connsiteX5" fmla="*/ 233363 w 233363"/>
              <a:gd name="connsiteY5" fmla="*/ 567720 h 1729770"/>
              <a:gd name="connsiteX6" fmla="*/ 233363 w 233363"/>
              <a:gd name="connsiteY6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67720 h 1729770"/>
              <a:gd name="connsiteX5" fmla="*/ 233363 w 233363"/>
              <a:gd name="connsiteY5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67720 h 1729770"/>
              <a:gd name="connsiteX5" fmla="*/ 233363 w 233363"/>
              <a:gd name="connsiteY5" fmla="*/ 529620 h 1729770"/>
              <a:gd name="connsiteX0" fmla="*/ 0 w 233371"/>
              <a:gd name="connsiteY0" fmla="*/ 1729770 h 1729770"/>
              <a:gd name="connsiteX1" fmla="*/ 0 w 233371"/>
              <a:gd name="connsiteY1" fmla="*/ 48607 h 1729770"/>
              <a:gd name="connsiteX2" fmla="*/ 114300 w 233371"/>
              <a:gd name="connsiteY2" fmla="*/ 53370 h 1729770"/>
              <a:gd name="connsiteX3" fmla="*/ 114300 w 233371"/>
              <a:gd name="connsiteY3" fmla="*/ 553432 h 1729770"/>
              <a:gd name="connsiteX4" fmla="*/ 233363 w 233371"/>
              <a:gd name="connsiteY4" fmla="*/ 567720 h 1729770"/>
              <a:gd name="connsiteX5" fmla="*/ 233363 w 233371"/>
              <a:gd name="connsiteY5" fmla="*/ 529620 h 1729770"/>
              <a:gd name="connsiteX0" fmla="*/ 0 w 233368"/>
              <a:gd name="connsiteY0" fmla="*/ 1729770 h 1729770"/>
              <a:gd name="connsiteX1" fmla="*/ 0 w 233368"/>
              <a:gd name="connsiteY1" fmla="*/ 48607 h 1729770"/>
              <a:gd name="connsiteX2" fmla="*/ 114300 w 233368"/>
              <a:gd name="connsiteY2" fmla="*/ 53370 h 1729770"/>
              <a:gd name="connsiteX3" fmla="*/ 114300 w 233368"/>
              <a:gd name="connsiteY3" fmla="*/ 553432 h 1729770"/>
              <a:gd name="connsiteX4" fmla="*/ 233363 w 233368"/>
              <a:gd name="connsiteY4" fmla="*/ 567720 h 1729770"/>
              <a:gd name="connsiteX5" fmla="*/ 233363 w 233368"/>
              <a:gd name="connsiteY5" fmla="*/ 529620 h 1729770"/>
              <a:gd name="connsiteX0" fmla="*/ 0 w 233369"/>
              <a:gd name="connsiteY0" fmla="*/ 1729770 h 1729770"/>
              <a:gd name="connsiteX1" fmla="*/ 0 w 233369"/>
              <a:gd name="connsiteY1" fmla="*/ 48607 h 1729770"/>
              <a:gd name="connsiteX2" fmla="*/ 114300 w 233369"/>
              <a:gd name="connsiteY2" fmla="*/ 53370 h 1729770"/>
              <a:gd name="connsiteX3" fmla="*/ 114300 w 233369"/>
              <a:gd name="connsiteY3" fmla="*/ 553432 h 1729770"/>
              <a:gd name="connsiteX4" fmla="*/ 233363 w 233369"/>
              <a:gd name="connsiteY4" fmla="*/ 567720 h 1729770"/>
              <a:gd name="connsiteX5" fmla="*/ 233363 w 233369"/>
              <a:gd name="connsiteY5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29620 h 1729770"/>
              <a:gd name="connsiteX0" fmla="*/ 0 w 233363"/>
              <a:gd name="connsiteY0" fmla="*/ 468468 h 606816"/>
              <a:gd name="connsiteX1" fmla="*/ 0 w 233363"/>
              <a:gd name="connsiteY1" fmla="*/ 48607 h 606816"/>
              <a:gd name="connsiteX2" fmla="*/ 114300 w 233363"/>
              <a:gd name="connsiteY2" fmla="*/ 53370 h 606816"/>
              <a:gd name="connsiteX3" fmla="*/ 114300 w 233363"/>
              <a:gd name="connsiteY3" fmla="*/ 553432 h 606816"/>
              <a:gd name="connsiteX4" fmla="*/ 233363 w 233363"/>
              <a:gd name="connsiteY4" fmla="*/ 529620 h 60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63" h="606816">
                <a:moveTo>
                  <a:pt x="0" y="468468"/>
                </a:moveTo>
                <a:lnTo>
                  <a:pt x="0" y="48607"/>
                </a:lnTo>
                <a:cubicBezTo>
                  <a:pt x="2382" y="-2193"/>
                  <a:pt x="95250" y="-30767"/>
                  <a:pt x="114300" y="53370"/>
                </a:cubicBezTo>
                <a:lnTo>
                  <a:pt x="114300" y="553432"/>
                </a:lnTo>
                <a:cubicBezTo>
                  <a:pt x="134144" y="632807"/>
                  <a:pt x="229990" y="622687"/>
                  <a:pt x="233363" y="529620"/>
                </a:cubicBezTo>
              </a:path>
            </a:pathLst>
          </a:cu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69" name="Rectangle: Rounded Corners 3468">
            <a:extLst>
              <a:ext uri="{FF2B5EF4-FFF2-40B4-BE49-F238E27FC236}">
                <a16:creationId xmlns:a16="http://schemas.microsoft.com/office/drawing/2014/main" id="{811158B5-FB66-463C-AA7E-733128A6E4D3}"/>
              </a:ext>
            </a:extLst>
          </p:cNvPr>
          <p:cNvSpPr/>
          <p:nvPr/>
        </p:nvSpPr>
        <p:spPr>
          <a:xfrm rot="20142671" flipH="1">
            <a:off x="4589403" y="2169654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70" name="Rectangle: Rounded Corners 3469">
            <a:extLst>
              <a:ext uri="{FF2B5EF4-FFF2-40B4-BE49-F238E27FC236}">
                <a16:creationId xmlns:a16="http://schemas.microsoft.com/office/drawing/2014/main" id="{2E813920-5B27-426C-8DBE-40C3B1A22E3F}"/>
              </a:ext>
            </a:extLst>
          </p:cNvPr>
          <p:cNvSpPr/>
          <p:nvPr/>
        </p:nvSpPr>
        <p:spPr>
          <a:xfrm rot="20142671" flipH="1">
            <a:off x="4472151" y="2222568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3471" name="Straight Connector 3470">
            <a:extLst>
              <a:ext uri="{FF2B5EF4-FFF2-40B4-BE49-F238E27FC236}">
                <a16:creationId xmlns:a16="http://schemas.microsoft.com/office/drawing/2014/main" id="{95D9C796-19BD-4A9E-905A-50FF001CA6B5}"/>
              </a:ext>
            </a:extLst>
          </p:cNvPr>
          <p:cNvCxnSpPr>
            <a:cxnSpLocks/>
          </p:cNvCxnSpPr>
          <p:nvPr/>
        </p:nvCxnSpPr>
        <p:spPr>
          <a:xfrm>
            <a:off x="4802690" y="2600173"/>
            <a:ext cx="0" cy="289758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cxnSp>
        <p:nvCxnSpPr>
          <p:cNvPr id="3472" name="Straight Connector 3471">
            <a:extLst>
              <a:ext uri="{FF2B5EF4-FFF2-40B4-BE49-F238E27FC236}">
                <a16:creationId xmlns:a16="http://schemas.microsoft.com/office/drawing/2014/main" id="{3BE9A661-CCB0-4E42-A57E-45FEED86BDFB}"/>
              </a:ext>
            </a:extLst>
          </p:cNvPr>
          <p:cNvCxnSpPr>
            <a:cxnSpLocks/>
            <a:stCxn id="3469" idx="2"/>
          </p:cNvCxnSpPr>
          <p:nvPr/>
        </p:nvCxnSpPr>
        <p:spPr>
          <a:xfrm>
            <a:off x="4680743" y="2411703"/>
            <a:ext cx="124426" cy="192478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cxnSp>
        <p:nvCxnSpPr>
          <p:cNvPr id="3473" name="Straight Connector 3472">
            <a:extLst>
              <a:ext uri="{FF2B5EF4-FFF2-40B4-BE49-F238E27FC236}">
                <a16:creationId xmlns:a16="http://schemas.microsoft.com/office/drawing/2014/main" id="{A86A921A-C7C1-43B3-9F27-E7768D46482A}"/>
              </a:ext>
            </a:extLst>
          </p:cNvPr>
          <p:cNvCxnSpPr>
            <a:cxnSpLocks/>
            <a:stCxn id="3478" idx="2"/>
            <a:endCxn id="3382" idx="0"/>
          </p:cNvCxnSpPr>
          <p:nvPr/>
        </p:nvCxnSpPr>
        <p:spPr>
          <a:xfrm>
            <a:off x="4802690" y="3088484"/>
            <a:ext cx="0" cy="48049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sp>
        <p:nvSpPr>
          <p:cNvPr id="3474" name="Freeform: Shape 3473">
            <a:extLst>
              <a:ext uri="{FF2B5EF4-FFF2-40B4-BE49-F238E27FC236}">
                <a16:creationId xmlns:a16="http://schemas.microsoft.com/office/drawing/2014/main" id="{A370C94E-AC1B-45C6-A599-0C3D33B3FF27}"/>
              </a:ext>
            </a:extLst>
          </p:cNvPr>
          <p:cNvSpPr/>
          <p:nvPr/>
        </p:nvSpPr>
        <p:spPr>
          <a:xfrm rot="20142671" flipH="1">
            <a:off x="4267081" y="1940908"/>
            <a:ext cx="131318" cy="341469"/>
          </a:xfrm>
          <a:custGeom>
            <a:avLst/>
            <a:gdLst>
              <a:gd name="connsiteX0" fmla="*/ 0 w 233363"/>
              <a:gd name="connsiteY0" fmla="*/ 1728788 h 1728788"/>
              <a:gd name="connsiteX1" fmla="*/ 0 w 233363"/>
              <a:gd name="connsiteY1" fmla="*/ 47625 h 1728788"/>
              <a:gd name="connsiteX2" fmla="*/ 61913 w 233363"/>
              <a:gd name="connsiteY2" fmla="*/ 0 h 1728788"/>
              <a:gd name="connsiteX3" fmla="*/ 114300 w 233363"/>
              <a:gd name="connsiteY3" fmla="*/ 52388 h 1728788"/>
              <a:gd name="connsiteX4" fmla="*/ 114300 w 233363"/>
              <a:gd name="connsiteY4" fmla="*/ 552450 h 1728788"/>
              <a:gd name="connsiteX5" fmla="*/ 171450 w 233363"/>
              <a:gd name="connsiteY5" fmla="*/ 604838 h 1728788"/>
              <a:gd name="connsiteX6" fmla="*/ 233363 w 233363"/>
              <a:gd name="connsiteY6" fmla="*/ 566738 h 1728788"/>
              <a:gd name="connsiteX7" fmla="*/ 233363 w 233363"/>
              <a:gd name="connsiteY7" fmla="*/ 528638 h 1728788"/>
              <a:gd name="connsiteX0" fmla="*/ 0 w 233363"/>
              <a:gd name="connsiteY0" fmla="*/ 1728788 h 1728788"/>
              <a:gd name="connsiteX1" fmla="*/ 0 w 233363"/>
              <a:gd name="connsiteY1" fmla="*/ 47625 h 1728788"/>
              <a:gd name="connsiteX2" fmla="*/ 61913 w 233363"/>
              <a:gd name="connsiteY2" fmla="*/ 0 h 1728788"/>
              <a:gd name="connsiteX3" fmla="*/ 114300 w 233363"/>
              <a:gd name="connsiteY3" fmla="*/ 52388 h 1728788"/>
              <a:gd name="connsiteX4" fmla="*/ 114300 w 233363"/>
              <a:gd name="connsiteY4" fmla="*/ 552450 h 1728788"/>
              <a:gd name="connsiteX5" fmla="*/ 171450 w 233363"/>
              <a:gd name="connsiteY5" fmla="*/ 604838 h 1728788"/>
              <a:gd name="connsiteX6" fmla="*/ 233363 w 233363"/>
              <a:gd name="connsiteY6" fmla="*/ 566738 h 1728788"/>
              <a:gd name="connsiteX7" fmla="*/ 233363 w 233363"/>
              <a:gd name="connsiteY7" fmla="*/ 528638 h 1728788"/>
              <a:gd name="connsiteX0" fmla="*/ 0 w 233363"/>
              <a:gd name="connsiteY0" fmla="*/ 1728788 h 1728788"/>
              <a:gd name="connsiteX1" fmla="*/ 0 w 233363"/>
              <a:gd name="connsiteY1" fmla="*/ 47625 h 1728788"/>
              <a:gd name="connsiteX2" fmla="*/ 61913 w 233363"/>
              <a:gd name="connsiteY2" fmla="*/ 0 h 1728788"/>
              <a:gd name="connsiteX3" fmla="*/ 114300 w 233363"/>
              <a:gd name="connsiteY3" fmla="*/ 52388 h 1728788"/>
              <a:gd name="connsiteX4" fmla="*/ 114300 w 233363"/>
              <a:gd name="connsiteY4" fmla="*/ 552450 h 1728788"/>
              <a:gd name="connsiteX5" fmla="*/ 171450 w 233363"/>
              <a:gd name="connsiteY5" fmla="*/ 604838 h 1728788"/>
              <a:gd name="connsiteX6" fmla="*/ 233363 w 233363"/>
              <a:gd name="connsiteY6" fmla="*/ 566738 h 1728788"/>
              <a:gd name="connsiteX7" fmla="*/ 233363 w 233363"/>
              <a:gd name="connsiteY7" fmla="*/ 528638 h 1728788"/>
              <a:gd name="connsiteX0" fmla="*/ 0 w 233363"/>
              <a:gd name="connsiteY0" fmla="*/ 1824660 h 1824660"/>
              <a:gd name="connsiteX1" fmla="*/ 0 w 233363"/>
              <a:gd name="connsiteY1" fmla="*/ 143497 h 1824660"/>
              <a:gd name="connsiteX2" fmla="*/ 114300 w 233363"/>
              <a:gd name="connsiteY2" fmla="*/ 148260 h 1824660"/>
              <a:gd name="connsiteX3" fmla="*/ 114300 w 233363"/>
              <a:gd name="connsiteY3" fmla="*/ 648322 h 1824660"/>
              <a:gd name="connsiteX4" fmla="*/ 171450 w 233363"/>
              <a:gd name="connsiteY4" fmla="*/ 700710 h 1824660"/>
              <a:gd name="connsiteX5" fmla="*/ 233363 w 233363"/>
              <a:gd name="connsiteY5" fmla="*/ 662610 h 1824660"/>
              <a:gd name="connsiteX6" fmla="*/ 233363 w 233363"/>
              <a:gd name="connsiteY6" fmla="*/ 624510 h 182466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171450 w 233363"/>
              <a:gd name="connsiteY4" fmla="*/ 605820 h 1729770"/>
              <a:gd name="connsiteX5" fmla="*/ 233363 w 233363"/>
              <a:gd name="connsiteY5" fmla="*/ 567720 h 1729770"/>
              <a:gd name="connsiteX6" fmla="*/ 233363 w 233363"/>
              <a:gd name="connsiteY6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171450 w 233363"/>
              <a:gd name="connsiteY4" fmla="*/ 605820 h 1729770"/>
              <a:gd name="connsiteX5" fmla="*/ 233363 w 233363"/>
              <a:gd name="connsiteY5" fmla="*/ 567720 h 1729770"/>
              <a:gd name="connsiteX6" fmla="*/ 233363 w 233363"/>
              <a:gd name="connsiteY6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67720 h 1729770"/>
              <a:gd name="connsiteX5" fmla="*/ 233363 w 233363"/>
              <a:gd name="connsiteY5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67720 h 1729770"/>
              <a:gd name="connsiteX5" fmla="*/ 233363 w 233363"/>
              <a:gd name="connsiteY5" fmla="*/ 529620 h 1729770"/>
              <a:gd name="connsiteX0" fmla="*/ 0 w 233371"/>
              <a:gd name="connsiteY0" fmla="*/ 1729770 h 1729770"/>
              <a:gd name="connsiteX1" fmla="*/ 0 w 233371"/>
              <a:gd name="connsiteY1" fmla="*/ 48607 h 1729770"/>
              <a:gd name="connsiteX2" fmla="*/ 114300 w 233371"/>
              <a:gd name="connsiteY2" fmla="*/ 53370 h 1729770"/>
              <a:gd name="connsiteX3" fmla="*/ 114300 w 233371"/>
              <a:gd name="connsiteY3" fmla="*/ 553432 h 1729770"/>
              <a:gd name="connsiteX4" fmla="*/ 233363 w 233371"/>
              <a:gd name="connsiteY4" fmla="*/ 567720 h 1729770"/>
              <a:gd name="connsiteX5" fmla="*/ 233363 w 233371"/>
              <a:gd name="connsiteY5" fmla="*/ 529620 h 1729770"/>
              <a:gd name="connsiteX0" fmla="*/ 0 w 233368"/>
              <a:gd name="connsiteY0" fmla="*/ 1729770 h 1729770"/>
              <a:gd name="connsiteX1" fmla="*/ 0 w 233368"/>
              <a:gd name="connsiteY1" fmla="*/ 48607 h 1729770"/>
              <a:gd name="connsiteX2" fmla="*/ 114300 w 233368"/>
              <a:gd name="connsiteY2" fmla="*/ 53370 h 1729770"/>
              <a:gd name="connsiteX3" fmla="*/ 114300 w 233368"/>
              <a:gd name="connsiteY3" fmla="*/ 553432 h 1729770"/>
              <a:gd name="connsiteX4" fmla="*/ 233363 w 233368"/>
              <a:gd name="connsiteY4" fmla="*/ 567720 h 1729770"/>
              <a:gd name="connsiteX5" fmla="*/ 233363 w 233368"/>
              <a:gd name="connsiteY5" fmla="*/ 529620 h 1729770"/>
              <a:gd name="connsiteX0" fmla="*/ 0 w 233369"/>
              <a:gd name="connsiteY0" fmla="*/ 1729770 h 1729770"/>
              <a:gd name="connsiteX1" fmla="*/ 0 w 233369"/>
              <a:gd name="connsiteY1" fmla="*/ 48607 h 1729770"/>
              <a:gd name="connsiteX2" fmla="*/ 114300 w 233369"/>
              <a:gd name="connsiteY2" fmla="*/ 53370 h 1729770"/>
              <a:gd name="connsiteX3" fmla="*/ 114300 w 233369"/>
              <a:gd name="connsiteY3" fmla="*/ 553432 h 1729770"/>
              <a:gd name="connsiteX4" fmla="*/ 233363 w 233369"/>
              <a:gd name="connsiteY4" fmla="*/ 567720 h 1729770"/>
              <a:gd name="connsiteX5" fmla="*/ 233363 w 233369"/>
              <a:gd name="connsiteY5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29620 h 1729770"/>
              <a:gd name="connsiteX0" fmla="*/ 0 w 233363"/>
              <a:gd name="connsiteY0" fmla="*/ 1729770 h 1729770"/>
              <a:gd name="connsiteX1" fmla="*/ 0 w 233363"/>
              <a:gd name="connsiteY1" fmla="*/ 48607 h 1729770"/>
              <a:gd name="connsiteX2" fmla="*/ 114300 w 233363"/>
              <a:gd name="connsiteY2" fmla="*/ 53370 h 1729770"/>
              <a:gd name="connsiteX3" fmla="*/ 114300 w 233363"/>
              <a:gd name="connsiteY3" fmla="*/ 553432 h 1729770"/>
              <a:gd name="connsiteX4" fmla="*/ 233363 w 233363"/>
              <a:gd name="connsiteY4" fmla="*/ 529620 h 1729770"/>
              <a:gd name="connsiteX0" fmla="*/ 0 w 233363"/>
              <a:gd name="connsiteY0" fmla="*/ 468468 h 606816"/>
              <a:gd name="connsiteX1" fmla="*/ 0 w 233363"/>
              <a:gd name="connsiteY1" fmla="*/ 48607 h 606816"/>
              <a:gd name="connsiteX2" fmla="*/ 114300 w 233363"/>
              <a:gd name="connsiteY2" fmla="*/ 53370 h 606816"/>
              <a:gd name="connsiteX3" fmla="*/ 114300 w 233363"/>
              <a:gd name="connsiteY3" fmla="*/ 553432 h 606816"/>
              <a:gd name="connsiteX4" fmla="*/ 233363 w 233363"/>
              <a:gd name="connsiteY4" fmla="*/ 529620 h 60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63" h="606816">
                <a:moveTo>
                  <a:pt x="0" y="468468"/>
                </a:moveTo>
                <a:lnTo>
                  <a:pt x="0" y="48607"/>
                </a:lnTo>
                <a:cubicBezTo>
                  <a:pt x="2382" y="-2193"/>
                  <a:pt x="95250" y="-30767"/>
                  <a:pt x="114300" y="53370"/>
                </a:cubicBezTo>
                <a:lnTo>
                  <a:pt x="114300" y="553432"/>
                </a:lnTo>
                <a:cubicBezTo>
                  <a:pt x="134144" y="632807"/>
                  <a:pt x="229990" y="622687"/>
                  <a:pt x="233363" y="529620"/>
                </a:cubicBezTo>
              </a:path>
            </a:pathLst>
          </a:cu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75" name="Rectangle: Rounded Corners 3474">
            <a:extLst>
              <a:ext uri="{FF2B5EF4-FFF2-40B4-BE49-F238E27FC236}">
                <a16:creationId xmlns:a16="http://schemas.microsoft.com/office/drawing/2014/main" id="{86ABB566-6ABC-40F0-8156-5BC7FB76CE89}"/>
              </a:ext>
            </a:extLst>
          </p:cNvPr>
          <p:cNvSpPr/>
          <p:nvPr/>
        </p:nvSpPr>
        <p:spPr>
          <a:xfrm rot="20142671" flipH="1">
            <a:off x="4356039" y="1964867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76" name="Rectangle: Rounded Corners 3475">
            <a:extLst>
              <a:ext uri="{FF2B5EF4-FFF2-40B4-BE49-F238E27FC236}">
                <a16:creationId xmlns:a16="http://schemas.microsoft.com/office/drawing/2014/main" id="{AB65B003-8BF0-44EF-829B-5FFC0FABB677}"/>
              </a:ext>
            </a:extLst>
          </p:cNvPr>
          <p:cNvSpPr/>
          <p:nvPr/>
        </p:nvSpPr>
        <p:spPr>
          <a:xfrm rot="20142671" flipH="1">
            <a:off x="4238787" y="2017781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3477" name="Straight Connector 3476">
            <a:extLst>
              <a:ext uri="{FF2B5EF4-FFF2-40B4-BE49-F238E27FC236}">
                <a16:creationId xmlns:a16="http://schemas.microsoft.com/office/drawing/2014/main" id="{63548D24-815D-4B64-AFDE-AF52A56E1E2E}"/>
              </a:ext>
            </a:extLst>
          </p:cNvPr>
          <p:cNvCxnSpPr>
            <a:cxnSpLocks/>
            <a:stCxn id="3475" idx="2"/>
            <a:endCxn id="3470" idx="0"/>
          </p:cNvCxnSpPr>
          <p:nvPr/>
        </p:nvCxnSpPr>
        <p:spPr>
          <a:xfrm>
            <a:off x="4447379" y="2206916"/>
            <a:ext cx="11938" cy="26861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sp>
        <p:nvSpPr>
          <p:cNvPr id="3478" name="Rectangle: Rounded Corners 3477">
            <a:extLst>
              <a:ext uri="{FF2B5EF4-FFF2-40B4-BE49-F238E27FC236}">
                <a16:creationId xmlns:a16="http://schemas.microsoft.com/office/drawing/2014/main" id="{326F6D54-EDFC-477D-8AB1-E8DC7EBD8C21}"/>
              </a:ext>
            </a:extLst>
          </p:cNvPr>
          <p:cNvSpPr/>
          <p:nvPr/>
        </p:nvSpPr>
        <p:spPr>
          <a:xfrm>
            <a:off x="4758704" y="2857247"/>
            <a:ext cx="87972" cy="231237"/>
          </a:xfrm>
          <a:prstGeom prst="roundRect">
            <a:avLst>
              <a:gd name="adj" fmla="val 20984"/>
            </a:avLst>
          </a:prstGeom>
          <a:solidFill>
            <a:srgbClr val="0070B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79" name="Rectangle 3478">
            <a:extLst>
              <a:ext uri="{FF2B5EF4-FFF2-40B4-BE49-F238E27FC236}">
                <a16:creationId xmlns:a16="http://schemas.microsoft.com/office/drawing/2014/main" id="{A6D58A64-F2AB-4CA0-91E3-C11C4F13ACD8}"/>
              </a:ext>
            </a:extLst>
          </p:cNvPr>
          <p:cNvSpPr/>
          <p:nvPr/>
        </p:nvSpPr>
        <p:spPr>
          <a:xfrm>
            <a:off x="4886318" y="2898681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4-1BB</a:t>
            </a:r>
          </a:p>
        </p:txBody>
      </p:sp>
      <p:sp>
        <p:nvSpPr>
          <p:cNvPr id="3480" name="Rectangle 3479">
            <a:extLst>
              <a:ext uri="{FF2B5EF4-FFF2-40B4-BE49-F238E27FC236}">
                <a16:creationId xmlns:a16="http://schemas.microsoft.com/office/drawing/2014/main" id="{AA0572CD-F72A-4A18-A55E-1853C4DCA1FC}"/>
              </a:ext>
            </a:extLst>
          </p:cNvPr>
          <p:cNvSpPr/>
          <p:nvPr/>
        </p:nvSpPr>
        <p:spPr>
          <a:xfrm>
            <a:off x="4886318" y="3174906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CD3</a:t>
            </a:r>
            <a:r>
              <a:rPr kumimoji="0" lang="el-G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ζ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481" name="Rectangle 3480">
            <a:extLst>
              <a:ext uri="{FF2B5EF4-FFF2-40B4-BE49-F238E27FC236}">
                <a16:creationId xmlns:a16="http://schemas.microsoft.com/office/drawing/2014/main" id="{FA38402C-1D72-4E80-9AC6-578B7CA3A18A}"/>
              </a:ext>
            </a:extLst>
          </p:cNvPr>
          <p:cNvSpPr/>
          <p:nvPr/>
        </p:nvSpPr>
        <p:spPr>
          <a:xfrm>
            <a:off x="4467218" y="1915701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Leu16</a:t>
            </a:r>
          </a:p>
        </p:txBody>
      </p:sp>
      <p:sp>
        <p:nvSpPr>
          <p:cNvPr id="3482" name="Rectangle 3481">
            <a:extLst>
              <a:ext uri="{FF2B5EF4-FFF2-40B4-BE49-F238E27FC236}">
                <a16:creationId xmlns:a16="http://schemas.microsoft.com/office/drawing/2014/main" id="{9E2FCDD3-6CE9-4439-A30B-A3189A5F6C13}"/>
              </a:ext>
            </a:extLst>
          </p:cNvPr>
          <p:cNvSpPr/>
          <p:nvPr/>
        </p:nvSpPr>
        <p:spPr>
          <a:xfrm>
            <a:off x="4733918" y="2182401"/>
            <a:ext cx="418371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FMC63</a:t>
            </a:r>
          </a:p>
        </p:txBody>
      </p:sp>
      <p:sp>
        <p:nvSpPr>
          <p:cNvPr id="3483" name="Rectangle: Rounded Corners 3482">
            <a:extLst>
              <a:ext uri="{FF2B5EF4-FFF2-40B4-BE49-F238E27FC236}">
                <a16:creationId xmlns:a16="http://schemas.microsoft.com/office/drawing/2014/main" id="{5418AF0F-49FB-41BF-8676-6B5E07317E54}"/>
              </a:ext>
            </a:extLst>
          </p:cNvPr>
          <p:cNvSpPr>
            <a:spLocks/>
          </p:cNvSpPr>
          <p:nvPr/>
        </p:nvSpPr>
        <p:spPr>
          <a:xfrm>
            <a:off x="5498194" y="1776888"/>
            <a:ext cx="1175112" cy="1682956"/>
          </a:xfrm>
          <a:prstGeom prst="roundRect">
            <a:avLst>
              <a:gd name="adj" fmla="val 1810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484" name="Group 3483">
            <a:extLst>
              <a:ext uri="{FF2B5EF4-FFF2-40B4-BE49-F238E27FC236}">
                <a16:creationId xmlns:a16="http://schemas.microsoft.com/office/drawing/2014/main" id="{5824DAC0-AD0E-4A4A-8AA2-756A943F6466}"/>
              </a:ext>
            </a:extLst>
          </p:cNvPr>
          <p:cNvGrpSpPr/>
          <p:nvPr/>
        </p:nvGrpSpPr>
        <p:grpSpPr>
          <a:xfrm>
            <a:off x="5565091" y="2526407"/>
            <a:ext cx="894041" cy="174679"/>
            <a:chOff x="5565091" y="2526407"/>
            <a:chExt cx="894041" cy="174679"/>
          </a:xfrm>
        </p:grpSpPr>
        <p:sp>
          <p:nvSpPr>
            <p:cNvPr id="3485" name="Freeform: Shape 3484">
              <a:extLst>
                <a:ext uri="{FF2B5EF4-FFF2-40B4-BE49-F238E27FC236}">
                  <a16:creationId xmlns:a16="http://schemas.microsoft.com/office/drawing/2014/main" id="{B761B2D1-75B2-4703-A4FB-20E5F71AA69E}"/>
                </a:ext>
              </a:extLst>
            </p:cNvPr>
            <p:cNvSpPr/>
            <p:nvPr/>
          </p:nvSpPr>
          <p:spPr>
            <a:xfrm>
              <a:off x="556749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86" name="Freeform: Shape 3485">
              <a:extLst>
                <a:ext uri="{FF2B5EF4-FFF2-40B4-BE49-F238E27FC236}">
                  <a16:creationId xmlns:a16="http://schemas.microsoft.com/office/drawing/2014/main" id="{38F99DE4-14E5-45BA-AA68-56599A92A1AC}"/>
                </a:ext>
              </a:extLst>
            </p:cNvPr>
            <p:cNvSpPr/>
            <p:nvPr/>
          </p:nvSpPr>
          <p:spPr>
            <a:xfrm flipH="1">
              <a:off x="558251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87" name="Oval 3486">
              <a:extLst>
                <a:ext uri="{FF2B5EF4-FFF2-40B4-BE49-F238E27FC236}">
                  <a16:creationId xmlns:a16="http://schemas.microsoft.com/office/drawing/2014/main" id="{02DDE35C-D528-47C4-84D3-6EF2A9D187C4}"/>
                </a:ext>
              </a:extLst>
            </p:cNvPr>
            <p:cNvSpPr/>
            <p:nvPr/>
          </p:nvSpPr>
          <p:spPr>
            <a:xfrm>
              <a:off x="556509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88" name="Freeform: Shape 3487">
              <a:extLst>
                <a:ext uri="{FF2B5EF4-FFF2-40B4-BE49-F238E27FC236}">
                  <a16:creationId xmlns:a16="http://schemas.microsoft.com/office/drawing/2014/main" id="{09CA5791-DCE9-4CCD-AE37-A910372F7CD6}"/>
                </a:ext>
              </a:extLst>
            </p:cNvPr>
            <p:cNvSpPr/>
            <p:nvPr/>
          </p:nvSpPr>
          <p:spPr>
            <a:xfrm>
              <a:off x="559954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89" name="Freeform: Shape 3488">
              <a:extLst>
                <a:ext uri="{FF2B5EF4-FFF2-40B4-BE49-F238E27FC236}">
                  <a16:creationId xmlns:a16="http://schemas.microsoft.com/office/drawing/2014/main" id="{C8109C5D-ECEA-438B-A902-532CBE9D0F34}"/>
                </a:ext>
              </a:extLst>
            </p:cNvPr>
            <p:cNvSpPr/>
            <p:nvPr/>
          </p:nvSpPr>
          <p:spPr>
            <a:xfrm flipH="1">
              <a:off x="561455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0" name="Oval 3489">
              <a:extLst>
                <a:ext uri="{FF2B5EF4-FFF2-40B4-BE49-F238E27FC236}">
                  <a16:creationId xmlns:a16="http://schemas.microsoft.com/office/drawing/2014/main" id="{45CCD651-8713-44C2-BD8A-9F11E38C1BCB}"/>
                </a:ext>
              </a:extLst>
            </p:cNvPr>
            <p:cNvSpPr/>
            <p:nvPr/>
          </p:nvSpPr>
          <p:spPr>
            <a:xfrm>
              <a:off x="559713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1" name="Freeform: Shape 3490">
              <a:extLst>
                <a:ext uri="{FF2B5EF4-FFF2-40B4-BE49-F238E27FC236}">
                  <a16:creationId xmlns:a16="http://schemas.microsoft.com/office/drawing/2014/main" id="{48FE17E2-E15D-4646-803C-1178499F315D}"/>
                </a:ext>
              </a:extLst>
            </p:cNvPr>
            <p:cNvSpPr/>
            <p:nvPr/>
          </p:nvSpPr>
          <p:spPr>
            <a:xfrm>
              <a:off x="5631585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2" name="Freeform: Shape 3491">
              <a:extLst>
                <a:ext uri="{FF2B5EF4-FFF2-40B4-BE49-F238E27FC236}">
                  <a16:creationId xmlns:a16="http://schemas.microsoft.com/office/drawing/2014/main" id="{AF223F07-730A-4568-9355-125A182A4A1E}"/>
                </a:ext>
              </a:extLst>
            </p:cNvPr>
            <p:cNvSpPr/>
            <p:nvPr/>
          </p:nvSpPr>
          <p:spPr>
            <a:xfrm flipH="1">
              <a:off x="5646601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3" name="Oval 3492">
              <a:extLst>
                <a:ext uri="{FF2B5EF4-FFF2-40B4-BE49-F238E27FC236}">
                  <a16:creationId xmlns:a16="http://schemas.microsoft.com/office/drawing/2014/main" id="{6F8BD541-567A-4787-8DC3-2A722EE2871E}"/>
                </a:ext>
              </a:extLst>
            </p:cNvPr>
            <p:cNvSpPr/>
            <p:nvPr/>
          </p:nvSpPr>
          <p:spPr>
            <a:xfrm>
              <a:off x="5629181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4" name="Freeform: Shape 3493">
              <a:extLst>
                <a:ext uri="{FF2B5EF4-FFF2-40B4-BE49-F238E27FC236}">
                  <a16:creationId xmlns:a16="http://schemas.microsoft.com/office/drawing/2014/main" id="{80ADFFB4-73D6-4B2E-8F61-4BA7330B9008}"/>
                </a:ext>
              </a:extLst>
            </p:cNvPr>
            <p:cNvSpPr/>
            <p:nvPr/>
          </p:nvSpPr>
          <p:spPr>
            <a:xfrm>
              <a:off x="5663630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5" name="Freeform: Shape 3494">
              <a:extLst>
                <a:ext uri="{FF2B5EF4-FFF2-40B4-BE49-F238E27FC236}">
                  <a16:creationId xmlns:a16="http://schemas.microsoft.com/office/drawing/2014/main" id="{4DBA164D-1E77-4974-BED5-23F2247C1D07}"/>
                </a:ext>
              </a:extLst>
            </p:cNvPr>
            <p:cNvSpPr/>
            <p:nvPr/>
          </p:nvSpPr>
          <p:spPr>
            <a:xfrm flipH="1">
              <a:off x="5678646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6" name="Oval 3495">
              <a:extLst>
                <a:ext uri="{FF2B5EF4-FFF2-40B4-BE49-F238E27FC236}">
                  <a16:creationId xmlns:a16="http://schemas.microsoft.com/office/drawing/2014/main" id="{EAE7C46F-E74C-45EB-A884-7D422662BA31}"/>
                </a:ext>
              </a:extLst>
            </p:cNvPr>
            <p:cNvSpPr/>
            <p:nvPr/>
          </p:nvSpPr>
          <p:spPr>
            <a:xfrm>
              <a:off x="5661226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7" name="Freeform: Shape 3496">
              <a:extLst>
                <a:ext uri="{FF2B5EF4-FFF2-40B4-BE49-F238E27FC236}">
                  <a16:creationId xmlns:a16="http://schemas.microsoft.com/office/drawing/2014/main" id="{B553A93B-4E39-40AA-8B0C-1FC30F98B96B}"/>
                </a:ext>
              </a:extLst>
            </p:cNvPr>
            <p:cNvSpPr/>
            <p:nvPr/>
          </p:nvSpPr>
          <p:spPr>
            <a:xfrm>
              <a:off x="569567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8" name="Freeform: Shape 3497">
              <a:extLst>
                <a:ext uri="{FF2B5EF4-FFF2-40B4-BE49-F238E27FC236}">
                  <a16:creationId xmlns:a16="http://schemas.microsoft.com/office/drawing/2014/main" id="{6D9DCD3E-DE57-471D-9FE3-409E3BB751F6}"/>
                </a:ext>
              </a:extLst>
            </p:cNvPr>
            <p:cNvSpPr/>
            <p:nvPr/>
          </p:nvSpPr>
          <p:spPr>
            <a:xfrm flipH="1">
              <a:off x="571069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499" name="Oval 3498">
              <a:extLst>
                <a:ext uri="{FF2B5EF4-FFF2-40B4-BE49-F238E27FC236}">
                  <a16:creationId xmlns:a16="http://schemas.microsoft.com/office/drawing/2014/main" id="{DAA51AA2-F075-45A1-B2C9-C7D2D43839BB}"/>
                </a:ext>
              </a:extLst>
            </p:cNvPr>
            <p:cNvSpPr/>
            <p:nvPr/>
          </p:nvSpPr>
          <p:spPr>
            <a:xfrm>
              <a:off x="569327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0" name="Freeform: Shape 3499">
              <a:extLst>
                <a:ext uri="{FF2B5EF4-FFF2-40B4-BE49-F238E27FC236}">
                  <a16:creationId xmlns:a16="http://schemas.microsoft.com/office/drawing/2014/main" id="{D1D549E1-9FA3-44DE-BE75-179DAAB72E84}"/>
                </a:ext>
              </a:extLst>
            </p:cNvPr>
            <p:cNvSpPr/>
            <p:nvPr/>
          </p:nvSpPr>
          <p:spPr>
            <a:xfrm>
              <a:off x="5727719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1" name="Freeform: Shape 3500">
              <a:extLst>
                <a:ext uri="{FF2B5EF4-FFF2-40B4-BE49-F238E27FC236}">
                  <a16:creationId xmlns:a16="http://schemas.microsoft.com/office/drawing/2014/main" id="{424B2970-97C8-4AD5-82E1-27C08981BF9E}"/>
                </a:ext>
              </a:extLst>
            </p:cNvPr>
            <p:cNvSpPr/>
            <p:nvPr/>
          </p:nvSpPr>
          <p:spPr>
            <a:xfrm flipH="1">
              <a:off x="5742735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2" name="Oval 3501">
              <a:extLst>
                <a:ext uri="{FF2B5EF4-FFF2-40B4-BE49-F238E27FC236}">
                  <a16:creationId xmlns:a16="http://schemas.microsoft.com/office/drawing/2014/main" id="{F3E4385E-7C43-4D94-80E2-93652F21FEAB}"/>
                </a:ext>
              </a:extLst>
            </p:cNvPr>
            <p:cNvSpPr/>
            <p:nvPr/>
          </p:nvSpPr>
          <p:spPr>
            <a:xfrm>
              <a:off x="5725315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3" name="Freeform: Shape 3502">
              <a:extLst>
                <a:ext uri="{FF2B5EF4-FFF2-40B4-BE49-F238E27FC236}">
                  <a16:creationId xmlns:a16="http://schemas.microsoft.com/office/drawing/2014/main" id="{4656D16C-7B25-48D7-A07D-C944193805E4}"/>
                </a:ext>
              </a:extLst>
            </p:cNvPr>
            <p:cNvSpPr/>
            <p:nvPr/>
          </p:nvSpPr>
          <p:spPr>
            <a:xfrm>
              <a:off x="575976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4" name="Freeform: Shape 3503">
              <a:extLst>
                <a:ext uri="{FF2B5EF4-FFF2-40B4-BE49-F238E27FC236}">
                  <a16:creationId xmlns:a16="http://schemas.microsoft.com/office/drawing/2014/main" id="{9D384571-37B0-427C-83E7-B7EB1C317C16}"/>
                </a:ext>
              </a:extLst>
            </p:cNvPr>
            <p:cNvSpPr/>
            <p:nvPr/>
          </p:nvSpPr>
          <p:spPr>
            <a:xfrm flipH="1">
              <a:off x="577478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5" name="Oval 3504">
              <a:extLst>
                <a:ext uri="{FF2B5EF4-FFF2-40B4-BE49-F238E27FC236}">
                  <a16:creationId xmlns:a16="http://schemas.microsoft.com/office/drawing/2014/main" id="{59935551-DA52-4A05-88C7-B549703F226D}"/>
                </a:ext>
              </a:extLst>
            </p:cNvPr>
            <p:cNvSpPr/>
            <p:nvPr/>
          </p:nvSpPr>
          <p:spPr>
            <a:xfrm>
              <a:off x="575736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6" name="Freeform: Shape 3505">
              <a:extLst>
                <a:ext uri="{FF2B5EF4-FFF2-40B4-BE49-F238E27FC236}">
                  <a16:creationId xmlns:a16="http://schemas.microsoft.com/office/drawing/2014/main" id="{3F6108D5-4021-45AD-A6A0-11700917613E}"/>
                </a:ext>
              </a:extLst>
            </p:cNvPr>
            <p:cNvSpPr/>
            <p:nvPr/>
          </p:nvSpPr>
          <p:spPr>
            <a:xfrm>
              <a:off x="5791809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7" name="Freeform: Shape 3506">
              <a:extLst>
                <a:ext uri="{FF2B5EF4-FFF2-40B4-BE49-F238E27FC236}">
                  <a16:creationId xmlns:a16="http://schemas.microsoft.com/office/drawing/2014/main" id="{124AD3C3-8664-495C-A03A-FC135B0CE65A}"/>
                </a:ext>
              </a:extLst>
            </p:cNvPr>
            <p:cNvSpPr/>
            <p:nvPr/>
          </p:nvSpPr>
          <p:spPr>
            <a:xfrm flipH="1">
              <a:off x="5806825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8" name="Oval 3507">
              <a:extLst>
                <a:ext uri="{FF2B5EF4-FFF2-40B4-BE49-F238E27FC236}">
                  <a16:creationId xmlns:a16="http://schemas.microsoft.com/office/drawing/2014/main" id="{9B23D292-DF96-4D60-80A0-BFBAB4562156}"/>
                </a:ext>
              </a:extLst>
            </p:cNvPr>
            <p:cNvSpPr/>
            <p:nvPr/>
          </p:nvSpPr>
          <p:spPr>
            <a:xfrm>
              <a:off x="5789405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09" name="Freeform: Shape 3508">
              <a:extLst>
                <a:ext uri="{FF2B5EF4-FFF2-40B4-BE49-F238E27FC236}">
                  <a16:creationId xmlns:a16="http://schemas.microsoft.com/office/drawing/2014/main" id="{37C05BAE-EA20-4E18-B6A1-8FEF2F5D15F1}"/>
                </a:ext>
              </a:extLst>
            </p:cNvPr>
            <p:cNvSpPr/>
            <p:nvPr/>
          </p:nvSpPr>
          <p:spPr>
            <a:xfrm>
              <a:off x="582385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0" name="Freeform: Shape 3509">
              <a:extLst>
                <a:ext uri="{FF2B5EF4-FFF2-40B4-BE49-F238E27FC236}">
                  <a16:creationId xmlns:a16="http://schemas.microsoft.com/office/drawing/2014/main" id="{4BD46318-AE9D-4B02-9D7C-CAC16907DEA8}"/>
                </a:ext>
              </a:extLst>
            </p:cNvPr>
            <p:cNvSpPr/>
            <p:nvPr/>
          </p:nvSpPr>
          <p:spPr>
            <a:xfrm flipH="1">
              <a:off x="583887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1" name="Oval 3510">
              <a:extLst>
                <a:ext uri="{FF2B5EF4-FFF2-40B4-BE49-F238E27FC236}">
                  <a16:creationId xmlns:a16="http://schemas.microsoft.com/office/drawing/2014/main" id="{10D4A1BF-DA03-417D-932F-5CDE102ECFC4}"/>
                </a:ext>
              </a:extLst>
            </p:cNvPr>
            <p:cNvSpPr/>
            <p:nvPr/>
          </p:nvSpPr>
          <p:spPr>
            <a:xfrm>
              <a:off x="582145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2" name="Freeform: Shape 3511">
              <a:extLst>
                <a:ext uri="{FF2B5EF4-FFF2-40B4-BE49-F238E27FC236}">
                  <a16:creationId xmlns:a16="http://schemas.microsoft.com/office/drawing/2014/main" id="{DF3FA80B-FA11-44B6-AC86-DA17DFA33BCB}"/>
                </a:ext>
              </a:extLst>
            </p:cNvPr>
            <p:cNvSpPr/>
            <p:nvPr/>
          </p:nvSpPr>
          <p:spPr>
            <a:xfrm>
              <a:off x="5855899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895E5737-1A1C-436C-BDC5-3C4212E8EA15}"/>
                </a:ext>
              </a:extLst>
            </p:cNvPr>
            <p:cNvSpPr/>
            <p:nvPr/>
          </p:nvSpPr>
          <p:spPr>
            <a:xfrm flipH="1">
              <a:off x="5870915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4" name="Oval 3513">
              <a:extLst>
                <a:ext uri="{FF2B5EF4-FFF2-40B4-BE49-F238E27FC236}">
                  <a16:creationId xmlns:a16="http://schemas.microsoft.com/office/drawing/2014/main" id="{ACA04FF4-4737-4C3C-8689-FBF1D28724F0}"/>
                </a:ext>
              </a:extLst>
            </p:cNvPr>
            <p:cNvSpPr/>
            <p:nvPr/>
          </p:nvSpPr>
          <p:spPr>
            <a:xfrm>
              <a:off x="5853495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F12A171A-8905-4CB1-8FFD-2FAD3285B1C3}"/>
                </a:ext>
              </a:extLst>
            </p:cNvPr>
            <p:cNvSpPr/>
            <p:nvPr/>
          </p:nvSpPr>
          <p:spPr>
            <a:xfrm>
              <a:off x="5887944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7C884ADB-B54A-4724-94B2-200A9CC4F613}"/>
                </a:ext>
              </a:extLst>
            </p:cNvPr>
            <p:cNvSpPr/>
            <p:nvPr/>
          </p:nvSpPr>
          <p:spPr>
            <a:xfrm flipH="1">
              <a:off x="5902960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7" name="Oval 3516">
              <a:extLst>
                <a:ext uri="{FF2B5EF4-FFF2-40B4-BE49-F238E27FC236}">
                  <a16:creationId xmlns:a16="http://schemas.microsoft.com/office/drawing/2014/main" id="{8C7D7DE5-1365-430C-9890-5198CA371348}"/>
                </a:ext>
              </a:extLst>
            </p:cNvPr>
            <p:cNvSpPr/>
            <p:nvPr/>
          </p:nvSpPr>
          <p:spPr>
            <a:xfrm>
              <a:off x="5885540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8" name="Freeform: Shape 3517">
              <a:extLst>
                <a:ext uri="{FF2B5EF4-FFF2-40B4-BE49-F238E27FC236}">
                  <a16:creationId xmlns:a16="http://schemas.microsoft.com/office/drawing/2014/main" id="{992E4A8C-8756-411C-BA5E-7369828613BD}"/>
                </a:ext>
              </a:extLst>
            </p:cNvPr>
            <p:cNvSpPr/>
            <p:nvPr/>
          </p:nvSpPr>
          <p:spPr>
            <a:xfrm>
              <a:off x="591998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19" name="Freeform: Shape 3518">
              <a:extLst>
                <a:ext uri="{FF2B5EF4-FFF2-40B4-BE49-F238E27FC236}">
                  <a16:creationId xmlns:a16="http://schemas.microsoft.com/office/drawing/2014/main" id="{A0F1AF84-FCEF-4EFC-B55A-5EDCA7AB9AFB}"/>
                </a:ext>
              </a:extLst>
            </p:cNvPr>
            <p:cNvSpPr/>
            <p:nvPr/>
          </p:nvSpPr>
          <p:spPr>
            <a:xfrm flipH="1">
              <a:off x="593500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0" name="Oval 3519">
              <a:extLst>
                <a:ext uri="{FF2B5EF4-FFF2-40B4-BE49-F238E27FC236}">
                  <a16:creationId xmlns:a16="http://schemas.microsoft.com/office/drawing/2014/main" id="{17C15845-F44F-4163-AEEF-C0C1C29057C4}"/>
                </a:ext>
              </a:extLst>
            </p:cNvPr>
            <p:cNvSpPr/>
            <p:nvPr/>
          </p:nvSpPr>
          <p:spPr>
            <a:xfrm>
              <a:off x="591758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1" name="Freeform: Shape 3520">
              <a:extLst>
                <a:ext uri="{FF2B5EF4-FFF2-40B4-BE49-F238E27FC236}">
                  <a16:creationId xmlns:a16="http://schemas.microsoft.com/office/drawing/2014/main" id="{096B1BBD-9507-424B-8C7C-5EDD33C36100}"/>
                </a:ext>
              </a:extLst>
            </p:cNvPr>
            <p:cNvSpPr/>
            <p:nvPr/>
          </p:nvSpPr>
          <p:spPr>
            <a:xfrm>
              <a:off x="595203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2" name="Freeform: Shape 3521">
              <a:extLst>
                <a:ext uri="{FF2B5EF4-FFF2-40B4-BE49-F238E27FC236}">
                  <a16:creationId xmlns:a16="http://schemas.microsoft.com/office/drawing/2014/main" id="{B35A4E96-EFD0-4311-A016-A117FD47DA48}"/>
                </a:ext>
              </a:extLst>
            </p:cNvPr>
            <p:cNvSpPr/>
            <p:nvPr/>
          </p:nvSpPr>
          <p:spPr>
            <a:xfrm flipH="1">
              <a:off x="596704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3" name="Oval 3522">
              <a:extLst>
                <a:ext uri="{FF2B5EF4-FFF2-40B4-BE49-F238E27FC236}">
                  <a16:creationId xmlns:a16="http://schemas.microsoft.com/office/drawing/2014/main" id="{E9FAB2E2-FEE0-41A4-9C54-6D2DE9DE904D}"/>
                </a:ext>
              </a:extLst>
            </p:cNvPr>
            <p:cNvSpPr/>
            <p:nvPr/>
          </p:nvSpPr>
          <p:spPr>
            <a:xfrm>
              <a:off x="594962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4" name="Freeform: Shape 3523">
              <a:extLst>
                <a:ext uri="{FF2B5EF4-FFF2-40B4-BE49-F238E27FC236}">
                  <a16:creationId xmlns:a16="http://schemas.microsoft.com/office/drawing/2014/main" id="{FFD221F1-3C9E-495F-9BE4-49A20673AA89}"/>
                </a:ext>
              </a:extLst>
            </p:cNvPr>
            <p:cNvSpPr/>
            <p:nvPr/>
          </p:nvSpPr>
          <p:spPr>
            <a:xfrm>
              <a:off x="598407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5" name="Freeform: Shape 3524">
              <a:extLst>
                <a:ext uri="{FF2B5EF4-FFF2-40B4-BE49-F238E27FC236}">
                  <a16:creationId xmlns:a16="http://schemas.microsoft.com/office/drawing/2014/main" id="{BBD96C1E-967E-48ED-9528-6B1A224C366C}"/>
                </a:ext>
              </a:extLst>
            </p:cNvPr>
            <p:cNvSpPr/>
            <p:nvPr/>
          </p:nvSpPr>
          <p:spPr>
            <a:xfrm flipH="1">
              <a:off x="599909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6" name="Oval 3525">
              <a:extLst>
                <a:ext uri="{FF2B5EF4-FFF2-40B4-BE49-F238E27FC236}">
                  <a16:creationId xmlns:a16="http://schemas.microsoft.com/office/drawing/2014/main" id="{69B026E9-EE31-4467-B3FC-B07A1A945FFE}"/>
                </a:ext>
              </a:extLst>
            </p:cNvPr>
            <p:cNvSpPr/>
            <p:nvPr/>
          </p:nvSpPr>
          <p:spPr>
            <a:xfrm>
              <a:off x="598167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7" name="Freeform: Shape 3526">
              <a:extLst>
                <a:ext uri="{FF2B5EF4-FFF2-40B4-BE49-F238E27FC236}">
                  <a16:creationId xmlns:a16="http://schemas.microsoft.com/office/drawing/2014/main" id="{64ED4296-383C-4B0E-850E-D7AD1C954A2E}"/>
                </a:ext>
              </a:extLst>
            </p:cNvPr>
            <p:cNvSpPr/>
            <p:nvPr/>
          </p:nvSpPr>
          <p:spPr>
            <a:xfrm>
              <a:off x="601612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8" name="Freeform: Shape 3527">
              <a:extLst>
                <a:ext uri="{FF2B5EF4-FFF2-40B4-BE49-F238E27FC236}">
                  <a16:creationId xmlns:a16="http://schemas.microsoft.com/office/drawing/2014/main" id="{D515B9D3-FE83-4681-9CBC-EB38AB169877}"/>
                </a:ext>
              </a:extLst>
            </p:cNvPr>
            <p:cNvSpPr/>
            <p:nvPr/>
          </p:nvSpPr>
          <p:spPr>
            <a:xfrm flipH="1">
              <a:off x="603113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29" name="Oval 3528">
              <a:extLst>
                <a:ext uri="{FF2B5EF4-FFF2-40B4-BE49-F238E27FC236}">
                  <a16:creationId xmlns:a16="http://schemas.microsoft.com/office/drawing/2014/main" id="{BE1BEA55-36D2-4734-AABD-F5AEA33E859C}"/>
                </a:ext>
              </a:extLst>
            </p:cNvPr>
            <p:cNvSpPr/>
            <p:nvPr/>
          </p:nvSpPr>
          <p:spPr>
            <a:xfrm>
              <a:off x="601371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0" name="Freeform: Shape 3529">
              <a:extLst>
                <a:ext uri="{FF2B5EF4-FFF2-40B4-BE49-F238E27FC236}">
                  <a16:creationId xmlns:a16="http://schemas.microsoft.com/office/drawing/2014/main" id="{410AE6BB-438C-4F23-BDE4-4F61DA076789}"/>
                </a:ext>
              </a:extLst>
            </p:cNvPr>
            <p:cNvSpPr/>
            <p:nvPr/>
          </p:nvSpPr>
          <p:spPr>
            <a:xfrm>
              <a:off x="604816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1" name="Freeform: Shape 3530">
              <a:extLst>
                <a:ext uri="{FF2B5EF4-FFF2-40B4-BE49-F238E27FC236}">
                  <a16:creationId xmlns:a16="http://schemas.microsoft.com/office/drawing/2014/main" id="{46C7CE9E-03B5-4E29-AE38-EAA939725F2C}"/>
                </a:ext>
              </a:extLst>
            </p:cNvPr>
            <p:cNvSpPr/>
            <p:nvPr/>
          </p:nvSpPr>
          <p:spPr>
            <a:xfrm flipH="1">
              <a:off x="606318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2" name="Oval 3531">
              <a:extLst>
                <a:ext uri="{FF2B5EF4-FFF2-40B4-BE49-F238E27FC236}">
                  <a16:creationId xmlns:a16="http://schemas.microsoft.com/office/drawing/2014/main" id="{FE2C5C05-1C73-4B88-87E6-2E556E646823}"/>
                </a:ext>
              </a:extLst>
            </p:cNvPr>
            <p:cNvSpPr/>
            <p:nvPr/>
          </p:nvSpPr>
          <p:spPr>
            <a:xfrm>
              <a:off x="604576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3" name="Freeform: Shape 3532">
              <a:extLst>
                <a:ext uri="{FF2B5EF4-FFF2-40B4-BE49-F238E27FC236}">
                  <a16:creationId xmlns:a16="http://schemas.microsoft.com/office/drawing/2014/main" id="{0419F7D5-74EB-4E3D-82F7-71A6235AD1D0}"/>
                </a:ext>
              </a:extLst>
            </p:cNvPr>
            <p:cNvSpPr/>
            <p:nvPr/>
          </p:nvSpPr>
          <p:spPr>
            <a:xfrm>
              <a:off x="6080213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4" name="Freeform: Shape 3533">
              <a:extLst>
                <a:ext uri="{FF2B5EF4-FFF2-40B4-BE49-F238E27FC236}">
                  <a16:creationId xmlns:a16="http://schemas.microsoft.com/office/drawing/2014/main" id="{6AD862B1-2588-45E2-B70F-42BF5A06B262}"/>
                </a:ext>
              </a:extLst>
            </p:cNvPr>
            <p:cNvSpPr/>
            <p:nvPr/>
          </p:nvSpPr>
          <p:spPr>
            <a:xfrm flipH="1">
              <a:off x="6095229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5" name="Oval 3534">
              <a:extLst>
                <a:ext uri="{FF2B5EF4-FFF2-40B4-BE49-F238E27FC236}">
                  <a16:creationId xmlns:a16="http://schemas.microsoft.com/office/drawing/2014/main" id="{75E512E4-5D83-4C1A-8015-08B0E529074A}"/>
                </a:ext>
              </a:extLst>
            </p:cNvPr>
            <p:cNvSpPr/>
            <p:nvPr/>
          </p:nvSpPr>
          <p:spPr>
            <a:xfrm>
              <a:off x="6077809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6" name="Freeform: Shape 3535">
              <a:extLst>
                <a:ext uri="{FF2B5EF4-FFF2-40B4-BE49-F238E27FC236}">
                  <a16:creationId xmlns:a16="http://schemas.microsoft.com/office/drawing/2014/main" id="{C767B7B7-8EB0-4C6C-90AA-4F932B52BB9A}"/>
                </a:ext>
              </a:extLst>
            </p:cNvPr>
            <p:cNvSpPr/>
            <p:nvPr/>
          </p:nvSpPr>
          <p:spPr>
            <a:xfrm>
              <a:off x="6112258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7" name="Freeform: Shape 3536">
              <a:extLst>
                <a:ext uri="{FF2B5EF4-FFF2-40B4-BE49-F238E27FC236}">
                  <a16:creationId xmlns:a16="http://schemas.microsoft.com/office/drawing/2014/main" id="{E5D2A664-8DF6-485F-B297-190E082A480C}"/>
                </a:ext>
              </a:extLst>
            </p:cNvPr>
            <p:cNvSpPr/>
            <p:nvPr/>
          </p:nvSpPr>
          <p:spPr>
            <a:xfrm flipH="1">
              <a:off x="6127274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8" name="Oval 3537">
              <a:extLst>
                <a:ext uri="{FF2B5EF4-FFF2-40B4-BE49-F238E27FC236}">
                  <a16:creationId xmlns:a16="http://schemas.microsoft.com/office/drawing/2014/main" id="{07EA178D-500F-4828-9D24-11A4F38C3AB9}"/>
                </a:ext>
              </a:extLst>
            </p:cNvPr>
            <p:cNvSpPr/>
            <p:nvPr/>
          </p:nvSpPr>
          <p:spPr>
            <a:xfrm>
              <a:off x="6109854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39" name="Freeform: Shape 3538">
              <a:extLst>
                <a:ext uri="{FF2B5EF4-FFF2-40B4-BE49-F238E27FC236}">
                  <a16:creationId xmlns:a16="http://schemas.microsoft.com/office/drawing/2014/main" id="{7ECF351A-6EB9-4CCF-9D20-E64D376569F6}"/>
                </a:ext>
              </a:extLst>
            </p:cNvPr>
            <p:cNvSpPr/>
            <p:nvPr/>
          </p:nvSpPr>
          <p:spPr>
            <a:xfrm>
              <a:off x="614430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0" name="Freeform: Shape 3539">
              <a:extLst>
                <a:ext uri="{FF2B5EF4-FFF2-40B4-BE49-F238E27FC236}">
                  <a16:creationId xmlns:a16="http://schemas.microsoft.com/office/drawing/2014/main" id="{33BBD8F3-065A-49B4-9BC2-52BE210789DE}"/>
                </a:ext>
              </a:extLst>
            </p:cNvPr>
            <p:cNvSpPr/>
            <p:nvPr/>
          </p:nvSpPr>
          <p:spPr>
            <a:xfrm flipH="1">
              <a:off x="615931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1" name="Oval 3540">
              <a:extLst>
                <a:ext uri="{FF2B5EF4-FFF2-40B4-BE49-F238E27FC236}">
                  <a16:creationId xmlns:a16="http://schemas.microsoft.com/office/drawing/2014/main" id="{A67DECF7-71D1-4B4B-859D-F427F472906E}"/>
                </a:ext>
              </a:extLst>
            </p:cNvPr>
            <p:cNvSpPr/>
            <p:nvPr/>
          </p:nvSpPr>
          <p:spPr>
            <a:xfrm>
              <a:off x="614189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2" name="Freeform: Shape 3541">
              <a:extLst>
                <a:ext uri="{FF2B5EF4-FFF2-40B4-BE49-F238E27FC236}">
                  <a16:creationId xmlns:a16="http://schemas.microsoft.com/office/drawing/2014/main" id="{BCFAA4C9-FB0B-4429-B90D-C889037802F3}"/>
                </a:ext>
              </a:extLst>
            </p:cNvPr>
            <p:cNvSpPr/>
            <p:nvPr/>
          </p:nvSpPr>
          <p:spPr>
            <a:xfrm>
              <a:off x="617634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3" name="Freeform: Shape 3542">
              <a:extLst>
                <a:ext uri="{FF2B5EF4-FFF2-40B4-BE49-F238E27FC236}">
                  <a16:creationId xmlns:a16="http://schemas.microsoft.com/office/drawing/2014/main" id="{32E0BA07-F795-4070-A06A-4E30D81262AD}"/>
                </a:ext>
              </a:extLst>
            </p:cNvPr>
            <p:cNvSpPr/>
            <p:nvPr/>
          </p:nvSpPr>
          <p:spPr>
            <a:xfrm flipH="1">
              <a:off x="619136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4" name="Oval 3543">
              <a:extLst>
                <a:ext uri="{FF2B5EF4-FFF2-40B4-BE49-F238E27FC236}">
                  <a16:creationId xmlns:a16="http://schemas.microsoft.com/office/drawing/2014/main" id="{7E902667-1C49-448D-A8CA-2CB7656C368A}"/>
                </a:ext>
              </a:extLst>
            </p:cNvPr>
            <p:cNvSpPr/>
            <p:nvPr/>
          </p:nvSpPr>
          <p:spPr>
            <a:xfrm>
              <a:off x="617394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5" name="Freeform: Shape 3544">
              <a:extLst>
                <a:ext uri="{FF2B5EF4-FFF2-40B4-BE49-F238E27FC236}">
                  <a16:creationId xmlns:a16="http://schemas.microsoft.com/office/drawing/2014/main" id="{0A5AFE69-E8CD-4095-AB51-B4DAFCA7D95B}"/>
                </a:ext>
              </a:extLst>
            </p:cNvPr>
            <p:cNvSpPr/>
            <p:nvPr/>
          </p:nvSpPr>
          <p:spPr>
            <a:xfrm>
              <a:off x="620839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E26196CB-6FE4-4C0D-8E2E-BC9C1CB2C465}"/>
                </a:ext>
              </a:extLst>
            </p:cNvPr>
            <p:cNvSpPr/>
            <p:nvPr/>
          </p:nvSpPr>
          <p:spPr>
            <a:xfrm flipH="1">
              <a:off x="622340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7" name="Oval 3546">
              <a:extLst>
                <a:ext uri="{FF2B5EF4-FFF2-40B4-BE49-F238E27FC236}">
                  <a16:creationId xmlns:a16="http://schemas.microsoft.com/office/drawing/2014/main" id="{84049A10-11D8-459C-9B48-10343D71A829}"/>
                </a:ext>
              </a:extLst>
            </p:cNvPr>
            <p:cNvSpPr/>
            <p:nvPr/>
          </p:nvSpPr>
          <p:spPr>
            <a:xfrm>
              <a:off x="620598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48A5DF1-8865-411C-9D88-76C98F939642}"/>
                </a:ext>
              </a:extLst>
            </p:cNvPr>
            <p:cNvSpPr/>
            <p:nvPr/>
          </p:nvSpPr>
          <p:spPr>
            <a:xfrm>
              <a:off x="624043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E0B58BC-48B2-40EB-B543-0FF6296C5752}"/>
                </a:ext>
              </a:extLst>
            </p:cNvPr>
            <p:cNvSpPr/>
            <p:nvPr/>
          </p:nvSpPr>
          <p:spPr>
            <a:xfrm flipH="1">
              <a:off x="625545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0" name="Oval 3549">
              <a:extLst>
                <a:ext uri="{FF2B5EF4-FFF2-40B4-BE49-F238E27FC236}">
                  <a16:creationId xmlns:a16="http://schemas.microsoft.com/office/drawing/2014/main" id="{C14CB486-23B4-4B64-92DB-93A3FA94D087}"/>
                </a:ext>
              </a:extLst>
            </p:cNvPr>
            <p:cNvSpPr/>
            <p:nvPr/>
          </p:nvSpPr>
          <p:spPr>
            <a:xfrm>
              <a:off x="623803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21CD7956-41E0-402F-B4CC-149F5BCA905B}"/>
                </a:ext>
              </a:extLst>
            </p:cNvPr>
            <p:cNvSpPr/>
            <p:nvPr/>
          </p:nvSpPr>
          <p:spPr>
            <a:xfrm>
              <a:off x="627248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7E721A11-E701-4FD5-8C36-A101F492C64B}"/>
                </a:ext>
              </a:extLst>
            </p:cNvPr>
            <p:cNvSpPr/>
            <p:nvPr/>
          </p:nvSpPr>
          <p:spPr>
            <a:xfrm flipH="1">
              <a:off x="628749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3" name="Oval 3552">
              <a:extLst>
                <a:ext uri="{FF2B5EF4-FFF2-40B4-BE49-F238E27FC236}">
                  <a16:creationId xmlns:a16="http://schemas.microsoft.com/office/drawing/2014/main" id="{667B79FF-8B62-403F-B9E8-265977212F4E}"/>
                </a:ext>
              </a:extLst>
            </p:cNvPr>
            <p:cNvSpPr/>
            <p:nvPr/>
          </p:nvSpPr>
          <p:spPr>
            <a:xfrm>
              <a:off x="627007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F5DBBEDB-149C-4885-9CA8-A238CFAAA256}"/>
                </a:ext>
              </a:extLst>
            </p:cNvPr>
            <p:cNvSpPr/>
            <p:nvPr/>
          </p:nvSpPr>
          <p:spPr>
            <a:xfrm>
              <a:off x="6304527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058ED14-AB53-44E5-A0C2-C56788D5DC36}"/>
                </a:ext>
              </a:extLst>
            </p:cNvPr>
            <p:cNvSpPr/>
            <p:nvPr/>
          </p:nvSpPr>
          <p:spPr>
            <a:xfrm flipH="1">
              <a:off x="6319543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6" name="Oval 3555">
              <a:extLst>
                <a:ext uri="{FF2B5EF4-FFF2-40B4-BE49-F238E27FC236}">
                  <a16:creationId xmlns:a16="http://schemas.microsoft.com/office/drawing/2014/main" id="{6EBFC94B-8A1C-4DEF-A622-633C6E9FDA45}"/>
                </a:ext>
              </a:extLst>
            </p:cNvPr>
            <p:cNvSpPr/>
            <p:nvPr/>
          </p:nvSpPr>
          <p:spPr>
            <a:xfrm>
              <a:off x="6302123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7" name="Freeform: Shape 3556">
              <a:extLst>
                <a:ext uri="{FF2B5EF4-FFF2-40B4-BE49-F238E27FC236}">
                  <a16:creationId xmlns:a16="http://schemas.microsoft.com/office/drawing/2014/main" id="{1C43A673-BE36-4597-B490-6F39477D2CFC}"/>
                </a:ext>
              </a:extLst>
            </p:cNvPr>
            <p:cNvSpPr/>
            <p:nvPr/>
          </p:nvSpPr>
          <p:spPr>
            <a:xfrm>
              <a:off x="6336572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8" name="Freeform: Shape 3557">
              <a:extLst>
                <a:ext uri="{FF2B5EF4-FFF2-40B4-BE49-F238E27FC236}">
                  <a16:creationId xmlns:a16="http://schemas.microsoft.com/office/drawing/2014/main" id="{3D54A85A-8945-48AA-AD0F-6E278DA739F2}"/>
                </a:ext>
              </a:extLst>
            </p:cNvPr>
            <p:cNvSpPr/>
            <p:nvPr/>
          </p:nvSpPr>
          <p:spPr>
            <a:xfrm flipH="1">
              <a:off x="6351588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59" name="Oval 3558">
              <a:extLst>
                <a:ext uri="{FF2B5EF4-FFF2-40B4-BE49-F238E27FC236}">
                  <a16:creationId xmlns:a16="http://schemas.microsoft.com/office/drawing/2014/main" id="{DD16ABBA-6919-40DF-8552-FC355FBFBB78}"/>
                </a:ext>
              </a:extLst>
            </p:cNvPr>
            <p:cNvSpPr/>
            <p:nvPr/>
          </p:nvSpPr>
          <p:spPr>
            <a:xfrm>
              <a:off x="6334168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0" name="Freeform: Shape 3559">
              <a:extLst>
                <a:ext uri="{FF2B5EF4-FFF2-40B4-BE49-F238E27FC236}">
                  <a16:creationId xmlns:a16="http://schemas.microsoft.com/office/drawing/2014/main" id="{B54EFB16-3A82-4E26-BF80-A72773E65F6B}"/>
                </a:ext>
              </a:extLst>
            </p:cNvPr>
            <p:cNvSpPr/>
            <p:nvPr/>
          </p:nvSpPr>
          <p:spPr>
            <a:xfrm>
              <a:off x="636861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1" name="Freeform: Shape 3560">
              <a:extLst>
                <a:ext uri="{FF2B5EF4-FFF2-40B4-BE49-F238E27FC236}">
                  <a16:creationId xmlns:a16="http://schemas.microsoft.com/office/drawing/2014/main" id="{80A06973-6CB7-4430-8910-58542695F40E}"/>
                </a:ext>
              </a:extLst>
            </p:cNvPr>
            <p:cNvSpPr/>
            <p:nvPr/>
          </p:nvSpPr>
          <p:spPr>
            <a:xfrm flipH="1">
              <a:off x="638363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2" name="Oval 3561">
              <a:extLst>
                <a:ext uri="{FF2B5EF4-FFF2-40B4-BE49-F238E27FC236}">
                  <a16:creationId xmlns:a16="http://schemas.microsoft.com/office/drawing/2014/main" id="{9F7A4775-3D4D-41DD-A420-D27FD2A5D115}"/>
                </a:ext>
              </a:extLst>
            </p:cNvPr>
            <p:cNvSpPr/>
            <p:nvPr/>
          </p:nvSpPr>
          <p:spPr>
            <a:xfrm>
              <a:off x="636621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3" name="Freeform: Shape 3562">
              <a:extLst>
                <a:ext uri="{FF2B5EF4-FFF2-40B4-BE49-F238E27FC236}">
                  <a16:creationId xmlns:a16="http://schemas.microsoft.com/office/drawing/2014/main" id="{D3C44F99-DDBA-440B-B6ED-6FA9DFEBC1B1}"/>
                </a:ext>
              </a:extLst>
            </p:cNvPr>
            <p:cNvSpPr/>
            <p:nvPr/>
          </p:nvSpPr>
          <p:spPr>
            <a:xfrm>
              <a:off x="6400661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4" name="Freeform: Shape 3563">
              <a:extLst>
                <a:ext uri="{FF2B5EF4-FFF2-40B4-BE49-F238E27FC236}">
                  <a16:creationId xmlns:a16="http://schemas.microsoft.com/office/drawing/2014/main" id="{0360E4C2-7EE1-4005-8EBB-ADFF248994B2}"/>
                </a:ext>
              </a:extLst>
            </p:cNvPr>
            <p:cNvSpPr/>
            <p:nvPr/>
          </p:nvSpPr>
          <p:spPr>
            <a:xfrm flipH="1">
              <a:off x="6415677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5" name="Oval 3564">
              <a:extLst>
                <a:ext uri="{FF2B5EF4-FFF2-40B4-BE49-F238E27FC236}">
                  <a16:creationId xmlns:a16="http://schemas.microsoft.com/office/drawing/2014/main" id="{A3D1CFA7-1B08-43C3-A7C5-45B5A858495A}"/>
                </a:ext>
              </a:extLst>
            </p:cNvPr>
            <p:cNvSpPr/>
            <p:nvPr/>
          </p:nvSpPr>
          <p:spPr>
            <a:xfrm>
              <a:off x="6398257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6" name="Freeform: Shape 3565">
              <a:extLst>
                <a:ext uri="{FF2B5EF4-FFF2-40B4-BE49-F238E27FC236}">
                  <a16:creationId xmlns:a16="http://schemas.microsoft.com/office/drawing/2014/main" id="{08DE759B-5972-4D98-B25E-71B71C23209C}"/>
                </a:ext>
              </a:extLst>
            </p:cNvPr>
            <p:cNvSpPr/>
            <p:nvPr/>
          </p:nvSpPr>
          <p:spPr>
            <a:xfrm>
              <a:off x="6432706" y="25524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7" name="Freeform: Shape 3566">
              <a:extLst>
                <a:ext uri="{FF2B5EF4-FFF2-40B4-BE49-F238E27FC236}">
                  <a16:creationId xmlns:a16="http://schemas.microsoft.com/office/drawing/2014/main" id="{53105F9D-9E41-4050-8C0E-AF0E04265B50}"/>
                </a:ext>
              </a:extLst>
            </p:cNvPr>
            <p:cNvSpPr/>
            <p:nvPr/>
          </p:nvSpPr>
          <p:spPr>
            <a:xfrm flipH="1">
              <a:off x="6447722" y="25509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8" name="Oval 3567">
              <a:extLst>
                <a:ext uri="{FF2B5EF4-FFF2-40B4-BE49-F238E27FC236}">
                  <a16:creationId xmlns:a16="http://schemas.microsoft.com/office/drawing/2014/main" id="{C457C343-18FA-4A67-AA57-4DE32F3677DC}"/>
                </a:ext>
              </a:extLst>
            </p:cNvPr>
            <p:cNvSpPr/>
            <p:nvPr/>
          </p:nvSpPr>
          <p:spPr>
            <a:xfrm>
              <a:off x="6430302" y="2526407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69" name="Freeform: Shape 3568">
              <a:extLst>
                <a:ext uri="{FF2B5EF4-FFF2-40B4-BE49-F238E27FC236}">
                  <a16:creationId xmlns:a16="http://schemas.microsoft.com/office/drawing/2014/main" id="{6ED439A5-1CB7-45F3-AD93-05FC001DF810}"/>
                </a:ext>
              </a:extLst>
            </p:cNvPr>
            <p:cNvSpPr/>
            <p:nvPr/>
          </p:nvSpPr>
          <p:spPr>
            <a:xfrm flipV="1">
              <a:off x="556749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0" name="Freeform: Shape 3569">
              <a:extLst>
                <a:ext uri="{FF2B5EF4-FFF2-40B4-BE49-F238E27FC236}">
                  <a16:creationId xmlns:a16="http://schemas.microsoft.com/office/drawing/2014/main" id="{314D58FB-574B-4705-934D-3C49252F2491}"/>
                </a:ext>
              </a:extLst>
            </p:cNvPr>
            <p:cNvSpPr/>
            <p:nvPr/>
          </p:nvSpPr>
          <p:spPr>
            <a:xfrm flipH="1" flipV="1">
              <a:off x="558251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1" name="Oval 3570">
              <a:extLst>
                <a:ext uri="{FF2B5EF4-FFF2-40B4-BE49-F238E27FC236}">
                  <a16:creationId xmlns:a16="http://schemas.microsoft.com/office/drawing/2014/main" id="{01D0341A-551E-48D9-BF11-89ADB1143286}"/>
                </a:ext>
              </a:extLst>
            </p:cNvPr>
            <p:cNvSpPr/>
            <p:nvPr/>
          </p:nvSpPr>
          <p:spPr>
            <a:xfrm flipV="1">
              <a:off x="556509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2" name="Freeform: Shape 3571">
              <a:extLst>
                <a:ext uri="{FF2B5EF4-FFF2-40B4-BE49-F238E27FC236}">
                  <a16:creationId xmlns:a16="http://schemas.microsoft.com/office/drawing/2014/main" id="{F4E80CFD-CC17-4B2A-9F48-8F0CB40F2749}"/>
                </a:ext>
              </a:extLst>
            </p:cNvPr>
            <p:cNvSpPr/>
            <p:nvPr/>
          </p:nvSpPr>
          <p:spPr>
            <a:xfrm flipV="1">
              <a:off x="559954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3" name="Freeform: Shape 3572">
              <a:extLst>
                <a:ext uri="{FF2B5EF4-FFF2-40B4-BE49-F238E27FC236}">
                  <a16:creationId xmlns:a16="http://schemas.microsoft.com/office/drawing/2014/main" id="{5ADB16F2-FD48-4EC2-B38A-E21F845305A3}"/>
                </a:ext>
              </a:extLst>
            </p:cNvPr>
            <p:cNvSpPr/>
            <p:nvPr/>
          </p:nvSpPr>
          <p:spPr>
            <a:xfrm flipH="1" flipV="1">
              <a:off x="561455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4" name="Oval 3573">
              <a:extLst>
                <a:ext uri="{FF2B5EF4-FFF2-40B4-BE49-F238E27FC236}">
                  <a16:creationId xmlns:a16="http://schemas.microsoft.com/office/drawing/2014/main" id="{F7FC3624-20CF-4B7F-8610-69C3096328EA}"/>
                </a:ext>
              </a:extLst>
            </p:cNvPr>
            <p:cNvSpPr/>
            <p:nvPr/>
          </p:nvSpPr>
          <p:spPr>
            <a:xfrm flipV="1">
              <a:off x="559713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5" name="Freeform: Shape 3574">
              <a:extLst>
                <a:ext uri="{FF2B5EF4-FFF2-40B4-BE49-F238E27FC236}">
                  <a16:creationId xmlns:a16="http://schemas.microsoft.com/office/drawing/2014/main" id="{A15E89C9-D7D8-45DD-89C4-0DCAAFCFFC56}"/>
                </a:ext>
              </a:extLst>
            </p:cNvPr>
            <p:cNvSpPr/>
            <p:nvPr/>
          </p:nvSpPr>
          <p:spPr>
            <a:xfrm flipV="1">
              <a:off x="5631585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6" name="Freeform: Shape 3575">
              <a:extLst>
                <a:ext uri="{FF2B5EF4-FFF2-40B4-BE49-F238E27FC236}">
                  <a16:creationId xmlns:a16="http://schemas.microsoft.com/office/drawing/2014/main" id="{68161E19-F09E-4E4F-A687-C43881E7E155}"/>
                </a:ext>
              </a:extLst>
            </p:cNvPr>
            <p:cNvSpPr/>
            <p:nvPr/>
          </p:nvSpPr>
          <p:spPr>
            <a:xfrm flipH="1" flipV="1">
              <a:off x="5646601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7" name="Oval 3576">
              <a:extLst>
                <a:ext uri="{FF2B5EF4-FFF2-40B4-BE49-F238E27FC236}">
                  <a16:creationId xmlns:a16="http://schemas.microsoft.com/office/drawing/2014/main" id="{22E998F4-C89E-4656-BF83-B81EEA9C2E88}"/>
                </a:ext>
              </a:extLst>
            </p:cNvPr>
            <p:cNvSpPr/>
            <p:nvPr/>
          </p:nvSpPr>
          <p:spPr>
            <a:xfrm flipV="1">
              <a:off x="5629181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8" name="Freeform: Shape 3577">
              <a:extLst>
                <a:ext uri="{FF2B5EF4-FFF2-40B4-BE49-F238E27FC236}">
                  <a16:creationId xmlns:a16="http://schemas.microsoft.com/office/drawing/2014/main" id="{0087D75A-63D0-4E96-A1B8-C07F6AA86877}"/>
                </a:ext>
              </a:extLst>
            </p:cNvPr>
            <p:cNvSpPr/>
            <p:nvPr/>
          </p:nvSpPr>
          <p:spPr>
            <a:xfrm flipV="1">
              <a:off x="5663630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79" name="Freeform: Shape 3578">
              <a:extLst>
                <a:ext uri="{FF2B5EF4-FFF2-40B4-BE49-F238E27FC236}">
                  <a16:creationId xmlns:a16="http://schemas.microsoft.com/office/drawing/2014/main" id="{96C2A29B-1B84-486E-8505-F26CDCAEA69B}"/>
                </a:ext>
              </a:extLst>
            </p:cNvPr>
            <p:cNvSpPr/>
            <p:nvPr/>
          </p:nvSpPr>
          <p:spPr>
            <a:xfrm flipH="1" flipV="1">
              <a:off x="5678646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0" name="Oval 3579">
              <a:extLst>
                <a:ext uri="{FF2B5EF4-FFF2-40B4-BE49-F238E27FC236}">
                  <a16:creationId xmlns:a16="http://schemas.microsoft.com/office/drawing/2014/main" id="{4ACB5DF1-3013-4847-94CF-E87CB4452583}"/>
                </a:ext>
              </a:extLst>
            </p:cNvPr>
            <p:cNvSpPr/>
            <p:nvPr/>
          </p:nvSpPr>
          <p:spPr>
            <a:xfrm flipV="1">
              <a:off x="5661226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1" name="Freeform: Shape 3580">
              <a:extLst>
                <a:ext uri="{FF2B5EF4-FFF2-40B4-BE49-F238E27FC236}">
                  <a16:creationId xmlns:a16="http://schemas.microsoft.com/office/drawing/2014/main" id="{9E50B9C9-BC1D-41E5-84ED-D3963C43CFF2}"/>
                </a:ext>
              </a:extLst>
            </p:cNvPr>
            <p:cNvSpPr/>
            <p:nvPr/>
          </p:nvSpPr>
          <p:spPr>
            <a:xfrm flipV="1">
              <a:off x="569567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2" name="Freeform: Shape 3581">
              <a:extLst>
                <a:ext uri="{FF2B5EF4-FFF2-40B4-BE49-F238E27FC236}">
                  <a16:creationId xmlns:a16="http://schemas.microsoft.com/office/drawing/2014/main" id="{6FF3719F-95AF-4FDC-A899-723A6539552E}"/>
                </a:ext>
              </a:extLst>
            </p:cNvPr>
            <p:cNvSpPr/>
            <p:nvPr/>
          </p:nvSpPr>
          <p:spPr>
            <a:xfrm flipH="1" flipV="1">
              <a:off x="571069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3" name="Oval 3582">
              <a:extLst>
                <a:ext uri="{FF2B5EF4-FFF2-40B4-BE49-F238E27FC236}">
                  <a16:creationId xmlns:a16="http://schemas.microsoft.com/office/drawing/2014/main" id="{93B01EA5-19E3-4EA7-AFC2-1961FD5AFC0C}"/>
                </a:ext>
              </a:extLst>
            </p:cNvPr>
            <p:cNvSpPr/>
            <p:nvPr/>
          </p:nvSpPr>
          <p:spPr>
            <a:xfrm flipV="1">
              <a:off x="569327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4" name="Freeform: Shape 3583">
              <a:extLst>
                <a:ext uri="{FF2B5EF4-FFF2-40B4-BE49-F238E27FC236}">
                  <a16:creationId xmlns:a16="http://schemas.microsoft.com/office/drawing/2014/main" id="{4976BF7F-BB86-4447-8AC1-38020BF12282}"/>
                </a:ext>
              </a:extLst>
            </p:cNvPr>
            <p:cNvSpPr/>
            <p:nvPr/>
          </p:nvSpPr>
          <p:spPr>
            <a:xfrm flipV="1">
              <a:off x="5727719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5" name="Freeform: Shape 3584">
              <a:extLst>
                <a:ext uri="{FF2B5EF4-FFF2-40B4-BE49-F238E27FC236}">
                  <a16:creationId xmlns:a16="http://schemas.microsoft.com/office/drawing/2014/main" id="{0486072A-BAD2-41E3-84B8-8AAE207D3BB5}"/>
                </a:ext>
              </a:extLst>
            </p:cNvPr>
            <p:cNvSpPr/>
            <p:nvPr/>
          </p:nvSpPr>
          <p:spPr>
            <a:xfrm flipH="1" flipV="1">
              <a:off x="5742735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6" name="Oval 3585">
              <a:extLst>
                <a:ext uri="{FF2B5EF4-FFF2-40B4-BE49-F238E27FC236}">
                  <a16:creationId xmlns:a16="http://schemas.microsoft.com/office/drawing/2014/main" id="{047F6892-D58F-4C2A-8781-FE8563A13EFB}"/>
                </a:ext>
              </a:extLst>
            </p:cNvPr>
            <p:cNvSpPr/>
            <p:nvPr/>
          </p:nvSpPr>
          <p:spPr>
            <a:xfrm flipV="1">
              <a:off x="5725315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7" name="Freeform: Shape 3586">
              <a:extLst>
                <a:ext uri="{FF2B5EF4-FFF2-40B4-BE49-F238E27FC236}">
                  <a16:creationId xmlns:a16="http://schemas.microsoft.com/office/drawing/2014/main" id="{37B81A65-F83E-41E2-B1F2-47301E53DFDD}"/>
                </a:ext>
              </a:extLst>
            </p:cNvPr>
            <p:cNvSpPr/>
            <p:nvPr/>
          </p:nvSpPr>
          <p:spPr>
            <a:xfrm flipV="1">
              <a:off x="575976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8" name="Freeform: Shape 3587">
              <a:extLst>
                <a:ext uri="{FF2B5EF4-FFF2-40B4-BE49-F238E27FC236}">
                  <a16:creationId xmlns:a16="http://schemas.microsoft.com/office/drawing/2014/main" id="{CEA399B7-DE19-40EB-8D2B-ECE3D5CBDF03}"/>
                </a:ext>
              </a:extLst>
            </p:cNvPr>
            <p:cNvSpPr/>
            <p:nvPr/>
          </p:nvSpPr>
          <p:spPr>
            <a:xfrm flipH="1" flipV="1">
              <a:off x="577478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89" name="Oval 3588">
              <a:extLst>
                <a:ext uri="{FF2B5EF4-FFF2-40B4-BE49-F238E27FC236}">
                  <a16:creationId xmlns:a16="http://schemas.microsoft.com/office/drawing/2014/main" id="{0B4E3ED2-F675-4D5F-A2DD-5361E8537676}"/>
                </a:ext>
              </a:extLst>
            </p:cNvPr>
            <p:cNvSpPr/>
            <p:nvPr/>
          </p:nvSpPr>
          <p:spPr>
            <a:xfrm flipV="1">
              <a:off x="575736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0" name="Freeform: Shape 3589">
              <a:extLst>
                <a:ext uri="{FF2B5EF4-FFF2-40B4-BE49-F238E27FC236}">
                  <a16:creationId xmlns:a16="http://schemas.microsoft.com/office/drawing/2014/main" id="{17B0B6C8-03F0-4BAE-B284-0331F1984E12}"/>
                </a:ext>
              </a:extLst>
            </p:cNvPr>
            <p:cNvSpPr/>
            <p:nvPr/>
          </p:nvSpPr>
          <p:spPr>
            <a:xfrm flipV="1">
              <a:off x="5791809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1" name="Freeform: Shape 3590">
              <a:extLst>
                <a:ext uri="{FF2B5EF4-FFF2-40B4-BE49-F238E27FC236}">
                  <a16:creationId xmlns:a16="http://schemas.microsoft.com/office/drawing/2014/main" id="{F381E720-F59F-4F6B-953F-AA5E6D29501C}"/>
                </a:ext>
              </a:extLst>
            </p:cNvPr>
            <p:cNvSpPr/>
            <p:nvPr/>
          </p:nvSpPr>
          <p:spPr>
            <a:xfrm flipH="1" flipV="1">
              <a:off x="5806825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2" name="Oval 3591">
              <a:extLst>
                <a:ext uri="{FF2B5EF4-FFF2-40B4-BE49-F238E27FC236}">
                  <a16:creationId xmlns:a16="http://schemas.microsoft.com/office/drawing/2014/main" id="{5052492C-0B96-42AF-B22D-744A2C1D34E7}"/>
                </a:ext>
              </a:extLst>
            </p:cNvPr>
            <p:cNvSpPr/>
            <p:nvPr/>
          </p:nvSpPr>
          <p:spPr>
            <a:xfrm flipV="1">
              <a:off x="5789405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3" name="Freeform: Shape 3592">
              <a:extLst>
                <a:ext uri="{FF2B5EF4-FFF2-40B4-BE49-F238E27FC236}">
                  <a16:creationId xmlns:a16="http://schemas.microsoft.com/office/drawing/2014/main" id="{205979CD-B6BF-49E8-AEC8-20016E3829AE}"/>
                </a:ext>
              </a:extLst>
            </p:cNvPr>
            <p:cNvSpPr/>
            <p:nvPr/>
          </p:nvSpPr>
          <p:spPr>
            <a:xfrm flipV="1">
              <a:off x="582385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4" name="Freeform: Shape 3593">
              <a:extLst>
                <a:ext uri="{FF2B5EF4-FFF2-40B4-BE49-F238E27FC236}">
                  <a16:creationId xmlns:a16="http://schemas.microsoft.com/office/drawing/2014/main" id="{864F48BA-E611-4649-9CF3-E241FF3E9469}"/>
                </a:ext>
              </a:extLst>
            </p:cNvPr>
            <p:cNvSpPr/>
            <p:nvPr/>
          </p:nvSpPr>
          <p:spPr>
            <a:xfrm flipH="1" flipV="1">
              <a:off x="583887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5" name="Oval 3594">
              <a:extLst>
                <a:ext uri="{FF2B5EF4-FFF2-40B4-BE49-F238E27FC236}">
                  <a16:creationId xmlns:a16="http://schemas.microsoft.com/office/drawing/2014/main" id="{F8185C38-CAF8-4EB3-B2AA-C0BF95B3873C}"/>
                </a:ext>
              </a:extLst>
            </p:cNvPr>
            <p:cNvSpPr/>
            <p:nvPr/>
          </p:nvSpPr>
          <p:spPr>
            <a:xfrm flipV="1">
              <a:off x="582145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6" name="Freeform: Shape 3595">
              <a:extLst>
                <a:ext uri="{FF2B5EF4-FFF2-40B4-BE49-F238E27FC236}">
                  <a16:creationId xmlns:a16="http://schemas.microsoft.com/office/drawing/2014/main" id="{F9320E15-6F60-4146-BFC5-1E4AFBD6EB6E}"/>
                </a:ext>
              </a:extLst>
            </p:cNvPr>
            <p:cNvSpPr/>
            <p:nvPr/>
          </p:nvSpPr>
          <p:spPr>
            <a:xfrm flipV="1">
              <a:off x="5855899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7" name="Freeform: Shape 3596">
              <a:extLst>
                <a:ext uri="{FF2B5EF4-FFF2-40B4-BE49-F238E27FC236}">
                  <a16:creationId xmlns:a16="http://schemas.microsoft.com/office/drawing/2014/main" id="{7A700E68-4F66-4E68-A98D-655C98E2E48C}"/>
                </a:ext>
              </a:extLst>
            </p:cNvPr>
            <p:cNvSpPr/>
            <p:nvPr/>
          </p:nvSpPr>
          <p:spPr>
            <a:xfrm flipH="1" flipV="1">
              <a:off x="5870915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8" name="Oval 3597">
              <a:extLst>
                <a:ext uri="{FF2B5EF4-FFF2-40B4-BE49-F238E27FC236}">
                  <a16:creationId xmlns:a16="http://schemas.microsoft.com/office/drawing/2014/main" id="{58EC8086-D848-42CF-95AD-D242C5CA0180}"/>
                </a:ext>
              </a:extLst>
            </p:cNvPr>
            <p:cNvSpPr/>
            <p:nvPr/>
          </p:nvSpPr>
          <p:spPr>
            <a:xfrm flipV="1">
              <a:off x="5853495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599" name="Freeform: Shape 3598">
              <a:extLst>
                <a:ext uri="{FF2B5EF4-FFF2-40B4-BE49-F238E27FC236}">
                  <a16:creationId xmlns:a16="http://schemas.microsoft.com/office/drawing/2014/main" id="{DD895F65-ED0A-48F0-8720-1BB1B401104F}"/>
                </a:ext>
              </a:extLst>
            </p:cNvPr>
            <p:cNvSpPr/>
            <p:nvPr/>
          </p:nvSpPr>
          <p:spPr>
            <a:xfrm flipV="1">
              <a:off x="5887944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0" name="Freeform: Shape 3599">
              <a:extLst>
                <a:ext uri="{FF2B5EF4-FFF2-40B4-BE49-F238E27FC236}">
                  <a16:creationId xmlns:a16="http://schemas.microsoft.com/office/drawing/2014/main" id="{318803F2-E410-439F-91E7-D190CB4FB51F}"/>
                </a:ext>
              </a:extLst>
            </p:cNvPr>
            <p:cNvSpPr/>
            <p:nvPr/>
          </p:nvSpPr>
          <p:spPr>
            <a:xfrm flipH="1" flipV="1">
              <a:off x="5902960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1" name="Oval 3600">
              <a:extLst>
                <a:ext uri="{FF2B5EF4-FFF2-40B4-BE49-F238E27FC236}">
                  <a16:creationId xmlns:a16="http://schemas.microsoft.com/office/drawing/2014/main" id="{EF8C1BE1-31DB-44C9-9509-0F2871B04919}"/>
                </a:ext>
              </a:extLst>
            </p:cNvPr>
            <p:cNvSpPr/>
            <p:nvPr/>
          </p:nvSpPr>
          <p:spPr>
            <a:xfrm flipV="1">
              <a:off x="5885540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2" name="Freeform: Shape 3601">
              <a:extLst>
                <a:ext uri="{FF2B5EF4-FFF2-40B4-BE49-F238E27FC236}">
                  <a16:creationId xmlns:a16="http://schemas.microsoft.com/office/drawing/2014/main" id="{A1E21B26-7484-472F-AD37-051D4146EF21}"/>
                </a:ext>
              </a:extLst>
            </p:cNvPr>
            <p:cNvSpPr/>
            <p:nvPr/>
          </p:nvSpPr>
          <p:spPr>
            <a:xfrm flipV="1">
              <a:off x="591998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3" name="Freeform: Shape 3602">
              <a:extLst>
                <a:ext uri="{FF2B5EF4-FFF2-40B4-BE49-F238E27FC236}">
                  <a16:creationId xmlns:a16="http://schemas.microsoft.com/office/drawing/2014/main" id="{2B15F348-4B91-4F58-AC7C-88B4699B9DD0}"/>
                </a:ext>
              </a:extLst>
            </p:cNvPr>
            <p:cNvSpPr/>
            <p:nvPr/>
          </p:nvSpPr>
          <p:spPr>
            <a:xfrm flipH="1" flipV="1">
              <a:off x="593500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4" name="Oval 3603">
              <a:extLst>
                <a:ext uri="{FF2B5EF4-FFF2-40B4-BE49-F238E27FC236}">
                  <a16:creationId xmlns:a16="http://schemas.microsoft.com/office/drawing/2014/main" id="{3E41D2F5-878F-4A9B-B105-D0B54BD0EAFF}"/>
                </a:ext>
              </a:extLst>
            </p:cNvPr>
            <p:cNvSpPr/>
            <p:nvPr/>
          </p:nvSpPr>
          <p:spPr>
            <a:xfrm flipV="1">
              <a:off x="591758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5" name="Freeform: Shape 3604">
              <a:extLst>
                <a:ext uri="{FF2B5EF4-FFF2-40B4-BE49-F238E27FC236}">
                  <a16:creationId xmlns:a16="http://schemas.microsoft.com/office/drawing/2014/main" id="{863A4FB9-1701-4E95-957F-1BFCC4EC6683}"/>
                </a:ext>
              </a:extLst>
            </p:cNvPr>
            <p:cNvSpPr/>
            <p:nvPr/>
          </p:nvSpPr>
          <p:spPr>
            <a:xfrm flipV="1">
              <a:off x="595203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6" name="Freeform: Shape 3605">
              <a:extLst>
                <a:ext uri="{FF2B5EF4-FFF2-40B4-BE49-F238E27FC236}">
                  <a16:creationId xmlns:a16="http://schemas.microsoft.com/office/drawing/2014/main" id="{CE0F1A5C-3213-42B6-A555-CD3859CBC48B}"/>
                </a:ext>
              </a:extLst>
            </p:cNvPr>
            <p:cNvSpPr/>
            <p:nvPr/>
          </p:nvSpPr>
          <p:spPr>
            <a:xfrm flipH="1" flipV="1">
              <a:off x="596704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7" name="Oval 3606">
              <a:extLst>
                <a:ext uri="{FF2B5EF4-FFF2-40B4-BE49-F238E27FC236}">
                  <a16:creationId xmlns:a16="http://schemas.microsoft.com/office/drawing/2014/main" id="{4484E36C-542C-4FAB-A99F-27046D75AAAD}"/>
                </a:ext>
              </a:extLst>
            </p:cNvPr>
            <p:cNvSpPr/>
            <p:nvPr/>
          </p:nvSpPr>
          <p:spPr>
            <a:xfrm flipV="1">
              <a:off x="594962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8" name="Freeform: Shape 3607">
              <a:extLst>
                <a:ext uri="{FF2B5EF4-FFF2-40B4-BE49-F238E27FC236}">
                  <a16:creationId xmlns:a16="http://schemas.microsoft.com/office/drawing/2014/main" id="{774E5732-9B2D-4C32-B2D3-66AB4D3D839E}"/>
                </a:ext>
              </a:extLst>
            </p:cNvPr>
            <p:cNvSpPr/>
            <p:nvPr/>
          </p:nvSpPr>
          <p:spPr>
            <a:xfrm flipV="1">
              <a:off x="598407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09" name="Freeform: Shape 3608">
              <a:extLst>
                <a:ext uri="{FF2B5EF4-FFF2-40B4-BE49-F238E27FC236}">
                  <a16:creationId xmlns:a16="http://schemas.microsoft.com/office/drawing/2014/main" id="{1C4AF7FA-B37A-42CE-80B7-C71DF1AB2029}"/>
                </a:ext>
              </a:extLst>
            </p:cNvPr>
            <p:cNvSpPr/>
            <p:nvPr/>
          </p:nvSpPr>
          <p:spPr>
            <a:xfrm flipH="1" flipV="1">
              <a:off x="599909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0" name="Oval 3609">
              <a:extLst>
                <a:ext uri="{FF2B5EF4-FFF2-40B4-BE49-F238E27FC236}">
                  <a16:creationId xmlns:a16="http://schemas.microsoft.com/office/drawing/2014/main" id="{AAEB4342-035B-4600-9921-5F596D77279B}"/>
                </a:ext>
              </a:extLst>
            </p:cNvPr>
            <p:cNvSpPr/>
            <p:nvPr/>
          </p:nvSpPr>
          <p:spPr>
            <a:xfrm flipV="1">
              <a:off x="598167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1" name="Freeform: Shape 3610">
              <a:extLst>
                <a:ext uri="{FF2B5EF4-FFF2-40B4-BE49-F238E27FC236}">
                  <a16:creationId xmlns:a16="http://schemas.microsoft.com/office/drawing/2014/main" id="{68CA9704-5E1A-4481-862A-989709072533}"/>
                </a:ext>
              </a:extLst>
            </p:cNvPr>
            <p:cNvSpPr/>
            <p:nvPr/>
          </p:nvSpPr>
          <p:spPr>
            <a:xfrm flipV="1">
              <a:off x="601612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2" name="Freeform: Shape 3611">
              <a:extLst>
                <a:ext uri="{FF2B5EF4-FFF2-40B4-BE49-F238E27FC236}">
                  <a16:creationId xmlns:a16="http://schemas.microsoft.com/office/drawing/2014/main" id="{6604FD1D-BC83-44F1-89F5-05BBFB5C736C}"/>
                </a:ext>
              </a:extLst>
            </p:cNvPr>
            <p:cNvSpPr/>
            <p:nvPr/>
          </p:nvSpPr>
          <p:spPr>
            <a:xfrm flipH="1" flipV="1">
              <a:off x="603113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3" name="Oval 3612">
              <a:extLst>
                <a:ext uri="{FF2B5EF4-FFF2-40B4-BE49-F238E27FC236}">
                  <a16:creationId xmlns:a16="http://schemas.microsoft.com/office/drawing/2014/main" id="{A02C013A-3424-4F36-ADCB-6761A0D973A4}"/>
                </a:ext>
              </a:extLst>
            </p:cNvPr>
            <p:cNvSpPr/>
            <p:nvPr/>
          </p:nvSpPr>
          <p:spPr>
            <a:xfrm flipV="1">
              <a:off x="601371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4" name="Freeform: Shape 3613">
              <a:extLst>
                <a:ext uri="{FF2B5EF4-FFF2-40B4-BE49-F238E27FC236}">
                  <a16:creationId xmlns:a16="http://schemas.microsoft.com/office/drawing/2014/main" id="{A9EF5FAD-7736-4069-AC89-3CF988F87304}"/>
                </a:ext>
              </a:extLst>
            </p:cNvPr>
            <p:cNvSpPr/>
            <p:nvPr/>
          </p:nvSpPr>
          <p:spPr>
            <a:xfrm flipV="1">
              <a:off x="604816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5" name="Freeform: Shape 3614">
              <a:extLst>
                <a:ext uri="{FF2B5EF4-FFF2-40B4-BE49-F238E27FC236}">
                  <a16:creationId xmlns:a16="http://schemas.microsoft.com/office/drawing/2014/main" id="{69F32266-1793-48EB-BBA9-40638AB7E34E}"/>
                </a:ext>
              </a:extLst>
            </p:cNvPr>
            <p:cNvSpPr/>
            <p:nvPr/>
          </p:nvSpPr>
          <p:spPr>
            <a:xfrm flipH="1" flipV="1">
              <a:off x="606318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6" name="Oval 3615">
              <a:extLst>
                <a:ext uri="{FF2B5EF4-FFF2-40B4-BE49-F238E27FC236}">
                  <a16:creationId xmlns:a16="http://schemas.microsoft.com/office/drawing/2014/main" id="{7F38E594-AE73-4078-8551-DA2E1BB1AC32}"/>
                </a:ext>
              </a:extLst>
            </p:cNvPr>
            <p:cNvSpPr/>
            <p:nvPr/>
          </p:nvSpPr>
          <p:spPr>
            <a:xfrm flipV="1">
              <a:off x="604576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7" name="Freeform: Shape 3616">
              <a:extLst>
                <a:ext uri="{FF2B5EF4-FFF2-40B4-BE49-F238E27FC236}">
                  <a16:creationId xmlns:a16="http://schemas.microsoft.com/office/drawing/2014/main" id="{893C3744-52C8-481E-A8E3-12C9C4F16466}"/>
                </a:ext>
              </a:extLst>
            </p:cNvPr>
            <p:cNvSpPr/>
            <p:nvPr/>
          </p:nvSpPr>
          <p:spPr>
            <a:xfrm flipV="1">
              <a:off x="6080213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8" name="Freeform: Shape 3617">
              <a:extLst>
                <a:ext uri="{FF2B5EF4-FFF2-40B4-BE49-F238E27FC236}">
                  <a16:creationId xmlns:a16="http://schemas.microsoft.com/office/drawing/2014/main" id="{620CE9D8-2BF1-437B-80C3-B72DA6B0695A}"/>
                </a:ext>
              </a:extLst>
            </p:cNvPr>
            <p:cNvSpPr/>
            <p:nvPr/>
          </p:nvSpPr>
          <p:spPr>
            <a:xfrm flipH="1" flipV="1">
              <a:off x="6095229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19" name="Oval 3618">
              <a:extLst>
                <a:ext uri="{FF2B5EF4-FFF2-40B4-BE49-F238E27FC236}">
                  <a16:creationId xmlns:a16="http://schemas.microsoft.com/office/drawing/2014/main" id="{3C2EEB50-95BB-4640-9F03-0B35ADEA66FE}"/>
                </a:ext>
              </a:extLst>
            </p:cNvPr>
            <p:cNvSpPr/>
            <p:nvPr/>
          </p:nvSpPr>
          <p:spPr>
            <a:xfrm flipV="1">
              <a:off x="6077809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0" name="Freeform: Shape 3619">
              <a:extLst>
                <a:ext uri="{FF2B5EF4-FFF2-40B4-BE49-F238E27FC236}">
                  <a16:creationId xmlns:a16="http://schemas.microsoft.com/office/drawing/2014/main" id="{310E215E-BA08-40B5-A8CE-6EB81FC4FA77}"/>
                </a:ext>
              </a:extLst>
            </p:cNvPr>
            <p:cNvSpPr/>
            <p:nvPr/>
          </p:nvSpPr>
          <p:spPr>
            <a:xfrm flipV="1">
              <a:off x="6112258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1" name="Freeform: Shape 3620">
              <a:extLst>
                <a:ext uri="{FF2B5EF4-FFF2-40B4-BE49-F238E27FC236}">
                  <a16:creationId xmlns:a16="http://schemas.microsoft.com/office/drawing/2014/main" id="{3CE190CC-C509-4B1F-85ED-9CF74CBC3889}"/>
                </a:ext>
              </a:extLst>
            </p:cNvPr>
            <p:cNvSpPr/>
            <p:nvPr/>
          </p:nvSpPr>
          <p:spPr>
            <a:xfrm flipH="1" flipV="1">
              <a:off x="6127274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2" name="Oval 3621">
              <a:extLst>
                <a:ext uri="{FF2B5EF4-FFF2-40B4-BE49-F238E27FC236}">
                  <a16:creationId xmlns:a16="http://schemas.microsoft.com/office/drawing/2014/main" id="{13F0CA2E-C987-47B2-8D63-73E0B4601DE9}"/>
                </a:ext>
              </a:extLst>
            </p:cNvPr>
            <p:cNvSpPr/>
            <p:nvPr/>
          </p:nvSpPr>
          <p:spPr>
            <a:xfrm flipV="1">
              <a:off x="6109854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3" name="Freeform: Shape 3622">
              <a:extLst>
                <a:ext uri="{FF2B5EF4-FFF2-40B4-BE49-F238E27FC236}">
                  <a16:creationId xmlns:a16="http://schemas.microsoft.com/office/drawing/2014/main" id="{87070D96-43C1-48FB-96C5-6EC6A8E3CB10}"/>
                </a:ext>
              </a:extLst>
            </p:cNvPr>
            <p:cNvSpPr/>
            <p:nvPr/>
          </p:nvSpPr>
          <p:spPr>
            <a:xfrm flipV="1">
              <a:off x="614430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4" name="Freeform: Shape 3623">
              <a:extLst>
                <a:ext uri="{FF2B5EF4-FFF2-40B4-BE49-F238E27FC236}">
                  <a16:creationId xmlns:a16="http://schemas.microsoft.com/office/drawing/2014/main" id="{48760DDA-1689-4C10-BFFC-8BC1C047C3D9}"/>
                </a:ext>
              </a:extLst>
            </p:cNvPr>
            <p:cNvSpPr/>
            <p:nvPr/>
          </p:nvSpPr>
          <p:spPr>
            <a:xfrm flipH="1" flipV="1">
              <a:off x="615931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5" name="Oval 3624">
              <a:extLst>
                <a:ext uri="{FF2B5EF4-FFF2-40B4-BE49-F238E27FC236}">
                  <a16:creationId xmlns:a16="http://schemas.microsoft.com/office/drawing/2014/main" id="{8F428D95-0558-4D44-84E5-CADF7BF95476}"/>
                </a:ext>
              </a:extLst>
            </p:cNvPr>
            <p:cNvSpPr/>
            <p:nvPr/>
          </p:nvSpPr>
          <p:spPr>
            <a:xfrm flipV="1">
              <a:off x="614189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6" name="Freeform: Shape 3625">
              <a:extLst>
                <a:ext uri="{FF2B5EF4-FFF2-40B4-BE49-F238E27FC236}">
                  <a16:creationId xmlns:a16="http://schemas.microsoft.com/office/drawing/2014/main" id="{03BF4943-1F49-4684-8022-71D406977533}"/>
                </a:ext>
              </a:extLst>
            </p:cNvPr>
            <p:cNvSpPr/>
            <p:nvPr/>
          </p:nvSpPr>
          <p:spPr>
            <a:xfrm flipV="1">
              <a:off x="617634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7" name="Freeform: Shape 3626">
              <a:extLst>
                <a:ext uri="{FF2B5EF4-FFF2-40B4-BE49-F238E27FC236}">
                  <a16:creationId xmlns:a16="http://schemas.microsoft.com/office/drawing/2014/main" id="{E913899D-EFEF-4415-8EA8-A32F8D0F0E80}"/>
                </a:ext>
              </a:extLst>
            </p:cNvPr>
            <p:cNvSpPr/>
            <p:nvPr/>
          </p:nvSpPr>
          <p:spPr>
            <a:xfrm flipH="1" flipV="1">
              <a:off x="619136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8" name="Oval 3627">
              <a:extLst>
                <a:ext uri="{FF2B5EF4-FFF2-40B4-BE49-F238E27FC236}">
                  <a16:creationId xmlns:a16="http://schemas.microsoft.com/office/drawing/2014/main" id="{62ABECCC-B387-4B06-A897-0F6E9E631A6E}"/>
                </a:ext>
              </a:extLst>
            </p:cNvPr>
            <p:cNvSpPr/>
            <p:nvPr/>
          </p:nvSpPr>
          <p:spPr>
            <a:xfrm flipV="1">
              <a:off x="617394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29" name="Freeform: Shape 3628">
              <a:extLst>
                <a:ext uri="{FF2B5EF4-FFF2-40B4-BE49-F238E27FC236}">
                  <a16:creationId xmlns:a16="http://schemas.microsoft.com/office/drawing/2014/main" id="{08B57A5A-61B0-4B2E-BED8-07BCE15B183C}"/>
                </a:ext>
              </a:extLst>
            </p:cNvPr>
            <p:cNvSpPr/>
            <p:nvPr/>
          </p:nvSpPr>
          <p:spPr>
            <a:xfrm flipV="1">
              <a:off x="620839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0" name="Freeform: Shape 3629">
              <a:extLst>
                <a:ext uri="{FF2B5EF4-FFF2-40B4-BE49-F238E27FC236}">
                  <a16:creationId xmlns:a16="http://schemas.microsoft.com/office/drawing/2014/main" id="{B8D08769-23B0-45FC-9984-B484D70C860A}"/>
                </a:ext>
              </a:extLst>
            </p:cNvPr>
            <p:cNvSpPr/>
            <p:nvPr/>
          </p:nvSpPr>
          <p:spPr>
            <a:xfrm flipH="1" flipV="1">
              <a:off x="622340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1" name="Oval 3630">
              <a:extLst>
                <a:ext uri="{FF2B5EF4-FFF2-40B4-BE49-F238E27FC236}">
                  <a16:creationId xmlns:a16="http://schemas.microsoft.com/office/drawing/2014/main" id="{9AE32BFB-9050-425C-A6E1-7AC3CDD26C2F}"/>
                </a:ext>
              </a:extLst>
            </p:cNvPr>
            <p:cNvSpPr/>
            <p:nvPr/>
          </p:nvSpPr>
          <p:spPr>
            <a:xfrm flipV="1">
              <a:off x="620598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2" name="Freeform: Shape 3631">
              <a:extLst>
                <a:ext uri="{FF2B5EF4-FFF2-40B4-BE49-F238E27FC236}">
                  <a16:creationId xmlns:a16="http://schemas.microsoft.com/office/drawing/2014/main" id="{F0CF92B9-8C34-40C4-8F51-0F6B772E66B2}"/>
                </a:ext>
              </a:extLst>
            </p:cNvPr>
            <p:cNvSpPr/>
            <p:nvPr/>
          </p:nvSpPr>
          <p:spPr>
            <a:xfrm flipV="1">
              <a:off x="624043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3" name="Freeform: Shape 3632">
              <a:extLst>
                <a:ext uri="{FF2B5EF4-FFF2-40B4-BE49-F238E27FC236}">
                  <a16:creationId xmlns:a16="http://schemas.microsoft.com/office/drawing/2014/main" id="{073D146D-E0AC-4CCE-A000-D897E3E2EFC8}"/>
                </a:ext>
              </a:extLst>
            </p:cNvPr>
            <p:cNvSpPr/>
            <p:nvPr/>
          </p:nvSpPr>
          <p:spPr>
            <a:xfrm flipH="1" flipV="1">
              <a:off x="625545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4" name="Oval 3633">
              <a:extLst>
                <a:ext uri="{FF2B5EF4-FFF2-40B4-BE49-F238E27FC236}">
                  <a16:creationId xmlns:a16="http://schemas.microsoft.com/office/drawing/2014/main" id="{86939228-CDC7-4749-A249-509B66E4BC0E}"/>
                </a:ext>
              </a:extLst>
            </p:cNvPr>
            <p:cNvSpPr/>
            <p:nvPr/>
          </p:nvSpPr>
          <p:spPr>
            <a:xfrm flipV="1">
              <a:off x="623803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5" name="Freeform: Shape 3634">
              <a:extLst>
                <a:ext uri="{FF2B5EF4-FFF2-40B4-BE49-F238E27FC236}">
                  <a16:creationId xmlns:a16="http://schemas.microsoft.com/office/drawing/2014/main" id="{D3F7109D-392E-4E4E-B232-26CF76DD66FC}"/>
                </a:ext>
              </a:extLst>
            </p:cNvPr>
            <p:cNvSpPr/>
            <p:nvPr/>
          </p:nvSpPr>
          <p:spPr>
            <a:xfrm flipV="1">
              <a:off x="627248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6" name="Freeform: Shape 3635">
              <a:extLst>
                <a:ext uri="{FF2B5EF4-FFF2-40B4-BE49-F238E27FC236}">
                  <a16:creationId xmlns:a16="http://schemas.microsoft.com/office/drawing/2014/main" id="{5C7E13E9-2530-413F-B16E-E1DD23EBCBC8}"/>
                </a:ext>
              </a:extLst>
            </p:cNvPr>
            <p:cNvSpPr/>
            <p:nvPr/>
          </p:nvSpPr>
          <p:spPr>
            <a:xfrm flipH="1" flipV="1">
              <a:off x="628749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7" name="Oval 3636">
              <a:extLst>
                <a:ext uri="{FF2B5EF4-FFF2-40B4-BE49-F238E27FC236}">
                  <a16:creationId xmlns:a16="http://schemas.microsoft.com/office/drawing/2014/main" id="{611411AD-8523-44A8-BB6A-89B657E36DD8}"/>
                </a:ext>
              </a:extLst>
            </p:cNvPr>
            <p:cNvSpPr/>
            <p:nvPr/>
          </p:nvSpPr>
          <p:spPr>
            <a:xfrm flipV="1">
              <a:off x="627007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8" name="Freeform: Shape 3637">
              <a:extLst>
                <a:ext uri="{FF2B5EF4-FFF2-40B4-BE49-F238E27FC236}">
                  <a16:creationId xmlns:a16="http://schemas.microsoft.com/office/drawing/2014/main" id="{11B620CF-8A9D-4A54-9A3C-B20F2CA2E98B}"/>
                </a:ext>
              </a:extLst>
            </p:cNvPr>
            <p:cNvSpPr/>
            <p:nvPr/>
          </p:nvSpPr>
          <p:spPr>
            <a:xfrm flipV="1">
              <a:off x="6304527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39" name="Freeform: Shape 3638">
              <a:extLst>
                <a:ext uri="{FF2B5EF4-FFF2-40B4-BE49-F238E27FC236}">
                  <a16:creationId xmlns:a16="http://schemas.microsoft.com/office/drawing/2014/main" id="{57271886-9C06-482C-9768-A8CB4107C4E0}"/>
                </a:ext>
              </a:extLst>
            </p:cNvPr>
            <p:cNvSpPr/>
            <p:nvPr/>
          </p:nvSpPr>
          <p:spPr>
            <a:xfrm flipH="1" flipV="1">
              <a:off x="6319543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0" name="Oval 3639">
              <a:extLst>
                <a:ext uri="{FF2B5EF4-FFF2-40B4-BE49-F238E27FC236}">
                  <a16:creationId xmlns:a16="http://schemas.microsoft.com/office/drawing/2014/main" id="{9D2F0007-0523-4B14-958B-7027C69A359F}"/>
                </a:ext>
              </a:extLst>
            </p:cNvPr>
            <p:cNvSpPr/>
            <p:nvPr/>
          </p:nvSpPr>
          <p:spPr>
            <a:xfrm flipV="1">
              <a:off x="6302123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1" name="Freeform: Shape 3640">
              <a:extLst>
                <a:ext uri="{FF2B5EF4-FFF2-40B4-BE49-F238E27FC236}">
                  <a16:creationId xmlns:a16="http://schemas.microsoft.com/office/drawing/2014/main" id="{D874BB70-D002-4268-82A8-66DB76272B7D}"/>
                </a:ext>
              </a:extLst>
            </p:cNvPr>
            <p:cNvSpPr/>
            <p:nvPr/>
          </p:nvSpPr>
          <p:spPr>
            <a:xfrm flipV="1">
              <a:off x="6336572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2" name="Freeform: Shape 3641">
              <a:extLst>
                <a:ext uri="{FF2B5EF4-FFF2-40B4-BE49-F238E27FC236}">
                  <a16:creationId xmlns:a16="http://schemas.microsoft.com/office/drawing/2014/main" id="{FE34CE54-EE70-4894-B2F6-4AC2A018A254}"/>
                </a:ext>
              </a:extLst>
            </p:cNvPr>
            <p:cNvSpPr/>
            <p:nvPr/>
          </p:nvSpPr>
          <p:spPr>
            <a:xfrm flipH="1" flipV="1">
              <a:off x="6351588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3" name="Oval 3642">
              <a:extLst>
                <a:ext uri="{FF2B5EF4-FFF2-40B4-BE49-F238E27FC236}">
                  <a16:creationId xmlns:a16="http://schemas.microsoft.com/office/drawing/2014/main" id="{14EEACEF-9150-4AFE-B07C-B9B3A4B4A9FB}"/>
                </a:ext>
              </a:extLst>
            </p:cNvPr>
            <p:cNvSpPr/>
            <p:nvPr/>
          </p:nvSpPr>
          <p:spPr>
            <a:xfrm flipV="1">
              <a:off x="6334168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4" name="Freeform: Shape 3643">
              <a:extLst>
                <a:ext uri="{FF2B5EF4-FFF2-40B4-BE49-F238E27FC236}">
                  <a16:creationId xmlns:a16="http://schemas.microsoft.com/office/drawing/2014/main" id="{CAD8D115-F183-4BDB-AC0D-6709F3458909}"/>
                </a:ext>
              </a:extLst>
            </p:cNvPr>
            <p:cNvSpPr/>
            <p:nvPr/>
          </p:nvSpPr>
          <p:spPr>
            <a:xfrm flipV="1">
              <a:off x="636861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5" name="Freeform: Shape 3644">
              <a:extLst>
                <a:ext uri="{FF2B5EF4-FFF2-40B4-BE49-F238E27FC236}">
                  <a16:creationId xmlns:a16="http://schemas.microsoft.com/office/drawing/2014/main" id="{9147C4CA-818B-4B2F-8F72-9D99C11B2899}"/>
                </a:ext>
              </a:extLst>
            </p:cNvPr>
            <p:cNvSpPr/>
            <p:nvPr/>
          </p:nvSpPr>
          <p:spPr>
            <a:xfrm flipH="1" flipV="1">
              <a:off x="638363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6" name="Oval 3645">
              <a:extLst>
                <a:ext uri="{FF2B5EF4-FFF2-40B4-BE49-F238E27FC236}">
                  <a16:creationId xmlns:a16="http://schemas.microsoft.com/office/drawing/2014/main" id="{A8E4F7A5-7C31-47F3-AD34-BCA88D4F72FC}"/>
                </a:ext>
              </a:extLst>
            </p:cNvPr>
            <p:cNvSpPr/>
            <p:nvPr/>
          </p:nvSpPr>
          <p:spPr>
            <a:xfrm flipV="1">
              <a:off x="636621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7" name="Freeform: Shape 3646">
              <a:extLst>
                <a:ext uri="{FF2B5EF4-FFF2-40B4-BE49-F238E27FC236}">
                  <a16:creationId xmlns:a16="http://schemas.microsoft.com/office/drawing/2014/main" id="{BFD2012D-FA53-4C95-ACE5-8AB73BB05A14}"/>
                </a:ext>
              </a:extLst>
            </p:cNvPr>
            <p:cNvSpPr/>
            <p:nvPr/>
          </p:nvSpPr>
          <p:spPr>
            <a:xfrm flipV="1">
              <a:off x="6400661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8" name="Freeform: Shape 3647">
              <a:extLst>
                <a:ext uri="{FF2B5EF4-FFF2-40B4-BE49-F238E27FC236}">
                  <a16:creationId xmlns:a16="http://schemas.microsoft.com/office/drawing/2014/main" id="{3C342548-DD1C-498E-A7C5-AAF61B96799E}"/>
                </a:ext>
              </a:extLst>
            </p:cNvPr>
            <p:cNvSpPr/>
            <p:nvPr/>
          </p:nvSpPr>
          <p:spPr>
            <a:xfrm flipH="1" flipV="1">
              <a:off x="6415677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49" name="Oval 3648">
              <a:extLst>
                <a:ext uri="{FF2B5EF4-FFF2-40B4-BE49-F238E27FC236}">
                  <a16:creationId xmlns:a16="http://schemas.microsoft.com/office/drawing/2014/main" id="{03EEA50C-A2CA-46BC-9D4A-25E395D38B5F}"/>
                </a:ext>
              </a:extLst>
            </p:cNvPr>
            <p:cNvSpPr/>
            <p:nvPr/>
          </p:nvSpPr>
          <p:spPr>
            <a:xfrm flipV="1">
              <a:off x="6398257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0" name="Freeform: Shape 3649">
              <a:extLst>
                <a:ext uri="{FF2B5EF4-FFF2-40B4-BE49-F238E27FC236}">
                  <a16:creationId xmlns:a16="http://schemas.microsoft.com/office/drawing/2014/main" id="{0CAE3A21-BDEA-4AA6-B206-E120733A9421}"/>
                </a:ext>
              </a:extLst>
            </p:cNvPr>
            <p:cNvSpPr/>
            <p:nvPr/>
          </p:nvSpPr>
          <p:spPr>
            <a:xfrm flipV="1">
              <a:off x="6432706" y="2621004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1" name="Freeform: Shape 3650">
              <a:extLst>
                <a:ext uri="{FF2B5EF4-FFF2-40B4-BE49-F238E27FC236}">
                  <a16:creationId xmlns:a16="http://schemas.microsoft.com/office/drawing/2014/main" id="{9CCD6392-127C-4D84-8261-52114E4D741D}"/>
                </a:ext>
              </a:extLst>
            </p:cNvPr>
            <p:cNvSpPr/>
            <p:nvPr/>
          </p:nvSpPr>
          <p:spPr>
            <a:xfrm flipH="1" flipV="1">
              <a:off x="6447722" y="2622505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2" name="Oval 3651">
              <a:extLst>
                <a:ext uri="{FF2B5EF4-FFF2-40B4-BE49-F238E27FC236}">
                  <a16:creationId xmlns:a16="http://schemas.microsoft.com/office/drawing/2014/main" id="{FC4F1707-3616-445F-B4FC-01A9400BF412}"/>
                </a:ext>
              </a:extLst>
            </p:cNvPr>
            <p:cNvSpPr/>
            <p:nvPr/>
          </p:nvSpPr>
          <p:spPr>
            <a:xfrm flipV="1">
              <a:off x="6430302" y="2672256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3653" name="Group 3652">
            <a:extLst>
              <a:ext uri="{FF2B5EF4-FFF2-40B4-BE49-F238E27FC236}">
                <a16:creationId xmlns:a16="http://schemas.microsoft.com/office/drawing/2014/main" id="{BF2FF29C-EC90-48A4-9C4E-DA3F6111F8E9}"/>
              </a:ext>
            </a:extLst>
          </p:cNvPr>
          <p:cNvGrpSpPr/>
          <p:nvPr/>
        </p:nvGrpSpPr>
        <p:grpSpPr>
          <a:xfrm>
            <a:off x="5674883" y="2054804"/>
            <a:ext cx="232120" cy="1312966"/>
            <a:chOff x="2664554" y="2094518"/>
            <a:chExt cx="368112" cy="2082194"/>
          </a:xfrm>
        </p:grpSpPr>
        <p:sp>
          <p:nvSpPr>
            <p:cNvPr id="3654" name="Freeform: Shape 3653">
              <a:extLst>
                <a:ext uri="{FF2B5EF4-FFF2-40B4-BE49-F238E27FC236}">
                  <a16:creationId xmlns:a16="http://schemas.microsoft.com/office/drawing/2014/main" id="{A737A848-E10D-4973-B88A-02C432666C74}"/>
                </a:ext>
              </a:extLst>
            </p:cNvPr>
            <p:cNvSpPr/>
            <p:nvPr/>
          </p:nvSpPr>
          <p:spPr>
            <a:xfrm>
              <a:off x="2733675" y="2094518"/>
              <a:ext cx="233363" cy="1729770"/>
            </a:xfrm>
            <a:custGeom>
              <a:avLst/>
              <a:gdLst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824660 h 1824660"/>
                <a:gd name="connsiteX1" fmla="*/ 0 w 233363"/>
                <a:gd name="connsiteY1" fmla="*/ 143497 h 1824660"/>
                <a:gd name="connsiteX2" fmla="*/ 114300 w 233363"/>
                <a:gd name="connsiteY2" fmla="*/ 148260 h 1824660"/>
                <a:gd name="connsiteX3" fmla="*/ 114300 w 233363"/>
                <a:gd name="connsiteY3" fmla="*/ 648322 h 1824660"/>
                <a:gd name="connsiteX4" fmla="*/ 171450 w 233363"/>
                <a:gd name="connsiteY4" fmla="*/ 700710 h 1824660"/>
                <a:gd name="connsiteX5" fmla="*/ 233363 w 233363"/>
                <a:gd name="connsiteY5" fmla="*/ 662610 h 1824660"/>
                <a:gd name="connsiteX6" fmla="*/ 233363 w 233363"/>
                <a:gd name="connsiteY6" fmla="*/ 624510 h 182466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71"/>
                <a:gd name="connsiteY0" fmla="*/ 1729770 h 1729770"/>
                <a:gd name="connsiteX1" fmla="*/ 0 w 233371"/>
                <a:gd name="connsiteY1" fmla="*/ 48607 h 1729770"/>
                <a:gd name="connsiteX2" fmla="*/ 114300 w 233371"/>
                <a:gd name="connsiteY2" fmla="*/ 53370 h 1729770"/>
                <a:gd name="connsiteX3" fmla="*/ 114300 w 233371"/>
                <a:gd name="connsiteY3" fmla="*/ 553432 h 1729770"/>
                <a:gd name="connsiteX4" fmla="*/ 233363 w 233371"/>
                <a:gd name="connsiteY4" fmla="*/ 567720 h 1729770"/>
                <a:gd name="connsiteX5" fmla="*/ 233363 w 233371"/>
                <a:gd name="connsiteY5" fmla="*/ 529620 h 1729770"/>
                <a:gd name="connsiteX0" fmla="*/ 0 w 233368"/>
                <a:gd name="connsiteY0" fmla="*/ 1729770 h 1729770"/>
                <a:gd name="connsiteX1" fmla="*/ 0 w 233368"/>
                <a:gd name="connsiteY1" fmla="*/ 48607 h 1729770"/>
                <a:gd name="connsiteX2" fmla="*/ 114300 w 233368"/>
                <a:gd name="connsiteY2" fmla="*/ 53370 h 1729770"/>
                <a:gd name="connsiteX3" fmla="*/ 114300 w 233368"/>
                <a:gd name="connsiteY3" fmla="*/ 553432 h 1729770"/>
                <a:gd name="connsiteX4" fmla="*/ 233363 w 233368"/>
                <a:gd name="connsiteY4" fmla="*/ 567720 h 1729770"/>
                <a:gd name="connsiteX5" fmla="*/ 233363 w 233368"/>
                <a:gd name="connsiteY5" fmla="*/ 529620 h 1729770"/>
                <a:gd name="connsiteX0" fmla="*/ 0 w 233369"/>
                <a:gd name="connsiteY0" fmla="*/ 1729770 h 1729770"/>
                <a:gd name="connsiteX1" fmla="*/ 0 w 233369"/>
                <a:gd name="connsiteY1" fmla="*/ 48607 h 1729770"/>
                <a:gd name="connsiteX2" fmla="*/ 114300 w 233369"/>
                <a:gd name="connsiteY2" fmla="*/ 53370 h 1729770"/>
                <a:gd name="connsiteX3" fmla="*/ 114300 w 233369"/>
                <a:gd name="connsiteY3" fmla="*/ 553432 h 1729770"/>
                <a:gd name="connsiteX4" fmla="*/ 233363 w 233369"/>
                <a:gd name="connsiteY4" fmla="*/ 567720 h 1729770"/>
                <a:gd name="connsiteX5" fmla="*/ 233363 w 233369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1729770">
                  <a:moveTo>
                    <a:pt x="0" y="1729770"/>
                  </a:moveTo>
                  <a:lnTo>
                    <a:pt x="0" y="48607"/>
                  </a:lnTo>
                  <a:cubicBezTo>
                    <a:pt x="2382" y="-2193"/>
                    <a:pt x="95250" y="-30767"/>
                    <a:pt x="114300" y="53370"/>
                  </a:cubicBezTo>
                  <a:lnTo>
                    <a:pt x="114300" y="553432"/>
                  </a:lnTo>
                  <a:cubicBezTo>
                    <a:pt x="134144" y="632807"/>
                    <a:pt x="229990" y="622687"/>
                    <a:pt x="233363" y="529620"/>
                  </a:cubicBezTo>
                </a:path>
              </a:pathLst>
            </a:cu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5" name="Rectangle: Rounded Corners 3654">
              <a:extLst>
                <a:ext uri="{FF2B5EF4-FFF2-40B4-BE49-F238E27FC236}">
                  <a16:creationId xmlns:a16="http://schemas.microsoft.com/office/drawing/2014/main" id="{50804DDB-DA22-447E-823B-B28EAC302F7F}"/>
                </a:ext>
              </a:extLst>
            </p:cNvPr>
            <p:cNvSpPr/>
            <p:nvPr/>
          </p:nvSpPr>
          <p:spPr>
            <a:xfrm>
              <a:off x="2664554" y="2185988"/>
              <a:ext cx="139512" cy="45005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6" name="Rectangle: Rounded Corners 3655">
              <a:extLst>
                <a:ext uri="{FF2B5EF4-FFF2-40B4-BE49-F238E27FC236}">
                  <a16:creationId xmlns:a16="http://schemas.microsoft.com/office/drawing/2014/main" id="{51090277-184A-484A-994F-839DFB9D1B65}"/>
                </a:ext>
              </a:extLst>
            </p:cNvPr>
            <p:cNvSpPr/>
            <p:nvPr/>
          </p:nvSpPr>
          <p:spPr>
            <a:xfrm>
              <a:off x="2893154" y="2185988"/>
              <a:ext cx="139512" cy="45005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7" name="Rectangle: Rounded Corners 3656">
              <a:extLst>
                <a:ext uri="{FF2B5EF4-FFF2-40B4-BE49-F238E27FC236}">
                  <a16:creationId xmlns:a16="http://schemas.microsoft.com/office/drawing/2014/main" id="{38DDD934-F2BB-4ECF-BBED-37E9972CAA88}"/>
                </a:ext>
              </a:extLst>
            </p:cNvPr>
            <p:cNvSpPr/>
            <p:nvPr/>
          </p:nvSpPr>
          <p:spPr>
            <a:xfrm>
              <a:off x="2664554" y="3367088"/>
              <a:ext cx="139512" cy="366712"/>
            </a:xfrm>
            <a:prstGeom prst="roundRect">
              <a:avLst>
                <a:gd name="adj" fmla="val 20984"/>
              </a:avLst>
            </a:prstGeom>
            <a:solidFill>
              <a:srgbClr val="0070B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58" name="Rectangle: Rounded Corners 3657">
              <a:extLst>
                <a:ext uri="{FF2B5EF4-FFF2-40B4-BE49-F238E27FC236}">
                  <a16:creationId xmlns:a16="http://schemas.microsoft.com/office/drawing/2014/main" id="{6C43FC9E-BBA5-43BD-BBEE-A43370CF09F9}"/>
                </a:ext>
              </a:extLst>
            </p:cNvPr>
            <p:cNvSpPr/>
            <p:nvPr/>
          </p:nvSpPr>
          <p:spPr>
            <a:xfrm>
              <a:off x="2664554" y="3810000"/>
              <a:ext cx="139512" cy="366712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3659" name="Group 3658">
            <a:extLst>
              <a:ext uri="{FF2B5EF4-FFF2-40B4-BE49-F238E27FC236}">
                <a16:creationId xmlns:a16="http://schemas.microsoft.com/office/drawing/2014/main" id="{9D72D0C2-1FCB-45E9-B2F2-5382A56E975E}"/>
              </a:ext>
            </a:extLst>
          </p:cNvPr>
          <p:cNvGrpSpPr/>
          <p:nvPr/>
        </p:nvGrpSpPr>
        <p:grpSpPr>
          <a:xfrm>
            <a:off x="6163789" y="2054804"/>
            <a:ext cx="232120" cy="1312966"/>
            <a:chOff x="2664554" y="2094518"/>
            <a:chExt cx="368112" cy="2082194"/>
          </a:xfrm>
        </p:grpSpPr>
        <p:sp>
          <p:nvSpPr>
            <p:cNvPr id="3660" name="Freeform: Shape 3659">
              <a:extLst>
                <a:ext uri="{FF2B5EF4-FFF2-40B4-BE49-F238E27FC236}">
                  <a16:creationId xmlns:a16="http://schemas.microsoft.com/office/drawing/2014/main" id="{8D8B49B5-E84C-446F-A673-E641F8EC0267}"/>
                </a:ext>
              </a:extLst>
            </p:cNvPr>
            <p:cNvSpPr/>
            <p:nvPr/>
          </p:nvSpPr>
          <p:spPr>
            <a:xfrm>
              <a:off x="2733675" y="2094518"/>
              <a:ext cx="233363" cy="1729770"/>
            </a:xfrm>
            <a:custGeom>
              <a:avLst/>
              <a:gdLst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728788 h 1728788"/>
                <a:gd name="connsiteX1" fmla="*/ 0 w 233363"/>
                <a:gd name="connsiteY1" fmla="*/ 47625 h 1728788"/>
                <a:gd name="connsiteX2" fmla="*/ 61913 w 233363"/>
                <a:gd name="connsiteY2" fmla="*/ 0 h 1728788"/>
                <a:gd name="connsiteX3" fmla="*/ 114300 w 233363"/>
                <a:gd name="connsiteY3" fmla="*/ 52388 h 1728788"/>
                <a:gd name="connsiteX4" fmla="*/ 114300 w 233363"/>
                <a:gd name="connsiteY4" fmla="*/ 552450 h 1728788"/>
                <a:gd name="connsiteX5" fmla="*/ 171450 w 233363"/>
                <a:gd name="connsiteY5" fmla="*/ 604838 h 1728788"/>
                <a:gd name="connsiteX6" fmla="*/ 233363 w 233363"/>
                <a:gd name="connsiteY6" fmla="*/ 566738 h 1728788"/>
                <a:gd name="connsiteX7" fmla="*/ 233363 w 233363"/>
                <a:gd name="connsiteY7" fmla="*/ 528638 h 1728788"/>
                <a:gd name="connsiteX0" fmla="*/ 0 w 233363"/>
                <a:gd name="connsiteY0" fmla="*/ 1824660 h 1824660"/>
                <a:gd name="connsiteX1" fmla="*/ 0 w 233363"/>
                <a:gd name="connsiteY1" fmla="*/ 143497 h 1824660"/>
                <a:gd name="connsiteX2" fmla="*/ 114300 w 233363"/>
                <a:gd name="connsiteY2" fmla="*/ 148260 h 1824660"/>
                <a:gd name="connsiteX3" fmla="*/ 114300 w 233363"/>
                <a:gd name="connsiteY3" fmla="*/ 648322 h 1824660"/>
                <a:gd name="connsiteX4" fmla="*/ 171450 w 233363"/>
                <a:gd name="connsiteY4" fmla="*/ 700710 h 1824660"/>
                <a:gd name="connsiteX5" fmla="*/ 233363 w 233363"/>
                <a:gd name="connsiteY5" fmla="*/ 662610 h 1824660"/>
                <a:gd name="connsiteX6" fmla="*/ 233363 w 233363"/>
                <a:gd name="connsiteY6" fmla="*/ 624510 h 182466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171450 w 233363"/>
                <a:gd name="connsiteY4" fmla="*/ 605820 h 1729770"/>
                <a:gd name="connsiteX5" fmla="*/ 233363 w 233363"/>
                <a:gd name="connsiteY5" fmla="*/ 567720 h 1729770"/>
                <a:gd name="connsiteX6" fmla="*/ 233363 w 233363"/>
                <a:gd name="connsiteY6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67720 h 1729770"/>
                <a:gd name="connsiteX5" fmla="*/ 233363 w 233363"/>
                <a:gd name="connsiteY5" fmla="*/ 529620 h 1729770"/>
                <a:gd name="connsiteX0" fmla="*/ 0 w 233371"/>
                <a:gd name="connsiteY0" fmla="*/ 1729770 h 1729770"/>
                <a:gd name="connsiteX1" fmla="*/ 0 w 233371"/>
                <a:gd name="connsiteY1" fmla="*/ 48607 h 1729770"/>
                <a:gd name="connsiteX2" fmla="*/ 114300 w 233371"/>
                <a:gd name="connsiteY2" fmla="*/ 53370 h 1729770"/>
                <a:gd name="connsiteX3" fmla="*/ 114300 w 233371"/>
                <a:gd name="connsiteY3" fmla="*/ 553432 h 1729770"/>
                <a:gd name="connsiteX4" fmla="*/ 233363 w 233371"/>
                <a:gd name="connsiteY4" fmla="*/ 567720 h 1729770"/>
                <a:gd name="connsiteX5" fmla="*/ 233363 w 233371"/>
                <a:gd name="connsiteY5" fmla="*/ 529620 h 1729770"/>
                <a:gd name="connsiteX0" fmla="*/ 0 w 233368"/>
                <a:gd name="connsiteY0" fmla="*/ 1729770 h 1729770"/>
                <a:gd name="connsiteX1" fmla="*/ 0 w 233368"/>
                <a:gd name="connsiteY1" fmla="*/ 48607 h 1729770"/>
                <a:gd name="connsiteX2" fmla="*/ 114300 w 233368"/>
                <a:gd name="connsiteY2" fmla="*/ 53370 h 1729770"/>
                <a:gd name="connsiteX3" fmla="*/ 114300 w 233368"/>
                <a:gd name="connsiteY3" fmla="*/ 553432 h 1729770"/>
                <a:gd name="connsiteX4" fmla="*/ 233363 w 233368"/>
                <a:gd name="connsiteY4" fmla="*/ 567720 h 1729770"/>
                <a:gd name="connsiteX5" fmla="*/ 233363 w 233368"/>
                <a:gd name="connsiteY5" fmla="*/ 529620 h 1729770"/>
                <a:gd name="connsiteX0" fmla="*/ 0 w 233369"/>
                <a:gd name="connsiteY0" fmla="*/ 1729770 h 1729770"/>
                <a:gd name="connsiteX1" fmla="*/ 0 w 233369"/>
                <a:gd name="connsiteY1" fmla="*/ 48607 h 1729770"/>
                <a:gd name="connsiteX2" fmla="*/ 114300 w 233369"/>
                <a:gd name="connsiteY2" fmla="*/ 53370 h 1729770"/>
                <a:gd name="connsiteX3" fmla="*/ 114300 w 233369"/>
                <a:gd name="connsiteY3" fmla="*/ 553432 h 1729770"/>
                <a:gd name="connsiteX4" fmla="*/ 233363 w 233369"/>
                <a:gd name="connsiteY4" fmla="*/ 567720 h 1729770"/>
                <a:gd name="connsiteX5" fmla="*/ 233363 w 233369"/>
                <a:gd name="connsiteY5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  <a:gd name="connsiteX0" fmla="*/ 0 w 233363"/>
                <a:gd name="connsiteY0" fmla="*/ 1729770 h 1729770"/>
                <a:gd name="connsiteX1" fmla="*/ 0 w 233363"/>
                <a:gd name="connsiteY1" fmla="*/ 48607 h 1729770"/>
                <a:gd name="connsiteX2" fmla="*/ 114300 w 233363"/>
                <a:gd name="connsiteY2" fmla="*/ 53370 h 1729770"/>
                <a:gd name="connsiteX3" fmla="*/ 114300 w 233363"/>
                <a:gd name="connsiteY3" fmla="*/ 553432 h 1729770"/>
                <a:gd name="connsiteX4" fmla="*/ 233363 w 233363"/>
                <a:gd name="connsiteY4" fmla="*/ 529620 h 17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1729770">
                  <a:moveTo>
                    <a:pt x="0" y="1729770"/>
                  </a:moveTo>
                  <a:lnTo>
                    <a:pt x="0" y="48607"/>
                  </a:lnTo>
                  <a:cubicBezTo>
                    <a:pt x="2382" y="-2193"/>
                    <a:pt x="95250" y="-30767"/>
                    <a:pt x="114300" y="53370"/>
                  </a:cubicBezTo>
                  <a:lnTo>
                    <a:pt x="114300" y="553432"/>
                  </a:lnTo>
                  <a:cubicBezTo>
                    <a:pt x="134144" y="632807"/>
                    <a:pt x="229990" y="622687"/>
                    <a:pt x="233363" y="529620"/>
                  </a:cubicBezTo>
                </a:path>
              </a:pathLst>
            </a:cu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61" name="Rectangle: Rounded Corners 3660">
              <a:extLst>
                <a:ext uri="{FF2B5EF4-FFF2-40B4-BE49-F238E27FC236}">
                  <a16:creationId xmlns:a16="http://schemas.microsoft.com/office/drawing/2014/main" id="{6DD09E5B-47D8-47EC-B9A9-07643E1C80C4}"/>
                </a:ext>
              </a:extLst>
            </p:cNvPr>
            <p:cNvSpPr/>
            <p:nvPr/>
          </p:nvSpPr>
          <p:spPr>
            <a:xfrm>
              <a:off x="2664554" y="2185988"/>
              <a:ext cx="139512" cy="45005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62" name="Rectangle: Rounded Corners 3661">
              <a:extLst>
                <a:ext uri="{FF2B5EF4-FFF2-40B4-BE49-F238E27FC236}">
                  <a16:creationId xmlns:a16="http://schemas.microsoft.com/office/drawing/2014/main" id="{961A3643-8CEE-4D2E-841C-424EF0F40E31}"/>
                </a:ext>
              </a:extLst>
            </p:cNvPr>
            <p:cNvSpPr/>
            <p:nvPr/>
          </p:nvSpPr>
          <p:spPr>
            <a:xfrm>
              <a:off x="2893154" y="2185988"/>
              <a:ext cx="139512" cy="45005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63" name="Rectangle: Rounded Corners 3662">
              <a:extLst>
                <a:ext uri="{FF2B5EF4-FFF2-40B4-BE49-F238E27FC236}">
                  <a16:creationId xmlns:a16="http://schemas.microsoft.com/office/drawing/2014/main" id="{F46CA03E-445F-497D-8929-CB8439DD364D}"/>
                </a:ext>
              </a:extLst>
            </p:cNvPr>
            <p:cNvSpPr/>
            <p:nvPr/>
          </p:nvSpPr>
          <p:spPr>
            <a:xfrm>
              <a:off x="2664554" y="3367088"/>
              <a:ext cx="139512" cy="366712"/>
            </a:xfrm>
            <a:prstGeom prst="roundRect">
              <a:avLst>
                <a:gd name="adj" fmla="val 20984"/>
              </a:avLst>
            </a:prstGeom>
            <a:solidFill>
              <a:srgbClr val="F15A2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64" name="Rectangle: Rounded Corners 3663">
              <a:extLst>
                <a:ext uri="{FF2B5EF4-FFF2-40B4-BE49-F238E27FC236}">
                  <a16:creationId xmlns:a16="http://schemas.microsoft.com/office/drawing/2014/main" id="{0B7E6097-D017-413E-9E15-C2AFB23D6EA6}"/>
                </a:ext>
              </a:extLst>
            </p:cNvPr>
            <p:cNvSpPr/>
            <p:nvPr/>
          </p:nvSpPr>
          <p:spPr>
            <a:xfrm>
              <a:off x="2664554" y="3810000"/>
              <a:ext cx="139512" cy="366712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3665" name="Rectangle 3664">
            <a:extLst>
              <a:ext uri="{FF2B5EF4-FFF2-40B4-BE49-F238E27FC236}">
                <a16:creationId xmlns:a16="http://schemas.microsoft.com/office/drawing/2014/main" id="{59C7290B-8057-49E4-95C2-1316082C8816}"/>
              </a:ext>
            </a:extLst>
          </p:cNvPr>
          <p:cNvSpPr/>
          <p:nvPr/>
        </p:nvSpPr>
        <p:spPr>
          <a:xfrm>
            <a:off x="5589934" y="1828101"/>
            <a:ext cx="414206" cy="153888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CD20 CAR</a:t>
            </a:r>
          </a:p>
        </p:txBody>
      </p:sp>
      <p:sp>
        <p:nvSpPr>
          <p:cNvPr id="3666" name="Rectangle 3665">
            <a:extLst>
              <a:ext uri="{FF2B5EF4-FFF2-40B4-BE49-F238E27FC236}">
                <a16:creationId xmlns:a16="http://schemas.microsoft.com/office/drawing/2014/main" id="{91559F52-FEAC-417B-B433-BBD09237CF96}"/>
              </a:ext>
            </a:extLst>
          </p:cNvPr>
          <p:cNvSpPr/>
          <p:nvPr/>
        </p:nvSpPr>
        <p:spPr>
          <a:xfrm>
            <a:off x="6076503" y="1828101"/>
            <a:ext cx="414206" cy="153888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FMC63</a:t>
            </a:r>
          </a:p>
        </p:txBody>
      </p:sp>
      <p:sp>
        <p:nvSpPr>
          <p:cNvPr id="3667" name="Rectangle 3666">
            <a:extLst>
              <a:ext uri="{FF2B5EF4-FFF2-40B4-BE49-F238E27FC236}">
                <a16:creationId xmlns:a16="http://schemas.microsoft.com/office/drawing/2014/main" id="{23967C8A-426C-4330-9450-7D6732F0B095}"/>
              </a:ext>
            </a:extLst>
          </p:cNvPr>
          <p:cNvSpPr/>
          <p:nvPr/>
        </p:nvSpPr>
        <p:spPr>
          <a:xfrm>
            <a:off x="5793134" y="2898681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4-1BB</a:t>
            </a:r>
          </a:p>
        </p:txBody>
      </p:sp>
      <p:sp>
        <p:nvSpPr>
          <p:cNvPr id="3668" name="Rectangle 3667">
            <a:extLst>
              <a:ext uri="{FF2B5EF4-FFF2-40B4-BE49-F238E27FC236}">
                <a16:creationId xmlns:a16="http://schemas.microsoft.com/office/drawing/2014/main" id="{CA6F8C04-091E-4552-ABAC-C9D8AACF9156}"/>
              </a:ext>
            </a:extLst>
          </p:cNvPr>
          <p:cNvSpPr/>
          <p:nvPr/>
        </p:nvSpPr>
        <p:spPr>
          <a:xfrm>
            <a:off x="5793134" y="3184431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CD3</a:t>
            </a:r>
            <a:r>
              <a:rPr kumimoji="0" lang="el-G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ζ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669" name="Rectangle 3668">
            <a:extLst>
              <a:ext uri="{FF2B5EF4-FFF2-40B4-BE49-F238E27FC236}">
                <a16:creationId xmlns:a16="http://schemas.microsoft.com/office/drawing/2014/main" id="{71BA332B-2B98-4B38-9E32-A54FFE53F601}"/>
              </a:ext>
            </a:extLst>
          </p:cNvPr>
          <p:cNvSpPr/>
          <p:nvPr/>
        </p:nvSpPr>
        <p:spPr>
          <a:xfrm>
            <a:off x="6269384" y="2898681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CD28</a:t>
            </a:r>
          </a:p>
        </p:txBody>
      </p:sp>
      <p:sp>
        <p:nvSpPr>
          <p:cNvPr id="3670" name="Rectangle 3669">
            <a:extLst>
              <a:ext uri="{FF2B5EF4-FFF2-40B4-BE49-F238E27FC236}">
                <a16:creationId xmlns:a16="http://schemas.microsoft.com/office/drawing/2014/main" id="{8C6EED3F-6738-4995-B8D6-8B432721887E}"/>
              </a:ext>
            </a:extLst>
          </p:cNvPr>
          <p:cNvSpPr/>
          <p:nvPr/>
        </p:nvSpPr>
        <p:spPr>
          <a:xfrm>
            <a:off x="6269384" y="3184431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CD3</a:t>
            </a:r>
            <a:r>
              <a:rPr kumimoji="0" lang="el-G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ζ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671" name="Rectangle: Rounded Corners 3670">
            <a:extLst>
              <a:ext uri="{FF2B5EF4-FFF2-40B4-BE49-F238E27FC236}">
                <a16:creationId xmlns:a16="http://schemas.microsoft.com/office/drawing/2014/main" id="{093B2C8D-FB57-4F43-B53B-003840601BF0}"/>
              </a:ext>
            </a:extLst>
          </p:cNvPr>
          <p:cNvSpPr>
            <a:spLocks/>
          </p:cNvSpPr>
          <p:nvPr/>
        </p:nvSpPr>
        <p:spPr>
          <a:xfrm>
            <a:off x="4473960" y="4075338"/>
            <a:ext cx="2208807" cy="1839233"/>
          </a:xfrm>
          <a:prstGeom prst="roundRect">
            <a:avLst>
              <a:gd name="adj" fmla="val 888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672" name="Group 3671">
            <a:extLst>
              <a:ext uri="{FF2B5EF4-FFF2-40B4-BE49-F238E27FC236}">
                <a16:creationId xmlns:a16="http://schemas.microsoft.com/office/drawing/2014/main" id="{9F929F15-F9EB-4716-BFC1-4990C1E4D890}"/>
              </a:ext>
            </a:extLst>
          </p:cNvPr>
          <p:cNvGrpSpPr/>
          <p:nvPr/>
        </p:nvGrpSpPr>
        <p:grpSpPr>
          <a:xfrm>
            <a:off x="5923056" y="4160121"/>
            <a:ext cx="540172" cy="1662377"/>
            <a:chOff x="5991852" y="4000464"/>
            <a:chExt cx="540172" cy="1662377"/>
          </a:xfrm>
        </p:grpSpPr>
        <p:grpSp>
          <p:nvGrpSpPr>
            <p:cNvPr id="3673" name="Group 3672">
              <a:extLst>
                <a:ext uri="{FF2B5EF4-FFF2-40B4-BE49-F238E27FC236}">
                  <a16:creationId xmlns:a16="http://schemas.microsoft.com/office/drawing/2014/main" id="{CDE269BB-1AA7-44B0-954D-45755DF3E83B}"/>
                </a:ext>
              </a:extLst>
            </p:cNvPr>
            <p:cNvGrpSpPr/>
            <p:nvPr/>
          </p:nvGrpSpPr>
          <p:grpSpPr>
            <a:xfrm>
              <a:off x="6089404" y="4349875"/>
              <a:ext cx="232120" cy="1312966"/>
              <a:chOff x="2664554" y="2094518"/>
              <a:chExt cx="368112" cy="2082194"/>
            </a:xfrm>
          </p:grpSpPr>
          <p:sp>
            <p:nvSpPr>
              <p:cNvPr id="3677" name="Freeform: Shape 3676">
                <a:extLst>
                  <a:ext uri="{FF2B5EF4-FFF2-40B4-BE49-F238E27FC236}">
                    <a16:creationId xmlns:a16="http://schemas.microsoft.com/office/drawing/2014/main" id="{B284E0A2-C830-4A73-B372-05CED48AEE78}"/>
                  </a:ext>
                </a:extLst>
              </p:cNvPr>
              <p:cNvSpPr/>
              <p:nvPr/>
            </p:nvSpPr>
            <p:spPr>
              <a:xfrm>
                <a:off x="2733675" y="2094518"/>
                <a:ext cx="233363" cy="1729770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1729770">
                    <a:moveTo>
                      <a:pt x="0" y="1729770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78" name="Rectangle: Rounded Corners 3677">
                <a:extLst>
                  <a:ext uri="{FF2B5EF4-FFF2-40B4-BE49-F238E27FC236}">
                    <a16:creationId xmlns:a16="http://schemas.microsoft.com/office/drawing/2014/main" id="{1FB2F927-1275-4DA6-B442-C9229B1FF06D}"/>
                  </a:ext>
                </a:extLst>
              </p:cNvPr>
              <p:cNvSpPr/>
              <p:nvPr/>
            </p:nvSpPr>
            <p:spPr>
              <a:xfrm>
                <a:off x="26645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79" name="Rectangle: Rounded Corners 3678">
                <a:extLst>
                  <a:ext uri="{FF2B5EF4-FFF2-40B4-BE49-F238E27FC236}">
                    <a16:creationId xmlns:a16="http://schemas.microsoft.com/office/drawing/2014/main" id="{BC17E151-8E23-4BC0-B10E-D5E710FB1161}"/>
                  </a:ext>
                </a:extLst>
              </p:cNvPr>
              <p:cNvSpPr/>
              <p:nvPr/>
            </p:nvSpPr>
            <p:spPr>
              <a:xfrm>
                <a:off x="2893154" y="2185988"/>
                <a:ext cx="139512" cy="450055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80" name="Rectangle: Rounded Corners 3679">
                <a:extLst>
                  <a:ext uri="{FF2B5EF4-FFF2-40B4-BE49-F238E27FC236}">
                    <a16:creationId xmlns:a16="http://schemas.microsoft.com/office/drawing/2014/main" id="{19CCA868-C8C0-4842-A3B4-76F5D28D90F6}"/>
                  </a:ext>
                </a:extLst>
              </p:cNvPr>
              <p:cNvSpPr/>
              <p:nvPr/>
            </p:nvSpPr>
            <p:spPr>
              <a:xfrm>
                <a:off x="2664554" y="3367088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0070BE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81" name="Rectangle: Rounded Corners 3680">
                <a:extLst>
                  <a:ext uri="{FF2B5EF4-FFF2-40B4-BE49-F238E27FC236}">
                    <a16:creationId xmlns:a16="http://schemas.microsoft.com/office/drawing/2014/main" id="{66831374-2C61-4371-B003-47B7005002FC}"/>
                  </a:ext>
                </a:extLst>
              </p:cNvPr>
              <p:cNvSpPr/>
              <p:nvPr/>
            </p:nvSpPr>
            <p:spPr>
              <a:xfrm>
                <a:off x="2664554" y="3810000"/>
                <a:ext cx="139512" cy="366712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sp>
          <p:nvSpPr>
            <p:cNvPr id="3674" name="Rectangle 3673">
              <a:extLst>
                <a:ext uri="{FF2B5EF4-FFF2-40B4-BE49-F238E27FC236}">
                  <a16:creationId xmlns:a16="http://schemas.microsoft.com/office/drawing/2014/main" id="{DC12CCEE-D57A-471D-A8DB-0311E83F207B}"/>
                </a:ext>
              </a:extLst>
            </p:cNvPr>
            <p:cNvSpPr/>
            <p:nvPr/>
          </p:nvSpPr>
          <p:spPr>
            <a:xfrm>
              <a:off x="5991852" y="4000464"/>
              <a:ext cx="414206" cy="30777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>
                  <a:solidFill>
                    <a:srgbClr val="000000"/>
                  </a:solidFill>
                  <a:latin typeface="Aptos"/>
                </a:rPr>
                <a:t>CAR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675" name="Rectangle 3674">
              <a:extLst>
                <a:ext uri="{FF2B5EF4-FFF2-40B4-BE49-F238E27FC236}">
                  <a16:creationId xmlns:a16="http://schemas.microsoft.com/office/drawing/2014/main" id="{201B59E9-5A1C-483B-A57F-33301BCD8E05}"/>
                </a:ext>
              </a:extLst>
            </p:cNvPr>
            <p:cNvSpPr/>
            <p:nvPr/>
          </p:nvSpPr>
          <p:spPr>
            <a:xfrm>
              <a:off x="6194999" y="5193752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ICOS</a:t>
              </a:r>
            </a:p>
          </p:txBody>
        </p:sp>
        <p:sp>
          <p:nvSpPr>
            <p:cNvPr id="3676" name="Rectangle 3675">
              <a:extLst>
                <a:ext uri="{FF2B5EF4-FFF2-40B4-BE49-F238E27FC236}">
                  <a16:creationId xmlns:a16="http://schemas.microsoft.com/office/drawing/2014/main" id="{8B5B0499-6374-4ACA-A396-006EDAC9C228}"/>
                </a:ext>
              </a:extLst>
            </p:cNvPr>
            <p:cNvSpPr/>
            <p:nvPr/>
          </p:nvSpPr>
          <p:spPr>
            <a:xfrm>
              <a:off x="6194999" y="5479502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3682" name="Group 3681">
            <a:extLst>
              <a:ext uri="{FF2B5EF4-FFF2-40B4-BE49-F238E27FC236}">
                <a16:creationId xmlns:a16="http://schemas.microsoft.com/office/drawing/2014/main" id="{DD4AB8E8-3E1C-4994-A46E-04587BE21D4E}"/>
              </a:ext>
            </a:extLst>
          </p:cNvPr>
          <p:cNvGrpSpPr/>
          <p:nvPr/>
        </p:nvGrpSpPr>
        <p:grpSpPr>
          <a:xfrm>
            <a:off x="5060724" y="4981135"/>
            <a:ext cx="1255227" cy="174679"/>
            <a:chOff x="5060724" y="4981135"/>
            <a:chExt cx="1255227" cy="174679"/>
          </a:xfrm>
        </p:grpSpPr>
        <p:grpSp>
          <p:nvGrpSpPr>
            <p:cNvPr id="3683" name="Group 3682">
              <a:extLst>
                <a:ext uri="{FF2B5EF4-FFF2-40B4-BE49-F238E27FC236}">
                  <a16:creationId xmlns:a16="http://schemas.microsoft.com/office/drawing/2014/main" id="{D672A016-EF04-43F6-B680-59328CDE38FA}"/>
                </a:ext>
              </a:extLst>
            </p:cNvPr>
            <p:cNvGrpSpPr/>
            <p:nvPr/>
          </p:nvGrpSpPr>
          <p:grpSpPr>
            <a:xfrm>
              <a:off x="5060724" y="4981135"/>
              <a:ext cx="1255227" cy="80082"/>
              <a:chOff x="5060724" y="4981135"/>
              <a:chExt cx="1255227" cy="80082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4D97890D-AB68-4A2F-879D-2C0812A87639}"/>
                  </a:ext>
                </a:extLst>
              </p:cNvPr>
              <p:cNvSpPr/>
              <p:nvPr/>
            </p:nvSpPr>
            <p:spPr>
              <a:xfrm>
                <a:off x="541814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9E051A44-FEF6-4D22-86D7-0991CBBF1E22}"/>
                  </a:ext>
                </a:extLst>
              </p:cNvPr>
              <p:cNvSpPr/>
              <p:nvPr/>
            </p:nvSpPr>
            <p:spPr>
              <a:xfrm flipH="1">
                <a:off x="543315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4" name="Oval 3803">
                <a:extLst>
                  <a:ext uri="{FF2B5EF4-FFF2-40B4-BE49-F238E27FC236}">
                    <a16:creationId xmlns:a16="http://schemas.microsoft.com/office/drawing/2014/main" id="{EF20E3E4-57E1-4EFD-9D2A-913DF5CE4FC0}"/>
                  </a:ext>
                </a:extLst>
              </p:cNvPr>
              <p:cNvSpPr/>
              <p:nvPr/>
            </p:nvSpPr>
            <p:spPr>
              <a:xfrm>
                <a:off x="541573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C40E6C45-F0DB-43FE-B774-A669AB8843A6}"/>
                  </a:ext>
                </a:extLst>
              </p:cNvPr>
              <p:cNvSpPr/>
              <p:nvPr/>
            </p:nvSpPr>
            <p:spPr>
              <a:xfrm>
                <a:off x="545041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AF1C9AFD-A93B-40FA-A7CE-1EF2BC4F77F2}"/>
                  </a:ext>
                </a:extLst>
              </p:cNvPr>
              <p:cNvSpPr/>
              <p:nvPr/>
            </p:nvSpPr>
            <p:spPr>
              <a:xfrm flipH="1">
                <a:off x="546543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7" name="Oval 3806">
                <a:extLst>
                  <a:ext uri="{FF2B5EF4-FFF2-40B4-BE49-F238E27FC236}">
                    <a16:creationId xmlns:a16="http://schemas.microsoft.com/office/drawing/2014/main" id="{6F7B089A-D3B5-4AA0-8AED-94E38E26891B}"/>
                  </a:ext>
                </a:extLst>
              </p:cNvPr>
              <p:cNvSpPr/>
              <p:nvPr/>
            </p:nvSpPr>
            <p:spPr>
              <a:xfrm>
                <a:off x="544801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8" name="Freeform: Shape 3807">
                <a:extLst>
                  <a:ext uri="{FF2B5EF4-FFF2-40B4-BE49-F238E27FC236}">
                    <a16:creationId xmlns:a16="http://schemas.microsoft.com/office/drawing/2014/main" id="{30187CC2-ADB8-4503-AAF0-9A05123CE093}"/>
                  </a:ext>
                </a:extLst>
              </p:cNvPr>
              <p:cNvSpPr/>
              <p:nvPr/>
            </p:nvSpPr>
            <p:spPr>
              <a:xfrm>
                <a:off x="548269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00419BCF-DAC5-4625-9781-8207E5BDBD09}"/>
                  </a:ext>
                </a:extLst>
              </p:cNvPr>
              <p:cNvSpPr/>
              <p:nvPr/>
            </p:nvSpPr>
            <p:spPr>
              <a:xfrm flipH="1">
                <a:off x="549770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0" name="Oval 3809">
                <a:extLst>
                  <a:ext uri="{FF2B5EF4-FFF2-40B4-BE49-F238E27FC236}">
                    <a16:creationId xmlns:a16="http://schemas.microsoft.com/office/drawing/2014/main" id="{D4F150EB-AE81-4F29-9F4A-1934E7AEED4A}"/>
                  </a:ext>
                </a:extLst>
              </p:cNvPr>
              <p:cNvSpPr/>
              <p:nvPr/>
            </p:nvSpPr>
            <p:spPr>
              <a:xfrm>
                <a:off x="548028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1" name="Freeform: Shape 3810">
                <a:extLst>
                  <a:ext uri="{FF2B5EF4-FFF2-40B4-BE49-F238E27FC236}">
                    <a16:creationId xmlns:a16="http://schemas.microsoft.com/office/drawing/2014/main" id="{4A89CCB0-01F8-44FD-859F-2337153A53E3}"/>
                  </a:ext>
                </a:extLst>
              </p:cNvPr>
              <p:cNvSpPr/>
              <p:nvPr/>
            </p:nvSpPr>
            <p:spPr>
              <a:xfrm>
                <a:off x="551496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2" name="Freeform: Shape 3811">
                <a:extLst>
                  <a:ext uri="{FF2B5EF4-FFF2-40B4-BE49-F238E27FC236}">
                    <a16:creationId xmlns:a16="http://schemas.microsoft.com/office/drawing/2014/main" id="{FF98DAD6-62AF-48D8-BD10-49AD66F09DD0}"/>
                  </a:ext>
                </a:extLst>
              </p:cNvPr>
              <p:cNvSpPr/>
              <p:nvPr/>
            </p:nvSpPr>
            <p:spPr>
              <a:xfrm flipH="1">
                <a:off x="552998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3" name="Oval 3812">
                <a:extLst>
                  <a:ext uri="{FF2B5EF4-FFF2-40B4-BE49-F238E27FC236}">
                    <a16:creationId xmlns:a16="http://schemas.microsoft.com/office/drawing/2014/main" id="{5E5F14DB-014E-41F6-A1BF-F2A104CC05D7}"/>
                  </a:ext>
                </a:extLst>
              </p:cNvPr>
              <p:cNvSpPr/>
              <p:nvPr/>
            </p:nvSpPr>
            <p:spPr>
              <a:xfrm>
                <a:off x="551256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4" name="Freeform: Shape 3813">
                <a:extLst>
                  <a:ext uri="{FF2B5EF4-FFF2-40B4-BE49-F238E27FC236}">
                    <a16:creationId xmlns:a16="http://schemas.microsoft.com/office/drawing/2014/main" id="{0786BE62-B97C-423F-931B-19A25B6C3975}"/>
                  </a:ext>
                </a:extLst>
              </p:cNvPr>
              <p:cNvSpPr/>
              <p:nvPr/>
            </p:nvSpPr>
            <p:spPr>
              <a:xfrm>
                <a:off x="554723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5" name="Freeform: Shape 3814">
                <a:extLst>
                  <a:ext uri="{FF2B5EF4-FFF2-40B4-BE49-F238E27FC236}">
                    <a16:creationId xmlns:a16="http://schemas.microsoft.com/office/drawing/2014/main" id="{69AA8260-83F6-4C2E-9D49-9D3BC64C2A95}"/>
                  </a:ext>
                </a:extLst>
              </p:cNvPr>
              <p:cNvSpPr/>
              <p:nvPr/>
            </p:nvSpPr>
            <p:spPr>
              <a:xfrm flipH="1">
                <a:off x="556225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6" name="Oval 3815">
                <a:extLst>
                  <a:ext uri="{FF2B5EF4-FFF2-40B4-BE49-F238E27FC236}">
                    <a16:creationId xmlns:a16="http://schemas.microsoft.com/office/drawing/2014/main" id="{C663C6F7-7549-41A3-B6EC-567AB493BCD7}"/>
                  </a:ext>
                </a:extLst>
              </p:cNvPr>
              <p:cNvSpPr/>
              <p:nvPr/>
            </p:nvSpPr>
            <p:spPr>
              <a:xfrm>
                <a:off x="554483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7" name="Freeform: Shape 3816">
                <a:extLst>
                  <a:ext uri="{FF2B5EF4-FFF2-40B4-BE49-F238E27FC236}">
                    <a16:creationId xmlns:a16="http://schemas.microsoft.com/office/drawing/2014/main" id="{5F56927A-64BA-4C41-83F8-611F6629FE17}"/>
                  </a:ext>
                </a:extLst>
              </p:cNvPr>
              <p:cNvSpPr/>
              <p:nvPr/>
            </p:nvSpPr>
            <p:spPr>
              <a:xfrm>
                <a:off x="557951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8" name="Freeform: Shape 3817">
                <a:extLst>
                  <a:ext uri="{FF2B5EF4-FFF2-40B4-BE49-F238E27FC236}">
                    <a16:creationId xmlns:a16="http://schemas.microsoft.com/office/drawing/2014/main" id="{79BAFA0D-D009-4DAE-AF1C-469C7278E520}"/>
                  </a:ext>
                </a:extLst>
              </p:cNvPr>
              <p:cNvSpPr/>
              <p:nvPr/>
            </p:nvSpPr>
            <p:spPr>
              <a:xfrm flipH="1">
                <a:off x="559452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19" name="Oval 3818">
                <a:extLst>
                  <a:ext uri="{FF2B5EF4-FFF2-40B4-BE49-F238E27FC236}">
                    <a16:creationId xmlns:a16="http://schemas.microsoft.com/office/drawing/2014/main" id="{BD2C0E2E-1FAF-4E0D-B9E2-3EAD6D31653E}"/>
                  </a:ext>
                </a:extLst>
              </p:cNvPr>
              <p:cNvSpPr/>
              <p:nvPr/>
            </p:nvSpPr>
            <p:spPr>
              <a:xfrm>
                <a:off x="557710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0" name="Freeform: Shape 3819">
                <a:extLst>
                  <a:ext uri="{FF2B5EF4-FFF2-40B4-BE49-F238E27FC236}">
                    <a16:creationId xmlns:a16="http://schemas.microsoft.com/office/drawing/2014/main" id="{DF6B8796-B7BB-4638-8CCB-C433DFCC1A6F}"/>
                  </a:ext>
                </a:extLst>
              </p:cNvPr>
              <p:cNvSpPr/>
              <p:nvPr/>
            </p:nvSpPr>
            <p:spPr>
              <a:xfrm>
                <a:off x="561178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1" name="Freeform: Shape 3820">
                <a:extLst>
                  <a:ext uri="{FF2B5EF4-FFF2-40B4-BE49-F238E27FC236}">
                    <a16:creationId xmlns:a16="http://schemas.microsoft.com/office/drawing/2014/main" id="{B6A51F90-67A4-4368-A00A-F5506C507B11}"/>
                  </a:ext>
                </a:extLst>
              </p:cNvPr>
              <p:cNvSpPr/>
              <p:nvPr/>
            </p:nvSpPr>
            <p:spPr>
              <a:xfrm flipH="1">
                <a:off x="562680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2" name="Oval 3821">
                <a:extLst>
                  <a:ext uri="{FF2B5EF4-FFF2-40B4-BE49-F238E27FC236}">
                    <a16:creationId xmlns:a16="http://schemas.microsoft.com/office/drawing/2014/main" id="{C989E90C-1643-4C65-9CCF-25BF3904E0A5}"/>
                  </a:ext>
                </a:extLst>
              </p:cNvPr>
              <p:cNvSpPr/>
              <p:nvPr/>
            </p:nvSpPr>
            <p:spPr>
              <a:xfrm>
                <a:off x="560938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3" name="Freeform: Shape 3822">
                <a:extLst>
                  <a:ext uri="{FF2B5EF4-FFF2-40B4-BE49-F238E27FC236}">
                    <a16:creationId xmlns:a16="http://schemas.microsoft.com/office/drawing/2014/main" id="{84D0FBBD-B615-4732-B0E2-FACD52C3EAD3}"/>
                  </a:ext>
                </a:extLst>
              </p:cNvPr>
              <p:cNvSpPr/>
              <p:nvPr/>
            </p:nvSpPr>
            <p:spPr>
              <a:xfrm>
                <a:off x="564406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4" name="Freeform: Shape 3823">
                <a:extLst>
                  <a:ext uri="{FF2B5EF4-FFF2-40B4-BE49-F238E27FC236}">
                    <a16:creationId xmlns:a16="http://schemas.microsoft.com/office/drawing/2014/main" id="{6DB7AEF3-D2DE-461E-8FD5-1686802B125D}"/>
                  </a:ext>
                </a:extLst>
              </p:cNvPr>
              <p:cNvSpPr/>
              <p:nvPr/>
            </p:nvSpPr>
            <p:spPr>
              <a:xfrm flipH="1">
                <a:off x="565907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5" name="Oval 3824">
                <a:extLst>
                  <a:ext uri="{FF2B5EF4-FFF2-40B4-BE49-F238E27FC236}">
                    <a16:creationId xmlns:a16="http://schemas.microsoft.com/office/drawing/2014/main" id="{4196ECF4-3417-4B78-AAD5-2D57D643381C}"/>
                  </a:ext>
                </a:extLst>
              </p:cNvPr>
              <p:cNvSpPr/>
              <p:nvPr/>
            </p:nvSpPr>
            <p:spPr>
              <a:xfrm>
                <a:off x="564165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6" name="Freeform: Shape 3825">
                <a:extLst>
                  <a:ext uri="{FF2B5EF4-FFF2-40B4-BE49-F238E27FC236}">
                    <a16:creationId xmlns:a16="http://schemas.microsoft.com/office/drawing/2014/main" id="{5A4A5CC0-A9E4-4D1C-8EA2-39C39159BC22}"/>
                  </a:ext>
                </a:extLst>
              </p:cNvPr>
              <p:cNvSpPr/>
              <p:nvPr/>
            </p:nvSpPr>
            <p:spPr>
              <a:xfrm>
                <a:off x="567633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7" name="Freeform: Shape 3826">
                <a:extLst>
                  <a:ext uri="{FF2B5EF4-FFF2-40B4-BE49-F238E27FC236}">
                    <a16:creationId xmlns:a16="http://schemas.microsoft.com/office/drawing/2014/main" id="{B52DEFC2-DEE0-4C73-8F57-37F255874C92}"/>
                  </a:ext>
                </a:extLst>
              </p:cNvPr>
              <p:cNvSpPr/>
              <p:nvPr/>
            </p:nvSpPr>
            <p:spPr>
              <a:xfrm flipH="1">
                <a:off x="569135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8" name="Oval 3827">
                <a:extLst>
                  <a:ext uri="{FF2B5EF4-FFF2-40B4-BE49-F238E27FC236}">
                    <a16:creationId xmlns:a16="http://schemas.microsoft.com/office/drawing/2014/main" id="{2BE998FC-324C-41BC-A134-002A3EC39C3C}"/>
                  </a:ext>
                </a:extLst>
              </p:cNvPr>
              <p:cNvSpPr/>
              <p:nvPr/>
            </p:nvSpPr>
            <p:spPr>
              <a:xfrm>
                <a:off x="567393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29" name="Freeform: Shape 3828">
                <a:extLst>
                  <a:ext uri="{FF2B5EF4-FFF2-40B4-BE49-F238E27FC236}">
                    <a16:creationId xmlns:a16="http://schemas.microsoft.com/office/drawing/2014/main" id="{465DAC6B-FE1A-4FB7-8888-F778C2D87BF2}"/>
                  </a:ext>
                </a:extLst>
              </p:cNvPr>
              <p:cNvSpPr/>
              <p:nvPr/>
            </p:nvSpPr>
            <p:spPr>
              <a:xfrm>
                <a:off x="570860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0" name="Freeform: Shape 3829">
                <a:extLst>
                  <a:ext uri="{FF2B5EF4-FFF2-40B4-BE49-F238E27FC236}">
                    <a16:creationId xmlns:a16="http://schemas.microsoft.com/office/drawing/2014/main" id="{D4D5B193-B35B-4B13-9F8E-A786E432CF51}"/>
                  </a:ext>
                </a:extLst>
              </p:cNvPr>
              <p:cNvSpPr/>
              <p:nvPr/>
            </p:nvSpPr>
            <p:spPr>
              <a:xfrm flipH="1">
                <a:off x="572362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1" name="Oval 3830">
                <a:extLst>
                  <a:ext uri="{FF2B5EF4-FFF2-40B4-BE49-F238E27FC236}">
                    <a16:creationId xmlns:a16="http://schemas.microsoft.com/office/drawing/2014/main" id="{D905F742-5537-4122-88E5-97B9A77FDCC0}"/>
                  </a:ext>
                </a:extLst>
              </p:cNvPr>
              <p:cNvSpPr/>
              <p:nvPr/>
            </p:nvSpPr>
            <p:spPr>
              <a:xfrm>
                <a:off x="570620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3A107B35-700A-4601-A42F-F0864C53D111}"/>
                  </a:ext>
                </a:extLst>
              </p:cNvPr>
              <p:cNvSpPr/>
              <p:nvPr/>
            </p:nvSpPr>
            <p:spPr>
              <a:xfrm>
                <a:off x="574088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99FC9004-D138-4F88-974F-5D3DD25C6A8C}"/>
                  </a:ext>
                </a:extLst>
              </p:cNvPr>
              <p:cNvSpPr/>
              <p:nvPr/>
            </p:nvSpPr>
            <p:spPr>
              <a:xfrm flipH="1">
                <a:off x="575589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4" name="Oval 3833">
                <a:extLst>
                  <a:ext uri="{FF2B5EF4-FFF2-40B4-BE49-F238E27FC236}">
                    <a16:creationId xmlns:a16="http://schemas.microsoft.com/office/drawing/2014/main" id="{ACDE2DFA-A923-48C4-86B0-FBE62B72C7B4}"/>
                  </a:ext>
                </a:extLst>
              </p:cNvPr>
              <p:cNvSpPr/>
              <p:nvPr/>
            </p:nvSpPr>
            <p:spPr>
              <a:xfrm>
                <a:off x="573847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B321BC9C-2DB9-4250-BC16-932064A3610A}"/>
                  </a:ext>
                </a:extLst>
              </p:cNvPr>
              <p:cNvSpPr/>
              <p:nvPr/>
            </p:nvSpPr>
            <p:spPr>
              <a:xfrm>
                <a:off x="577315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16594665-AEAD-421A-95A4-BE6D15A6E644}"/>
                  </a:ext>
                </a:extLst>
              </p:cNvPr>
              <p:cNvSpPr/>
              <p:nvPr/>
            </p:nvSpPr>
            <p:spPr>
              <a:xfrm flipH="1">
                <a:off x="578817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7" name="Oval 3836">
                <a:extLst>
                  <a:ext uri="{FF2B5EF4-FFF2-40B4-BE49-F238E27FC236}">
                    <a16:creationId xmlns:a16="http://schemas.microsoft.com/office/drawing/2014/main" id="{985F3A6D-3B7F-430E-9C71-01C3697237DB}"/>
                  </a:ext>
                </a:extLst>
              </p:cNvPr>
              <p:cNvSpPr/>
              <p:nvPr/>
            </p:nvSpPr>
            <p:spPr>
              <a:xfrm>
                <a:off x="577075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58D90494-4626-4A8A-B75D-859FD66B3404}"/>
                  </a:ext>
                </a:extLst>
              </p:cNvPr>
              <p:cNvSpPr/>
              <p:nvPr/>
            </p:nvSpPr>
            <p:spPr>
              <a:xfrm>
                <a:off x="580543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DE533CAD-8E3D-4E8A-9906-370F20346B88}"/>
                  </a:ext>
                </a:extLst>
              </p:cNvPr>
              <p:cNvSpPr/>
              <p:nvPr/>
            </p:nvSpPr>
            <p:spPr>
              <a:xfrm flipH="1">
                <a:off x="582044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0" name="Oval 3839">
                <a:extLst>
                  <a:ext uri="{FF2B5EF4-FFF2-40B4-BE49-F238E27FC236}">
                    <a16:creationId xmlns:a16="http://schemas.microsoft.com/office/drawing/2014/main" id="{EA4AF063-B46E-4953-9A7A-95DAB7170475}"/>
                  </a:ext>
                </a:extLst>
              </p:cNvPr>
              <p:cNvSpPr/>
              <p:nvPr/>
            </p:nvSpPr>
            <p:spPr>
              <a:xfrm>
                <a:off x="580302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903619A2-7C05-478C-8E4E-D731A81F3D5B}"/>
                  </a:ext>
                </a:extLst>
              </p:cNvPr>
              <p:cNvSpPr/>
              <p:nvPr/>
            </p:nvSpPr>
            <p:spPr>
              <a:xfrm>
                <a:off x="583770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6EE2E3CA-73A8-4F84-9B63-64C1D47B8763}"/>
                  </a:ext>
                </a:extLst>
              </p:cNvPr>
              <p:cNvSpPr/>
              <p:nvPr/>
            </p:nvSpPr>
            <p:spPr>
              <a:xfrm flipH="1">
                <a:off x="585272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3" name="Oval 3842">
                <a:extLst>
                  <a:ext uri="{FF2B5EF4-FFF2-40B4-BE49-F238E27FC236}">
                    <a16:creationId xmlns:a16="http://schemas.microsoft.com/office/drawing/2014/main" id="{7BA97678-651D-4CB6-BA3D-C6E9F97A54D2}"/>
                  </a:ext>
                </a:extLst>
              </p:cNvPr>
              <p:cNvSpPr/>
              <p:nvPr/>
            </p:nvSpPr>
            <p:spPr>
              <a:xfrm>
                <a:off x="583530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CB130945-C91D-4A36-A299-0BA958C78577}"/>
                  </a:ext>
                </a:extLst>
              </p:cNvPr>
              <p:cNvSpPr/>
              <p:nvPr/>
            </p:nvSpPr>
            <p:spPr>
              <a:xfrm>
                <a:off x="586997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6DBFABD-60C2-4E04-8631-768611BEBB0C}"/>
                  </a:ext>
                </a:extLst>
              </p:cNvPr>
              <p:cNvSpPr/>
              <p:nvPr/>
            </p:nvSpPr>
            <p:spPr>
              <a:xfrm flipH="1">
                <a:off x="588499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6" name="Oval 3845">
                <a:extLst>
                  <a:ext uri="{FF2B5EF4-FFF2-40B4-BE49-F238E27FC236}">
                    <a16:creationId xmlns:a16="http://schemas.microsoft.com/office/drawing/2014/main" id="{36877ACF-52A2-4052-8932-BA2454A6A20C}"/>
                  </a:ext>
                </a:extLst>
              </p:cNvPr>
              <p:cNvSpPr/>
              <p:nvPr/>
            </p:nvSpPr>
            <p:spPr>
              <a:xfrm>
                <a:off x="586757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7" name="Freeform: Shape 3846">
                <a:extLst>
                  <a:ext uri="{FF2B5EF4-FFF2-40B4-BE49-F238E27FC236}">
                    <a16:creationId xmlns:a16="http://schemas.microsoft.com/office/drawing/2014/main" id="{8F7934AC-85E3-4969-92D7-46C12F9E36A3}"/>
                  </a:ext>
                </a:extLst>
              </p:cNvPr>
              <p:cNvSpPr/>
              <p:nvPr/>
            </p:nvSpPr>
            <p:spPr>
              <a:xfrm>
                <a:off x="590225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D0350D49-5D39-4B91-960A-6CD80952FD53}"/>
                  </a:ext>
                </a:extLst>
              </p:cNvPr>
              <p:cNvSpPr/>
              <p:nvPr/>
            </p:nvSpPr>
            <p:spPr>
              <a:xfrm flipH="1">
                <a:off x="591726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49" name="Oval 3848">
                <a:extLst>
                  <a:ext uri="{FF2B5EF4-FFF2-40B4-BE49-F238E27FC236}">
                    <a16:creationId xmlns:a16="http://schemas.microsoft.com/office/drawing/2014/main" id="{B549F6D0-5E48-46E3-8158-CE1F7B2C450A}"/>
                  </a:ext>
                </a:extLst>
              </p:cNvPr>
              <p:cNvSpPr/>
              <p:nvPr/>
            </p:nvSpPr>
            <p:spPr>
              <a:xfrm>
                <a:off x="589984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0" name="Freeform: Shape 3849">
                <a:extLst>
                  <a:ext uri="{FF2B5EF4-FFF2-40B4-BE49-F238E27FC236}">
                    <a16:creationId xmlns:a16="http://schemas.microsoft.com/office/drawing/2014/main" id="{46236F96-22FD-4EF6-8D2F-38000A76FC90}"/>
                  </a:ext>
                </a:extLst>
              </p:cNvPr>
              <p:cNvSpPr/>
              <p:nvPr/>
            </p:nvSpPr>
            <p:spPr>
              <a:xfrm>
                <a:off x="593452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16778F35-B6AF-4885-89A8-3E01482FF194}"/>
                  </a:ext>
                </a:extLst>
              </p:cNvPr>
              <p:cNvSpPr/>
              <p:nvPr/>
            </p:nvSpPr>
            <p:spPr>
              <a:xfrm flipH="1">
                <a:off x="594954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2" name="Oval 3851">
                <a:extLst>
                  <a:ext uri="{FF2B5EF4-FFF2-40B4-BE49-F238E27FC236}">
                    <a16:creationId xmlns:a16="http://schemas.microsoft.com/office/drawing/2014/main" id="{1CEA2833-9A20-4461-958B-8DBCE9930A34}"/>
                  </a:ext>
                </a:extLst>
              </p:cNvPr>
              <p:cNvSpPr/>
              <p:nvPr/>
            </p:nvSpPr>
            <p:spPr>
              <a:xfrm>
                <a:off x="593212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3" name="Freeform: Shape 3852">
                <a:extLst>
                  <a:ext uri="{FF2B5EF4-FFF2-40B4-BE49-F238E27FC236}">
                    <a16:creationId xmlns:a16="http://schemas.microsoft.com/office/drawing/2014/main" id="{A15F7BEA-407B-42E4-8B67-5416E8D96FAE}"/>
                  </a:ext>
                </a:extLst>
              </p:cNvPr>
              <p:cNvSpPr/>
              <p:nvPr/>
            </p:nvSpPr>
            <p:spPr>
              <a:xfrm>
                <a:off x="596680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A2952E4F-4D71-4F20-8A35-DD3C5E499C19}"/>
                  </a:ext>
                </a:extLst>
              </p:cNvPr>
              <p:cNvSpPr/>
              <p:nvPr/>
            </p:nvSpPr>
            <p:spPr>
              <a:xfrm flipH="1">
                <a:off x="598181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5" name="Oval 3854">
                <a:extLst>
                  <a:ext uri="{FF2B5EF4-FFF2-40B4-BE49-F238E27FC236}">
                    <a16:creationId xmlns:a16="http://schemas.microsoft.com/office/drawing/2014/main" id="{DA690387-8019-4CF9-BDED-BE93F5B96591}"/>
                  </a:ext>
                </a:extLst>
              </p:cNvPr>
              <p:cNvSpPr/>
              <p:nvPr/>
            </p:nvSpPr>
            <p:spPr>
              <a:xfrm>
                <a:off x="596439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3A6F4D4D-839B-4AD9-B6A4-20DF9AAA7F87}"/>
                  </a:ext>
                </a:extLst>
              </p:cNvPr>
              <p:cNvSpPr/>
              <p:nvPr/>
            </p:nvSpPr>
            <p:spPr>
              <a:xfrm>
                <a:off x="599907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A995DB47-8DD2-4228-8344-C987FA60987E}"/>
                  </a:ext>
                </a:extLst>
              </p:cNvPr>
              <p:cNvSpPr/>
              <p:nvPr/>
            </p:nvSpPr>
            <p:spPr>
              <a:xfrm flipH="1">
                <a:off x="601409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8" name="Oval 3857">
                <a:extLst>
                  <a:ext uri="{FF2B5EF4-FFF2-40B4-BE49-F238E27FC236}">
                    <a16:creationId xmlns:a16="http://schemas.microsoft.com/office/drawing/2014/main" id="{22655DBD-295C-4CB3-9DBB-813451F60272}"/>
                  </a:ext>
                </a:extLst>
              </p:cNvPr>
              <p:cNvSpPr/>
              <p:nvPr/>
            </p:nvSpPr>
            <p:spPr>
              <a:xfrm>
                <a:off x="599667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59" name="Freeform: Shape 3858">
                <a:extLst>
                  <a:ext uri="{FF2B5EF4-FFF2-40B4-BE49-F238E27FC236}">
                    <a16:creationId xmlns:a16="http://schemas.microsoft.com/office/drawing/2014/main" id="{FDEE0E7D-8966-4A4A-9765-981CA11A4714}"/>
                  </a:ext>
                </a:extLst>
              </p:cNvPr>
              <p:cNvSpPr/>
              <p:nvPr/>
            </p:nvSpPr>
            <p:spPr>
              <a:xfrm>
                <a:off x="603134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0" name="Freeform: Shape 3859">
                <a:extLst>
                  <a:ext uri="{FF2B5EF4-FFF2-40B4-BE49-F238E27FC236}">
                    <a16:creationId xmlns:a16="http://schemas.microsoft.com/office/drawing/2014/main" id="{B5CBE93B-DC2D-4474-B69F-F5ECBA0B3802}"/>
                  </a:ext>
                </a:extLst>
              </p:cNvPr>
              <p:cNvSpPr/>
              <p:nvPr/>
            </p:nvSpPr>
            <p:spPr>
              <a:xfrm flipH="1">
                <a:off x="604636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1" name="Oval 3860">
                <a:extLst>
                  <a:ext uri="{FF2B5EF4-FFF2-40B4-BE49-F238E27FC236}">
                    <a16:creationId xmlns:a16="http://schemas.microsoft.com/office/drawing/2014/main" id="{92013783-FC55-4C32-81C8-BB724A548FCE}"/>
                  </a:ext>
                </a:extLst>
              </p:cNvPr>
              <p:cNvSpPr/>
              <p:nvPr/>
            </p:nvSpPr>
            <p:spPr>
              <a:xfrm>
                <a:off x="602894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69DF5EB2-BB34-4027-A94D-F513C46E522F}"/>
                  </a:ext>
                </a:extLst>
              </p:cNvPr>
              <p:cNvSpPr/>
              <p:nvPr/>
            </p:nvSpPr>
            <p:spPr>
              <a:xfrm>
                <a:off x="606362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8EFD9CE-7FF6-452A-9528-D4FEEBBB21F0}"/>
                  </a:ext>
                </a:extLst>
              </p:cNvPr>
              <p:cNvSpPr/>
              <p:nvPr/>
            </p:nvSpPr>
            <p:spPr>
              <a:xfrm flipH="1">
                <a:off x="607863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4" name="Oval 3863">
                <a:extLst>
                  <a:ext uri="{FF2B5EF4-FFF2-40B4-BE49-F238E27FC236}">
                    <a16:creationId xmlns:a16="http://schemas.microsoft.com/office/drawing/2014/main" id="{76E44D0F-39A1-4D91-9EC4-D2193E7E6536}"/>
                  </a:ext>
                </a:extLst>
              </p:cNvPr>
              <p:cNvSpPr/>
              <p:nvPr/>
            </p:nvSpPr>
            <p:spPr>
              <a:xfrm>
                <a:off x="606121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5" name="Freeform: Shape 3864">
                <a:extLst>
                  <a:ext uri="{FF2B5EF4-FFF2-40B4-BE49-F238E27FC236}">
                    <a16:creationId xmlns:a16="http://schemas.microsoft.com/office/drawing/2014/main" id="{C1B92920-D6C5-4D01-B3FC-C72D4F9DDF6C}"/>
                  </a:ext>
                </a:extLst>
              </p:cNvPr>
              <p:cNvSpPr/>
              <p:nvPr/>
            </p:nvSpPr>
            <p:spPr>
              <a:xfrm>
                <a:off x="609589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6" name="Freeform: Shape 3865">
                <a:extLst>
                  <a:ext uri="{FF2B5EF4-FFF2-40B4-BE49-F238E27FC236}">
                    <a16:creationId xmlns:a16="http://schemas.microsoft.com/office/drawing/2014/main" id="{16196722-797D-4939-AF1F-72E423F774E0}"/>
                  </a:ext>
                </a:extLst>
              </p:cNvPr>
              <p:cNvSpPr/>
              <p:nvPr/>
            </p:nvSpPr>
            <p:spPr>
              <a:xfrm flipH="1">
                <a:off x="611091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7" name="Oval 3866">
                <a:extLst>
                  <a:ext uri="{FF2B5EF4-FFF2-40B4-BE49-F238E27FC236}">
                    <a16:creationId xmlns:a16="http://schemas.microsoft.com/office/drawing/2014/main" id="{EA1F83D3-9FCA-4546-A0DC-E979F86EFEEB}"/>
                  </a:ext>
                </a:extLst>
              </p:cNvPr>
              <p:cNvSpPr/>
              <p:nvPr/>
            </p:nvSpPr>
            <p:spPr>
              <a:xfrm>
                <a:off x="609349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8" name="Freeform: Shape 3867">
                <a:extLst>
                  <a:ext uri="{FF2B5EF4-FFF2-40B4-BE49-F238E27FC236}">
                    <a16:creationId xmlns:a16="http://schemas.microsoft.com/office/drawing/2014/main" id="{B9E45983-2357-4252-8708-A486A23013B0}"/>
                  </a:ext>
                </a:extLst>
              </p:cNvPr>
              <p:cNvSpPr/>
              <p:nvPr/>
            </p:nvSpPr>
            <p:spPr>
              <a:xfrm>
                <a:off x="612817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69" name="Freeform: Shape 3868">
                <a:extLst>
                  <a:ext uri="{FF2B5EF4-FFF2-40B4-BE49-F238E27FC236}">
                    <a16:creationId xmlns:a16="http://schemas.microsoft.com/office/drawing/2014/main" id="{636B1E11-F27A-45A0-81CD-0F51ADA4222C}"/>
                  </a:ext>
                </a:extLst>
              </p:cNvPr>
              <p:cNvSpPr/>
              <p:nvPr/>
            </p:nvSpPr>
            <p:spPr>
              <a:xfrm flipH="1">
                <a:off x="614318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0" name="Oval 3869">
                <a:extLst>
                  <a:ext uri="{FF2B5EF4-FFF2-40B4-BE49-F238E27FC236}">
                    <a16:creationId xmlns:a16="http://schemas.microsoft.com/office/drawing/2014/main" id="{93829EA2-2BF0-4CC5-A7DC-A17268163628}"/>
                  </a:ext>
                </a:extLst>
              </p:cNvPr>
              <p:cNvSpPr/>
              <p:nvPr/>
            </p:nvSpPr>
            <p:spPr>
              <a:xfrm>
                <a:off x="612576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1" name="Freeform: Shape 3870">
                <a:extLst>
                  <a:ext uri="{FF2B5EF4-FFF2-40B4-BE49-F238E27FC236}">
                    <a16:creationId xmlns:a16="http://schemas.microsoft.com/office/drawing/2014/main" id="{5316066D-89C1-49D2-993B-6EC1AF2D14C6}"/>
                  </a:ext>
                </a:extLst>
              </p:cNvPr>
              <p:cNvSpPr/>
              <p:nvPr/>
            </p:nvSpPr>
            <p:spPr>
              <a:xfrm>
                <a:off x="616044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2" name="Freeform: Shape 3871">
                <a:extLst>
                  <a:ext uri="{FF2B5EF4-FFF2-40B4-BE49-F238E27FC236}">
                    <a16:creationId xmlns:a16="http://schemas.microsoft.com/office/drawing/2014/main" id="{824926C6-A2C1-4160-9920-141D5A85AC56}"/>
                  </a:ext>
                </a:extLst>
              </p:cNvPr>
              <p:cNvSpPr/>
              <p:nvPr/>
            </p:nvSpPr>
            <p:spPr>
              <a:xfrm flipH="1">
                <a:off x="617546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3" name="Oval 3872">
                <a:extLst>
                  <a:ext uri="{FF2B5EF4-FFF2-40B4-BE49-F238E27FC236}">
                    <a16:creationId xmlns:a16="http://schemas.microsoft.com/office/drawing/2014/main" id="{EF0FF43F-9DB6-4A09-9CD9-1E36A0675C6D}"/>
                  </a:ext>
                </a:extLst>
              </p:cNvPr>
              <p:cNvSpPr/>
              <p:nvPr/>
            </p:nvSpPr>
            <p:spPr>
              <a:xfrm>
                <a:off x="615804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4" name="Freeform: Shape 3873">
                <a:extLst>
                  <a:ext uri="{FF2B5EF4-FFF2-40B4-BE49-F238E27FC236}">
                    <a16:creationId xmlns:a16="http://schemas.microsoft.com/office/drawing/2014/main" id="{D83E0589-0676-4573-8B32-04E2A44A4344}"/>
                  </a:ext>
                </a:extLst>
              </p:cNvPr>
              <p:cNvSpPr/>
              <p:nvPr/>
            </p:nvSpPr>
            <p:spPr>
              <a:xfrm>
                <a:off x="619271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0E53507E-9213-4255-B5F0-741022061AA0}"/>
                  </a:ext>
                </a:extLst>
              </p:cNvPr>
              <p:cNvSpPr/>
              <p:nvPr/>
            </p:nvSpPr>
            <p:spPr>
              <a:xfrm flipH="1">
                <a:off x="620773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6" name="Oval 3875">
                <a:extLst>
                  <a:ext uri="{FF2B5EF4-FFF2-40B4-BE49-F238E27FC236}">
                    <a16:creationId xmlns:a16="http://schemas.microsoft.com/office/drawing/2014/main" id="{D0D63BC6-A620-40D5-8949-F1CFAFB13A02}"/>
                  </a:ext>
                </a:extLst>
              </p:cNvPr>
              <p:cNvSpPr/>
              <p:nvPr/>
            </p:nvSpPr>
            <p:spPr>
              <a:xfrm>
                <a:off x="619031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7" name="Freeform: Shape 3876">
                <a:extLst>
                  <a:ext uri="{FF2B5EF4-FFF2-40B4-BE49-F238E27FC236}">
                    <a16:creationId xmlns:a16="http://schemas.microsoft.com/office/drawing/2014/main" id="{CC1E6184-AB87-4B82-8C19-53D80A36B011}"/>
                  </a:ext>
                </a:extLst>
              </p:cNvPr>
              <p:cNvSpPr/>
              <p:nvPr/>
            </p:nvSpPr>
            <p:spPr>
              <a:xfrm>
                <a:off x="622499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8" name="Freeform: Shape 3877">
                <a:extLst>
                  <a:ext uri="{FF2B5EF4-FFF2-40B4-BE49-F238E27FC236}">
                    <a16:creationId xmlns:a16="http://schemas.microsoft.com/office/drawing/2014/main" id="{D02F1EC5-3F11-45CC-93A3-200750CB912C}"/>
                  </a:ext>
                </a:extLst>
              </p:cNvPr>
              <p:cNvSpPr/>
              <p:nvPr/>
            </p:nvSpPr>
            <p:spPr>
              <a:xfrm flipH="1">
                <a:off x="624000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79" name="Oval 3878">
                <a:extLst>
                  <a:ext uri="{FF2B5EF4-FFF2-40B4-BE49-F238E27FC236}">
                    <a16:creationId xmlns:a16="http://schemas.microsoft.com/office/drawing/2014/main" id="{E46428DC-BAE2-43D8-87C2-DDEA4CDECEA7}"/>
                  </a:ext>
                </a:extLst>
              </p:cNvPr>
              <p:cNvSpPr/>
              <p:nvPr/>
            </p:nvSpPr>
            <p:spPr>
              <a:xfrm>
                <a:off x="622258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0" name="Freeform: Shape 3879">
                <a:extLst>
                  <a:ext uri="{FF2B5EF4-FFF2-40B4-BE49-F238E27FC236}">
                    <a16:creationId xmlns:a16="http://schemas.microsoft.com/office/drawing/2014/main" id="{A52FB736-6351-4909-B373-0E39E2E6DCD6}"/>
                  </a:ext>
                </a:extLst>
              </p:cNvPr>
              <p:cNvSpPr/>
              <p:nvPr/>
            </p:nvSpPr>
            <p:spPr>
              <a:xfrm>
                <a:off x="625726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AE2FF62C-3227-42AB-BD83-60D1B50EC535}"/>
                  </a:ext>
                </a:extLst>
              </p:cNvPr>
              <p:cNvSpPr/>
              <p:nvPr/>
            </p:nvSpPr>
            <p:spPr>
              <a:xfrm flipH="1">
                <a:off x="627228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2" name="Oval 3881">
                <a:extLst>
                  <a:ext uri="{FF2B5EF4-FFF2-40B4-BE49-F238E27FC236}">
                    <a16:creationId xmlns:a16="http://schemas.microsoft.com/office/drawing/2014/main" id="{5AC8804A-56F5-45F3-9F7B-FA12028F3D84}"/>
                  </a:ext>
                </a:extLst>
              </p:cNvPr>
              <p:cNvSpPr/>
              <p:nvPr/>
            </p:nvSpPr>
            <p:spPr>
              <a:xfrm>
                <a:off x="625486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3" name="Freeform: Shape 3882">
                <a:extLst>
                  <a:ext uri="{FF2B5EF4-FFF2-40B4-BE49-F238E27FC236}">
                    <a16:creationId xmlns:a16="http://schemas.microsoft.com/office/drawing/2014/main" id="{1FCC2BBE-7DC2-4F4D-A43D-0AA7F2F8DB29}"/>
                  </a:ext>
                </a:extLst>
              </p:cNvPr>
              <p:cNvSpPr/>
              <p:nvPr/>
            </p:nvSpPr>
            <p:spPr>
              <a:xfrm>
                <a:off x="6289525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4" name="Freeform: Shape 3883">
                <a:extLst>
                  <a:ext uri="{FF2B5EF4-FFF2-40B4-BE49-F238E27FC236}">
                    <a16:creationId xmlns:a16="http://schemas.microsoft.com/office/drawing/2014/main" id="{FAF7C483-5B23-43CE-9709-7150B323A95D}"/>
                  </a:ext>
                </a:extLst>
              </p:cNvPr>
              <p:cNvSpPr/>
              <p:nvPr/>
            </p:nvSpPr>
            <p:spPr>
              <a:xfrm flipH="1">
                <a:off x="6304541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5" name="Oval 3884">
                <a:extLst>
                  <a:ext uri="{FF2B5EF4-FFF2-40B4-BE49-F238E27FC236}">
                    <a16:creationId xmlns:a16="http://schemas.microsoft.com/office/drawing/2014/main" id="{9B43835A-FE29-49E2-8F2C-39246C9388EE}"/>
                  </a:ext>
                </a:extLst>
              </p:cNvPr>
              <p:cNvSpPr/>
              <p:nvPr/>
            </p:nvSpPr>
            <p:spPr>
              <a:xfrm>
                <a:off x="6287121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6" name="Freeform: Shape 3885">
                <a:extLst>
                  <a:ext uri="{FF2B5EF4-FFF2-40B4-BE49-F238E27FC236}">
                    <a16:creationId xmlns:a16="http://schemas.microsoft.com/office/drawing/2014/main" id="{DA830C15-327A-4D4F-8A91-CAA026300313}"/>
                  </a:ext>
                </a:extLst>
              </p:cNvPr>
              <p:cNvSpPr/>
              <p:nvPr/>
            </p:nvSpPr>
            <p:spPr>
              <a:xfrm>
                <a:off x="506312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7" name="Freeform: Shape 3886">
                <a:extLst>
                  <a:ext uri="{FF2B5EF4-FFF2-40B4-BE49-F238E27FC236}">
                    <a16:creationId xmlns:a16="http://schemas.microsoft.com/office/drawing/2014/main" id="{0EA13330-38C8-43E0-8E19-3CCFF9176510}"/>
                  </a:ext>
                </a:extLst>
              </p:cNvPr>
              <p:cNvSpPr/>
              <p:nvPr/>
            </p:nvSpPr>
            <p:spPr>
              <a:xfrm flipH="1">
                <a:off x="507814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8" name="Oval 3887">
                <a:extLst>
                  <a:ext uri="{FF2B5EF4-FFF2-40B4-BE49-F238E27FC236}">
                    <a16:creationId xmlns:a16="http://schemas.microsoft.com/office/drawing/2014/main" id="{131680C7-6ABC-435E-B839-7B7733046037}"/>
                  </a:ext>
                </a:extLst>
              </p:cNvPr>
              <p:cNvSpPr/>
              <p:nvPr/>
            </p:nvSpPr>
            <p:spPr>
              <a:xfrm>
                <a:off x="506072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AADEABB0-FFBC-4A74-A120-409D44250422}"/>
                  </a:ext>
                </a:extLst>
              </p:cNvPr>
              <p:cNvSpPr/>
              <p:nvPr/>
            </p:nvSpPr>
            <p:spPr>
              <a:xfrm>
                <a:off x="509540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72F8AE08-7159-461D-8955-87F6BD7A513E}"/>
                  </a:ext>
                </a:extLst>
              </p:cNvPr>
              <p:cNvSpPr/>
              <p:nvPr/>
            </p:nvSpPr>
            <p:spPr>
              <a:xfrm flipH="1">
                <a:off x="511041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1" name="Oval 3890">
                <a:extLst>
                  <a:ext uri="{FF2B5EF4-FFF2-40B4-BE49-F238E27FC236}">
                    <a16:creationId xmlns:a16="http://schemas.microsoft.com/office/drawing/2014/main" id="{70B3B24E-4025-4B71-9CE6-2CDA69A16D31}"/>
                  </a:ext>
                </a:extLst>
              </p:cNvPr>
              <p:cNvSpPr/>
              <p:nvPr/>
            </p:nvSpPr>
            <p:spPr>
              <a:xfrm>
                <a:off x="509299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2" name="Freeform: Shape 3891">
                <a:extLst>
                  <a:ext uri="{FF2B5EF4-FFF2-40B4-BE49-F238E27FC236}">
                    <a16:creationId xmlns:a16="http://schemas.microsoft.com/office/drawing/2014/main" id="{DF265DD3-0351-4C20-9627-8840245BCB62}"/>
                  </a:ext>
                </a:extLst>
              </p:cNvPr>
              <p:cNvSpPr/>
              <p:nvPr/>
            </p:nvSpPr>
            <p:spPr>
              <a:xfrm>
                <a:off x="512767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3" name="Freeform: Shape 3892">
                <a:extLst>
                  <a:ext uri="{FF2B5EF4-FFF2-40B4-BE49-F238E27FC236}">
                    <a16:creationId xmlns:a16="http://schemas.microsoft.com/office/drawing/2014/main" id="{FE463DF8-4A69-46C0-B796-F2A90ADFD624}"/>
                  </a:ext>
                </a:extLst>
              </p:cNvPr>
              <p:cNvSpPr/>
              <p:nvPr/>
            </p:nvSpPr>
            <p:spPr>
              <a:xfrm flipH="1">
                <a:off x="514269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4" name="Oval 3893">
                <a:extLst>
                  <a:ext uri="{FF2B5EF4-FFF2-40B4-BE49-F238E27FC236}">
                    <a16:creationId xmlns:a16="http://schemas.microsoft.com/office/drawing/2014/main" id="{A5D9E0E4-7043-4DB9-B938-B918895BD205}"/>
                  </a:ext>
                </a:extLst>
              </p:cNvPr>
              <p:cNvSpPr/>
              <p:nvPr/>
            </p:nvSpPr>
            <p:spPr>
              <a:xfrm>
                <a:off x="512527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23A2D4E8-6FEB-4394-8780-BDCCB3ACC4D1}"/>
                  </a:ext>
                </a:extLst>
              </p:cNvPr>
              <p:cNvSpPr/>
              <p:nvPr/>
            </p:nvSpPr>
            <p:spPr>
              <a:xfrm>
                <a:off x="515995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6" name="Freeform: Shape 3895">
                <a:extLst>
                  <a:ext uri="{FF2B5EF4-FFF2-40B4-BE49-F238E27FC236}">
                    <a16:creationId xmlns:a16="http://schemas.microsoft.com/office/drawing/2014/main" id="{2DAC589F-C87C-428D-BADC-DBFF16E4BBC1}"/>
                  </a:ext>
                </a:extLst>
              </p:cNvPr>
              <p:cNvSpPr/>
              <p:nvPr/>
            </p:nvSpPr>
            <p:spPr>
              <a:xfrm flipH="1">
                <a:off x="517496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7" name="Oval 3896">
                <a:extLst>
                  <a:ext uri="{FF2B5EF4-FFF2-40B4-BE49-F238E27FC236}">
                    <a16:creationId xmlns:a16="http://schemas.microsoft.com/office/drawing/2014/main" id="{094C8911-FC06-4080-AFC0-690F8B3BE09D}"/>
                  </a:ext>
                </a:extLst>
              </p:cNvPr>
              <p:cNvSpPr/>
              <p:nvPr/>
            </p:nvSpPr>
            <p:spPr>
              <a:xfrm>
                <a:off x="515754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8" name="Freeform: Shape 3897">
                <a:extLst>
                  <a:ext uri="{FF2B5EF4-FFF2-40B4-BE49-F238E27FC236}">
                    <a16:creationId xmlns:a16="http://schemas.microsoft.com/office/drawing/2014/main" id="{27894100-36A9-4165-B589-01F3F719EBB5}"/>
                  </a:ext>
                </a:extLst>
              </p:cNvPr>
              <p:cNvSpPr/>
              <p:nvPr/>
            </p:nvSpPr>
            <p:spPr>
              <a:xfrm>
                <a:off x="519222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99" name="Freeform: Shape 3898">
                <a:extLst>
                  <a:ext uri="{FF2B5EF4-FFF2-40B4-BE49-F238E27FC236}">
                    <a16:creationId xmlns:a16="http://schemas.microsoft.com/office/drawing/2014/main" id="{2B27F362-95EE-4AC1-8536-AF0DB16FF71A}"/>
                  </a:ext>
                </a:extLst>
              </p:cNvPr>
              <p:cNvSpPr/>
              <p:nvPr/>
            </p:nvSpPr>
            <p:spPr>
              <a:xfrm flipH="1">
                <a:off x="520724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0" name="Oval 3899">
                <a:extLst>
                  <a:ext uri="{FF2B5EF4-FFF2-40B4-BE49-F238E27FC236}">
                    <a16:creationId xmlns:a16="http://schemas.microsoft.com/office/drawing/2014/main" id="{332F8538-397D-4D34-A907-EDF802E01C96}"/>
                  </a:ext>
                </a:extLst>
              </p:cNvPr>
              <p:cNvSpPr/>
              <p:nvPr/>
            </p:nvSpPr>
            <p:spPr>
              <a:xfrm>
                <a:off x="518982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1" name="Freeform: Shape 3900">
                <a:extLst>
                  <a:ext uri="{FF2B5EF4-FFF2-40B4-BE49-F238E27FC236}">
                    <a16:creationId xmlns:a16="http://schemas.microsoft.com/office/drawing/2014/main" id="{7160FD85-F909-4CB2-A1C4-6AB4E94023C6}"/>
                  </a:ext>
                </a:extLst>
              </p:cNvPr>
              <p:cNvSpPr/>
              <p:nvPr/>
            </p:nvSpPr>
            <p:spPr>
              <a:xfrm>
                <a:off x="522449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2" name="Freeform: Shape 3901">
                <a:extLst>
                  <a:ext uri="{FF2B5EF4-FFF2-40B4-BE49-F238E27FC236}">
                    <a16:creationId xmlns:a16="http://schemas.microsoft.com/office/drawing/2014/main" id="{762E65DA-C7CF-4C2A-BB33-D702C6839B47}"/>
                  </a:ext>
                </a:extLst>
              </p:cNvPr>
              <p:cNvSpPr/>
              <p:nvPr/>
            </p:nvSpPr>
            <p:spPr>
              <a:xfrm flipH="1">
                <a:off x="523951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3" name="Oval 3902">
                <a:extLst>
                  <a:ext uri="{FF2B5EF4-FFF2-40B4-BE49-F238E27FC236}">
                    <a16:creationId xmlns:a16="http://schemas.microsoft.com/office/drawing/2014/main" id="{E5D4C488-1522-4DFF-B01D-8D82B347EEA1}"/>
                  </a:ext>
                </a:extLst>
              </p:cNvPr>
              <p:cNvSpPr/>
              <p:nvPr/>
            </p:nvSpPr>
            <p:spPr>
              <a:xfrm>
                <a:off x="522209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4" name="Freeform: Shape 3903">
                <a:extLst>
                  <a:ext uri="{FF2B5EF4-FFF2-40B4-BE49-F238E27FC236}">
                    <a16:creationId xmlns:a16="http://schemas.microsoft.com/office/drawing/2014/main" id="{7EA6E1AB-54B0-4A0E-A4A5-91BAFA809908}"/>
                  </a:ext>
                </a:extLst>
              </p:cNvPr>
              <p:cNvSpPr/>
              <p:nvPr/>
            </p:nvSpPr>
            <p:spPr>
              <a:xfrm>
                <a:off x="525677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E19D963C-EA31-44D3-A8AE-1510E30B82B5}"/>
                  </a:ext>
                </a:extLst>
              </p:cNvPr>
              <p:cNvSpPr/>
              <p:nvPr/>
            </p:nvSpPr>
            <p:spPr>
              <a:xfrm flipH="1">
                <a:off x="527178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6" name="Oval 3905">
                <a:extLst>
                  <a:ext uri="{FF2B5EF4-FFF2-40B4-BE49-F238E27FC236}">
                    <a16:creationId xmlns:a16="http://schemas.microsoft.com/office/drawing/2014/main" id="{6A4CA934-1943-4F1D-A56B-DCAF978026E1}"/>
                  </a:ext>
                </a:extLst>
              </p:cNvPr>
              <p:cNvSpPr/>
              <p:nvPr/>
            </p:nvSpPr>
            <p:spPr>
              <a:xfrm>
                <a:off x="525436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366D7D4D-32D3-4AAB-843D-C9F88138D56C}"/>
                  </a:ext>
                </a:extLst>
              </p:cNvPr>
              <p:cNvSpPr/>
              <p:nvPr/>
            </p:nvSpPr>
            <p:spPr>
              <a:xfrm>
                <a:off x="528904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8" name="Freeform: Shape 3907">
                <a:extLst>
                  <a:ext uri="{FF2B5EF4-FFF2-40B4-BE49-F238E27FC236}">
                    <a16:creationId xmlns:a16="http://schemas.microsoft.com/office/drawing/2014/main" id="{DB68248F-5BCA-40B6-A88C-88D0FA381C5C}"/>
                  </a:ext>
                </a:extLst>
              </p:cNvPr>
              <p:cNvSpPr/>
              <p:nvPr/>
            </p:nvSpPr>
            <p:spPr>
              <a:xfrm flipH="1">
                <a:off x="530406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09" name="Oval 3908">
                <a:extLst>
                  <a:ext uri="{FF2B5EF4-FFF2-40B4-BE49-F238E27FC236}">
                    <a16:creationId xmlns:a16="http://schemas.microsoft.com/office/drawing/2014/main" id="{267D6C8A-5DC8-4ED2-B53A-0A507C04EC5D}"/>
                  </a:ext>
                </a:extLst>
              </p:cNvPr>
              <p:cNvSpPr/>
              <p:nvPr/>
            </p:nvSpPr>
            <p:spPr>
              <a:xfrm>
                <a:off x="528664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0" name="Freeform: Shape 3909">
                <a:extLst>
                  <a:ext uri="{FF2B5EF4-FFF2-40B4-BE49-F238E27FC236}">
                    <a16:creationId xmlns:a16="http://schemas.microsoft.com/office/drawing/2014/main" id="{9FC2890A-733E-4D39-BE2F-204C4271D449}"/>
                  </a:ext>
                </a:extLst>
              </p:cNvPr>
              <p:cNvSpPr/>
              <p:nvPr/>
            </p:nvSpPr>
            <p:spPr>
              <a:xfrm>
                <a:off x="532132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01F09537-A621-4750-9AB9-9FDED225D2D2}"/>
                  </a:ext>
                </a:extLst>
              </p:cNvPr>
              <p:cNvSpPr/>
              <p:nvPr/>
            </p:nvSpPr>
            <p:spPr>
              <a:xfrm flipH="1">
                <a:off x="533633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2" name="Oval 3911">
                <a:extLst>
                  <a:ext uri="{FF2B5EF4-FFF2-40B4-BE49-F238E27FC236}">
                    <a16:creationId xmlns:a16="http://schemas.microsoft.com/office/drawing/2014/main" id="{03F266FC-A163-4866-8ED9-EC9C5EDC9B96}"/>
                  </a:ext>
                </a:extLst>
              </p:cNvPr>
              <p:cNvSpPr/>
              <p:nvPr/>
            </p:nvSpPr>
            <p:spPr>
              <a:xfrm>
                <a:off x="531891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3" name="Freeform: Shape 3912">
                <a:extLst>
                  <a:ext uri="{FF2B5EF4-FFF2-40B4-BE49-F238E27FC236}">
                    <a16:creationId xmlns:a16="http://schemas.microsoft.com/office/drawing/2014/main" id="{1CECD0B2-97A2-47BD-925B-DB5001BE61A4}"/>
                  </a:ext>
                </a:extLst>
              </p:cNvPr>
              <p:cNvSpPr/>
              <p:nvPr/>
            </p:nvSpPr>
            <p:spPr>
              <a:xfrm>
                <a:off x="535359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4" name="Freeform: Shape 3913">
                <a:extLst>
                  <a:ext uri="{FF2B5EF4-FFF2-40B4-BE49-F238E27FC236}">
                    <a16:creationId xmlns:a16="http://schemas.microsoft.com/office/drawing/2014/main" id="{CCF69929-5CEC-46DF-9958-090D900007FD}"/>
                  </a:ext>
                </a:extLst>
              </p:cNvPr>
              <p:cNvSpPr/>
              <p:nvPr/>
            </p:nvSpPr>
            <p:spPr>
              <a:xfrm flipH="1">
                <a:off x="536861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5" name="Oval 3914">
                <a:extLst>
                  <a:ext uri="{FF2B5EF4-FFF2-40B4-BE49-F238E27FC236}">
                    <a16:creationId xmlns:a16="http://schemas.microsoft.com/office/drawing/2014/main" id="{D33C8A90-D60D-4DAE-9D73-D7A32BC7A73D}"/>
                  </a:ext>
                </a:extLst>
              </p:cNvPr>
              <p:cNvSpPr/>
              <p:nvPr/>
            </p:nvSpPr>
            <p:spPr>
              <a:xfrm>
                <a:off x="535119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6" name="Freeform: Shape 3915">
                <a:extLst>
                  <a:ext uri="{FF2B5EF4-FFF2-40B4-BE49-F238E27FC236}">
                    <a16:creationId xmlns:a16="http://schemas.microsoft.com/office/drawing/2014/main" id="{32DCB582-0DC2-48AC-93A4-7D98F566E1A7}"/>
                  </a:ext>
                </a:extLst>
              </p:cNvPr>
              <p:cNvSpPr/>
              <p:nvPr/>
            </p:nvSpPr>
            <p:spPr>
              <a:xfrm>
                <a:off x="538586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7" name="Freeform: Shape 3916">
                <a:extLst>
                  <a:ext uri="{FF2B5EF4-FFF2-40B4-BE49-F238E27FC236}">
                    <a16:creationId xmlns:a16="http://schemas.microsoft.com/office/drawing/2014/main" id="{7F0D041C-6042-4EE2-B62E-0BC5B3F20A1C}"/>
                  </a:ext>
                </a:extLst>
              </p:cNvPr>
              <p:cNvSpPr/>
              <p:nvPr/>
            </p:nvSpPr>
            <p:spPr>
              <a:xfrm flipH="1">
                <a:off x="540088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18" name="Oval 3917">
                <a:extLst>
                  <a:ext uri="{FF2B5EF4-FFF2-40B4-BE49-F238E27FC236}">
                    <a16:creationId xmlns:a16="http://schemas.microsoft.com/office/drawing/2014/main" id="{F6C1B8D9-D8E1-49F9-AFE5-AC69BB7C1076}"/>
                  </a:ext>
                </a:extLst>
              </p:cNvPr>
              <p:cNvSpPr/>
              <p:nvPr/>
            </p:nvSpPr>
            <p:spPr>
              <a:xfrm>
                <a:off x="538346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3684" name="Group 3683">
              <a:extLst>
                <a:ext uri="{FF2B5EF4-FFF2-40B4-BE49-F238E27FC236}">
                  <a16:creationId xmlns:a16="http://schemas.microsoft.com/office/drawing/2014/main" id="{865CC5C5-8676-4091-BD4A-B677B09EB748}"/>
                </a:ext>
              </a:extLst>
            </p:cNvPr>
            <p:cNvGrpSpPr/>
            <p:nvPr/>
          </p:nvGrpSpPr>
          <p:grpSpPr>
            <a:xfrm>
              <a:off x="5060724" y="5075732"/>
              <a:ext cx="1255227" cy="80082"/>
              <a:chOff x="5060724" y="5075732"/>
              <a:chExt cx="1255227" cy="80082"/>
            </a:xfrm>
          </p:grpSpPr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6E8C58C6-79D1-4258-B33F-8F11FC1FA414}"/>
                  </a:ext>
                </a:extLst>
              </p:cNvPr>
              <p:cNvSpPr/>
              <p:nvPr/>
            </p:nvSpPr>
            <p:spPr>
              <a:xfrm flipV="1">
                <a:off x="541814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C8CA6076-5728-4FF4-9EF3-66262C5A2781}"/>
                  </a:ext>
                </a:extLst>
              </p:cNvPr>
              <p:cNvSpPr/>
              <p:nvPr/>
            </p:nvSpPr>
            <p:spPr>
              <a:xfrm flipH="1" flipV="1">
                <a:off x="543315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87" name="Oval 3686">
                <a:extLst>
                  <a:ext uri="{FF2B5EF4-FFF2-40B4-BE49-F238E27FC236}">
                    <a16:creationId xmlns:a16="http://schemas.microsoft.com/office/drawing/2014/main" id="{C229FD03-E6E9-43A6-8B67-B83DC4CC82C5}"/>
                  </a:ext>
                </a:extLst>
              </p:cNvPr>
              <p:cNvSpPr/>
              <p:nvPr/>
            </p:nvSpPr>
            <p:spPr>
              <a:xfrm flipV="1">
                <a:off x="541573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88" name="Freeform: Shape 3687">
                <a:extLst>
                  <a:ext uri="{FF2B5EF4-FFF2-40B4-BE49-F238E27FC236}">
                    <a16:creationId xmlns:a16="http://schemas.microsoft.com/office/drawing/2014/main" id="{33A69ADE-80F7-43BA-9C89-45049563F7CE}"/>
                  </a:ext>
                </a:extLst>
              </p:cNvPr>
              <p:cNvSpPr/>
              <p:nvPr/>
            </p:nvSpPr>
            <p:spPr>
              <a:xfrm flipV="1">
                <a:off x="545041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6692FB36-ADDF-4090-B8BA-31F5C005B5AA}"/>
                  </a:ext>
                </a:extLst>
              </p:cNvPr>
              <p:cNvSpPr/>
              <p:nvPr/>
            </p:nvSpPr>
            <p:spPr>
              <a:xfrm flipH="1" flipV="1">
                <a:off x="546543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0" name="Oval 3689">
                <a:extLst>
                  <a:ext uri="{FF2B5EF4-FFF2-40B4-BE49-F238E27FC236}">
                    <a16:creationId xmlns:a16="http://schemas.microsoft.com/office/drawing/2014/main" id="{044D299A-7AFC-4220-A44C-C3E56C74AB73}"/>
                  </a:ext>
                </a:extLst>
              </p:cNvPr>
              <p:cNvSpPr/>
              <p:nvPr/>
            </p:nvSpPr>
            <p:spPr>
              <a:xfrm flipV="1">
                <a:off x="544801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9E54B926-40CD-4DCD-B62A-46A52FC04C8E}"/>
                  </a:ext>
                </a:extLst>
              </p:cNvPr>
              <p:cNvSpPr/>
              <p:nvPr/>
            </p:nvSpPr>
            <p:spPr>
              <a:xfrm flipV="1">
                <a:off x="548269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7D5B0664-9A29-4245-A136-B96FA78E09D5}"/>
                  </a:ext>
                </a:extLst>
              </p:cNvPr>
              <p:cNvSpPr/>
              <p:nvPr/>
            </p:nvSpPr>
            <p:spPr>
              <a:xfrm flipH="1" flipV="1">
                <a:off x="549770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3" name="Oval 3692">
                <a:extLst>
                  <a:ext uri="{FF2B5EF4-FFF2-40B4-BE49-F238E27FC236}">
                    <a16:creationId xmlns:a16="http://schemas.microsoft.com/office/drawing/2014/main" id="{191E590D-42C8-404A-A5DF-8CCCBF07A90B}"/>
                  </a:ext>
                </a:extLst>
              </p:cNvPr>
              <p:cNvSpPr/>
              <p:nvPr/>
            </p:nvSpPr>
            <p:spPr>
              <a:xfrm flipV="1">
                <a:off x="548028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9D7F8006-EB42-4FD1-89A2-95498B54C035}"/>
                  </a:ext>
                </a:extLst>
              </p:cNvPr>
              <p:cNvSpPr/>
              <p:nvPr/>
            </p:nvSpPr>
            <p:spPr>
              <a:xfrm flipV="1">
                <a:off x="551496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BC43BC75-B699-4A3F-9C73-088002C1618B}"/>
                  </a:ext>
                </a:extLst>
              </p:cNvPr>
              <p:cNvSpPr/>
              <p:nvPr/>
            </p:nvSpPr>
            <p:spPr>
              <a:xfrm flipH="1" flipV="1">
                <a:off x="552998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6" name="Oval 3695">
                <a:extLst>
                  <a:ext uri="{FF2B5EF4-FFF2-40B4-BE49-F238E27FC236}">
                    <a16:creationId xmlns:a16="http://schemas.microsoft.com/office/drawing/2014/main" id="{C0D6DE3F-031F-4927-8BF5-9AF14BC6E6CC}"/>
                  </a:ext>
                </a:extLst>
              </p:cNvPr>
              <p:cNvSpPr/>
              <p:nvPr/>
            </p:nvSpPr>
            <p:spPr>
              <a:xfrm flipV="1">
                <a:off x="551256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BF804483-9F89-4EEA-A608-8AA4768F4A2C}"/>
                  </a:ext>
                </a:extLst>
              </p:cNvPr>
              <p:cNvSpPr/>
              <p:nvPr/>
            </p:nvSpPr>
            <p:spPr>
              <a:xfrm flipV="1">
                <a:off x="554723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B5762BB8-BD2A-4DD2-A90C-0F8509A7C106}"/>
                  </a:ext>
                </a:extLst>
              </p:cNvPr>
              <p:cNvSpPr/>
              <p:nvPr/>
            </p:nvSpPr>
            <p:spPr>
              <a:xfrm flipH="1" flipV="1">
                <a:off x="556225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699" name="Oval 3698">
                <a:extLst>
                  <a:ext uri="{FF2B5EF4-FFF2-40B4-BE49-F238E27FC236}">
                    <a16:creationId xmlns:a16="http://schemas.microsoft.com/office/drawing/2014/main" id="{BD8F3C32-7F15-4EB4-89CB-B31C1BCC6B20}"/>
                  </a:ext>
                </a:extLst>
              </p:cNvPr>
              <p:cNvSpPr/>
              <p:nvPr/>
            </p:nvSpPr>
            <p:spPr>
              <a:xfrm flipV="1">
                <a:off x="554483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0511332F-C670-4CE5-8C9B-E02907428EF1}"/>
                  </a:ext>
                </a:extLst>
              </p:cNvPr>
              <p:cNvSpPr/>
              <p:nvPr/>
            </p:nvSpPr>
            <p:spPr>
              <a:xfrm flipV="1">
                <a:off x="557951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32771569-ED5B-43D9-895C-0CF965A6A184}"/>
                  </a:ext>
                </a:extLst>
              </p:cNvPr>
              <p:cNvSpPr/>
              <p:nvPr/>
            </p:nvSpPr>
            <p:spPr>
              <a:xfrm flipH="1" flipV="1">
                <a:off x="559452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2" name="Oval 3701">
                <a:extLst>
                  <a:ext uri="{FF2B5EF4-FFF2-40B4-BE49-F238E27FC236}">
                    <a16:creationId xmlns:a16="http://schemas.microsoft.com/office/drawing/2014/main" id="{2E957238-46D1-433C-A39B-17F4ECB98374}"/>
                  </a:ext>
                </a:extLst>
              </p:cNvPr>
              <p:cNvSpPr/>
              <p:nvPr/>
            </p:nvSpPr>
            <p:spPr>
              <a:xfrm flipV="1">
                <a:off x="557710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F57DFDE5-B346-44FF-BBC7-16F179A8D695}"/>
                  </a:ext>
                </a:extLst>
              </p:cNvPr>
              <p:cNvSpPr/>
              <p:nvPr/>
            </p:nvSpPr>
            <p:spPr>
              <a:xfrm flipV="1">
                <a:off x="561178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A6CE5BB7-5586-43CB-8515-3715875AD530}"/>
                  </a:ext>
                </a:extLst>
              </p:cNvPr>
              <p:cNvSpPr/>
              <p:nvPr/>
            </p:nvSpPr>
            <p:spPr>
              <a:xfrm flipH="1" flipV="1">
                <a:off x="562680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5" name="Oval 3704">
                <a:extLst>
                  <a:ext uri="{FF2B5EF4-FFF2-40B4-BE49-F238E27FC236}">
                    <a16:creationId xmlns:a16="http://schemas.microsoft.com/office/drawing/2014/main" id="{D9DBE48A-840F-4E05-B43D-5756ED986FFF}"/>
                  </a:ext>
                </a:extLst>
              </p:cNvPr>
              <p:cNvSpPr/>
              <p:nvPr/>
            </p:nvSpPr>
            <p:spPr>
              <a:xfrm flipV="1">
                <a:off x="560938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2A36A5B2-DA28-4509-9696-9938F48999A6}"/>
                  </a:ext>
                </a:extLst>
              </p:cNvPr>
              <p:cNvSpPr/>
              <p:nvPr/>
            </p:nvSpPr>
            <p:spPr>
              <a:xfrm flipV="1">
                <a:off x="564406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73818026-7E1F-473C-AA4E-AD69180A00C6}"/>
                  </a:ext>
                </a:extLst>
              </p:cNvPr>
              <p:cNvSpPr/>
              <p:nvPr/>
            </p:nvSpPr>
            <p:spPr>
              <a:xfrm flipH="1" flipV="1">
                <a:off x="565907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8" name="Oval 3707">
                <a:extLst>
                  <a:ext uri="{FF2B5EF4-FFF2-40B4-BE49-F238E27FC236}">
                    <a16:creationId xmlns:a16="http://schemas.microsoft.com/office/drawing/2014/main" id="{0056304F-BFA9-426B-A798-7B1E34F9467F}"/>
                  </a:ext>
                </a:extLst>
              </p:cNvPr>
              <p:cNvSpPr/>
              <p:nvPr/>
            </p:nvSpPr>
            <p:spPr>
              <a:xfrm flipV="1">
                <a:off x="564165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3F39DD46-9253-4115-8D60-507BF9338097}"/>
                  </a:ext>
                </a:extLst>
              </p:cNvPr>
              <p:cNvSpPr/>
              <p:nvPr/>
            </p:nvSpPr>
            <p:spPr>
              <a:xfrm flipV="1">
                <a:off x="567633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D99A4760-E4D1-412A-9B02-A0907949905A}"/>
                  </a:ext>
                </a:extLst>
              </p:cNvPr>
              <p:cNvSpPr/>
              <p:nvPr/>
            </p:nvSpPr>
            <p:spPr>
              <a:xfrm flipH="1" flipV="1">
                <a:off x="569135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1" name="Oval 3710">
                <a:extLst>
                  <a:ext uri="{FF2B5EF4-FFF2-40B4-BE49-F238E27FC236}">
                    <a16:creationId xmlns:a16="http://schemas.microsoft.com/office/drawing/2014/main" id="{62D476FC-BEFB-4081-9155-E85AC25428D6}"/>
                  </a:ext>
                </a:extLst>
              </p:cNvPr>
              <p:cNvSpPr/>
              <p:nvPr/>
            </p:nvSpPr>
            <p:spPr>
              <a:xfrm flipV="1">
                <a:off x="567393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FB97145-8F25-45EF-B453-ED0481509CEC}"/>
                  </a:ext>
                </a:extLst>
              </p:cNvPr>
              <p:cNvSpPr/>
              <p:nvPr/>
            </p:nvSpPr>
            <p:spPr>
              <a:xfrm flipV="1">
                <a:off x="570860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5EC84DD5-B10A-46BF-9134-D3725FA2A63C}"/>
                  </a:ext>
                </a:extLst>
              </p:cNvPr>
              <p:cNvSpPr/>
              <p:nvPr/>
            </p:nvSpPr>
            <p:spPr>
              <a:xfrm flipH="1" flipV="1">
                <a:off x="572362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4" name="Oval 3713">
                <a:extLst>
                  <a:ext uri="{FF2B5EF4-FFF2-40B4-BE49-F238E27FC236}">
                    <a16:creationId xmlns:a16="http://schemas.microsoft.com/office/drawing/2014/main" id="{52F56C5C-C490-443B-BFD2-0344895137C9}"/>
                  </a:ext>
                </a:extLst>
              </p:cNvPr>
              <p:cNvSpPr/>
              <p:nvPr/>
            </p:nvSpPr>
            <p:spPr>
              <a:xfrm flipV="1">
                <a:off x="570620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FFBF2589-8A45-427B-A8AA-40F7ED20A8D7}"/>
                  </a:ext>
                </a:extLst>
              </p:cNvPr>
              <p:cNvSpPr/>
              <p:nvPr/>
            </p:nvSpPr>
            <p:spPr>
              <a:xfrm flipV="1">
                <a:off x="574088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E7D65533-C7BA-46C6-A7A9-0F3851B61644}"/>
                  </a:ext>
                </a:extLst>
              </p:cNvPr>
              <p:cNvSpPr/>
              <p:nvPr/>
            </p:nvSpPr>
            <p:spPr>
              <a:xfrm flipH="1" flipV="1">
                <a:off x="575589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7" name="Oval 3716">
                <a:extLst>
                  <a:ext uri="{FF2B5EF4-FFF2-40B4-BE49-F238E27FC236}">
                    <a16:creationId xmlns:a16="http://schemas.microsoft.com/office/drawing/2014/main" id="{57C083DA-9F7A-4299-A4E4-3944552D7427}"/>
                  </a:ext>
                </a:extLst>
              </p:cNvPr>
              <p:cNvSpPr/>
              <p:nvPr/>
            </p:nvSpPr>
            <p:spPr>
              <a:xfrm flipV="1">
                <a:off x="573847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511556A8-0A4D-4CE7-BD3E-453ECFFE735B}"/>
                  </a:ext>
                </a:extLst>
              </p:cNvPr>
              <p:cNvSpPr/>
              <p:nvPr/>
            </p:nvSpPr>
            <p:spPr>
              <a:xfrm flipV="1">
                <a:off x="577315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9B430446-4290-4A22-9329-C748FE318DAF}"/>
                  </a:ext>
                </a:extLst>
              </p:cNvPr>
              <p:cNvSpPr/>
              <p:nvPr/>
            </p:nvSpPr>
            <p:spPr>
              <a:xfrm flipH="1" flipV="1">
                <a:off x="578817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0" name="Oval 3719">
                <a:extLst>
                  <a:ext uri="{FF2B5EF4-FFF2-40B4-BE49-F238E27FC236}">
                    <a16:creationId xmlns:a16="http://schemas.microsoft.com/office/drawing/2014/main" id="{AA072599-2C46-4C07-8E77-E26E849AB0D8}"/>
                  </a:ext>
                </a:extLst>
              </p:cNvPr>
              <p:cNvSpPr/>
              <p:nvPr/>
            </p:nvSpPr>
            <p:spPr>
              <a:xfrm flipV="1">
                <a:off x="577075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0FEF3C6-423D-41B5-8516-DF3D78DF9A9B}"/>
                  </a:ext>
                </a:extLst>
              </p:cNvPr>
              <p:cNvSpPr/>
              <p:nvPr/>
            </p:nvSpPr>
            <p:spPr>
              <a:xfrm flipV="1">
                <a:off x="580543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A55C2B2E-F624-40D1-A164-E1FCFE771A4F}"/>
                  </a:ext>
                </a:extLst>
              </p:cNvPr>
              <p:cNvSpPr/>
              <p:nvPr/>
            </p:nvSpPr>
            <p:spPr>
              <a:xfrm flipH="1" flipV="1">
                <a:off x="582044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3" name="Oval 3722">
                <a:extLst>
                  <a:ext uri="{FF2B5EF4-FFF2-40B4-BE49-F238E27FC236}">
                    <a16:creationId xmlns:a16="http://schemas.microsoft.com/office/drawing/2014/main" id="{FD54FA85-E0E0-415E-AA98-9A41950D2643}"/>
                  </a:ext>
                </a:extLst>
              </p:cNvPr>
              <p:cNvSpPr/>
              <p:nvPr/>
            </p:nvSpPr>
            <p:spPr>
              <a:xfrm flipV="1">
                <a:off x="580302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78D12EB6-BA9E-4DC1-A3BA-60921506E666}"/>
                  </a:ext>
                </a:extLst>
              </p:cNvPr>
              <p:cNvSpPr/>
              <p:nvPr/>
            </p:nvSpPr>
            <p:spPr>
              <a:xfrm flipV="1">
                <a:off x="583770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9A268DB3-49AC-4EA2-A653-771DB31B2233}"/>
                  </a:ext>
                </a:extLst>
              </p:cNvPr>
              <p:cNvSpPr/>
              <p:nvPr/>
            </p:nvSpPr>
            <p:spPr>
              <a:xfrm flipH="1" flipV="1">
                <a:off x="585272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6" name="Oval 3725">
                <a:extLst>
                  <a:ext uri="{FF2B5EF4-FFF2-40B4-BE49-F238E27FC236}">
                    <a16:creationId xmlns:a16="http://schemas.microsoft.com/office/drawing/2014/main" id="{0189A5ED-EEF7-4CB1-A203-D67FC70B8C33}"/>
                  </a:ext>
                </a:extLst>
              </p:cNvPr>
              <p:cNvSpPr/>
              <p:nvPr/>
            </p:nvSpPr>
            <p:spPr>
              <a:xfrm flipV="1">
                <a:off x="583530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FA3DF0AF-AA36-43B0-BC52-B1DA55254C7C}"/>
                  </a:ext>
                </a:extLst>
              </p:cNvPr>
              <p:cNvSpPr/>
              <p:nvPr/>
            </p:nvSpPr>
            <p:spPr>
              <a:xfrm flipV="1">
                <a:off x="586997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D9731361-1353-4304-981E-9231F2A1A64F}"/>
                  </a:ext>
                </a:extLst>
              </p:cNvPr>
              <p:cNvSpPr/>
              <p:nvPr/>
            </p:nvSpPr>
            <p:spPr>
              <a:xfrm flipH="1" flipV="1">
                <a:off x="588499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29" name="Oval 3728">
                <a:extLst>
                  <a:ext uri="{FF2B5EF4-FFF2-40B4-BE49-F238E27FC236}">
                    <a16:creationId xmlns:a16="http://schemas.microsoft.com/office/drawing/2014/main" id="{EAA23809-610B-4DF6-B1D3-355D8835F898}"/>
                  </a:ext>
                </a:extLst>
              </p:cNvPr>
              <p:cNvSpPr/>
              <p:nvPr/>
            </p:nvSpPr>
            <p:spPr>
              <a:xfrm flipV="1">
                <a:off x="586757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409F8E8D-7F33-420A-8861-510D00DAB067}"/>
                  </a:ext>
                </a:extLst>
              </p:cNvPr>
              <p:cNvSpPr/>
              <p:nvPr/>
            </p:nvSpPr>
            <p:spPr>
              <a:xfrm flipV="1">
                <a:off x="590225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B67C750C-9D02-4A9C-B7E8-0E5D39498868}"/>
                  </a:ext>
                </a:extLst>
              </p:cNvPr>
              <p:cNvSpPr/>
              <p:nvPr/>
            </p:nvSpPr>
            <p:spPr>
              <a:xfrm flipH="1" flipV="1">
                <a:off x="591726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2" name="Oval 3731">
                <a:extLst>
                  <a:ext uri="{FF2B5EF4-FFF2-40B4-BE49-F238E27FC236}">
                    <a16:creationId xmlns:a16="http://schemas.microsoft.com/office/drawing/2014/main" id="{15B81326-1278-4524-9352-628226177D82}"/>
                  </a:ext>
                </a:extLst>
              </p:cNvPr>
              <p:cNvSpPr/>
              <p:nvPr/>
            </p:nvSpPr>
            <p:spPr>
              <a:xfrm flipV="1">
                <a:off x="589984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3" name="Freeform: Shape 3732">
                <a:extLst>
                  <a:ext uri="{FF2B5EF4-FFF2-40B4-BE49-F238E27FC236}">
                    <a16:creationId xmlns:a16="http://schemas.microsoft.com/office/drawing/2014/main" id="{B4C5C08D-088D-4802-93D5-0ADC0CB4E69D}"/>
                  </a:ext>
                </a:extLst>
              </p:cNvPr>
              <p:cNvSpPr/>
              <p:nvPr/>
            </p:nvSpPr>
            <p:spPr>
              <a:xfrm flipV="1">
                <a:off x="593452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5478FA99-6136-4208-A5F8-AF8102A59BE0}"/>
                  </a:ext>
                </a:extLst>
              </p:cNvPr>
              <p:cNvSpPr/>
              <p:nvPr/>
            </p:nvSpPr>
            <p:spPr>
              <a:xfrm flipH="1" flipV="1">
                <a:off x="594954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5" name="Oval 3734">
                <a:extLst>
                  <a:ext uri="{FF2B5EF4-FFF2-40B4-BE49-F238E27FC236}">
                    <a16:creationId xmlns:a16="http://schemas.microsoft.com/office/drawing/2014/main" id="{EEB3971F-8C7D-4836-BCA6-FCF48733EAF2}"/>
                  </a:ext>
                </a:extLst>
              </p:cNvPr>
              <p:cNvSpPr/>
              <p:nvPr/>
            </p:nvSpPr>
            <p:spPr>
              <a:xfrm flipV="1">
                <a:off x="593212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6" name="Freeform: Shape 3735">
                <a:extLst>
                  <a:ext uri="{FF2B5EF4-FFF2-40B4-BE49-F238E27FC236}">
                    <a16:creationId xmlns:a16="http://schemas.microsoft.com/office/drawing/2014/main" id="{2942B7D2-B56B-4DD1-977F-877BB157F61E}"/>
                  </a:ext>
                </a:extLst>
              </p:cNvPr>
              <p:cNvSpPr/>
              <p:nvPr/>
            </p:nvSpPr>
            <p:spPr>
              <a:xfrm flipV="1">
                <a:off x="596680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7" name="Freeform: Shape 3736">
                <a:extLst>
                  <a:ext uri="{FF2B5EF4-FFF2-40B4-BE49-F238E27FC236}">
                    <a16:creationId xmlns:a16="http://schemas.microsoft.com/office/drawing/2014/main" id="{76C1143A-14A6-4112-86E8-37664D38BA5D}"/>
                  </a:ext>
                </a:extLst>
              </p:cNvPr>
              <p:cNvSpPr/>
              <p:nvPr/>
            </p:nvSpPr>
            <p:spPr>
              <a:xfrm flipH="1" flipV="1">
                <a:off x="598181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8" name="Oval 3737">
                <a:extLst>
                  <a:ext uri="{FF2B5EF4-FFF2-40B4-BE49-F238E27FC236}">
                    <a16:creationId xmlns:a16="http://schemas.microsoft.com/office/drawing/2014/main" id="{0550E07F-CFFA-45CD-8DC1-44C62F2426FB}"/>
                  </a:ext>
                </a:extLst>
              </p:cNvPr>
              <p:cNvSpPr/>
              <p:nvPr/>
            </p:nvSpPr>
            <p:spPr>
              <a:xfrm flipV="1">
                <a:off x="596439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39" name="Freeform: Shape 3738">
                <a:extLst>
                  <a:ext uri="{FF2B5EF4-FFF2-40B4-BE49-F238E27FC236}">
                    <a16:creationId xmlns:a16="http://schemas.microsoft.com/office/drawing/2014/main" id="{D1A42C8E-F67B-4208-811C-BF2156589CAD}"/>
                  </a:ext>
                </a:extLst>
              </p:cNvPr>
              <p:cNvSpPr/>
              <p:nvPr/>
            </p:nvSpPr>
            <p:spPr>
              <a:xfrm flipV="1">
                <a:off x="599907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8A5402D4-8009-40A6-BC2F-43E182707D18}"/>
                  </a:ext>
                </a:extLst>
              </p:cNvPr>
              <p:cNvSpPr/>
              <p:nvPr/>
            </p:nvSpPr>
            <p:spPr>
              <a:xfrm flipH="1" flipV="1">
                <a:off x="601409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1" name="Oval 3740">
                <a:extLst>
                  <a:ext uri="{FF2B5EF4-FFF2-40B4-BE49-F238E27FC236}">
                    <a16:creationId xmlns:a16="http://schemas.microsoft.com/office/drawing/2014/main" id="{2DB4EC73-E121-4DEF-8A86-6BB128FEF2B3}"/>
                  </a:ext>
                </a:extLst>
              </p:cNvPr>
              <p:cNvSpPr/>
              <p:nvPr/>
            </p:nvSpPr>
            <p:spPr>
              <a:xfrm flipV="1">
                <a:off x="599667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26968951-4460-4738-815C-1C4FBB8C83A9}"/>
                  </a:ext>
                </a:extLst>
              </p:cNvPr>
              <p:cNvSpPr/>
              <p:nvPr/>
            </p:nvSpPr>
            <p:spPr>
              <a:xfrm flipV="1">
                <a:off x="603134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938AB971-8FF1-476B-AFEA-ED328811BE3B}"/>
                  </a:ext>
                </a:extLst>
              </p:cNvPr>
              <p:cNvSpPr/>
              <p:nvPr/>
            </p:nvSpPr>
            <p:spPr>
              <a:xfrm flipH="1" flipV="1">
                <a:off x="604636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4" name="Oval 3743">
                <a:extLst>
                  <a:ext uri="{FF2B5EF4-FFF2-40B4-BE49-F238E27FC236}">
                    <a16:creationId xmlns:a16="http://schemas.microsoft.com/office/drawing/2014/main" id="{B6673D5A-83BE-46B4-90C8-D8DB27D646EE}"/>
                  </a:ext>
                </a:extLst>
              </p:cNvPr>
              <p:cNvSpPr/>
              <p:nvPr/>
            </p:nvSpPr>
            <p:spPr>
              <a:xfrm flipV="1">
                <a:off x="602894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5" name="Freeform: Shape 3744">
                <a:extLst>
                  <a:ext uri="{FF2B5EF4-FFF2-40B4-BE49-F238E27FC236}">
                    <a16:creationId xmlns:a16="http://schemas.microsoft.com/office/drawing/2014/main" id="{63D546C7-81EA-4CAD-9913-0BE16689501D}"/>
                  </a:ext>
                </a:extLst>
              </p:cNvPr>
              <p:cNvSpPr/>
              <p:nvPr/>
            </p:nvSpPr>
            <p:spPr>
              <a:xfrm flipV="1">
                <a:off x="606362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6" name="Freeform: Shape 3745">
                <a:extLst>
                  <a:ext uri="{FF2B5EF4-FFF2-40B4-BE49-F238E27FC236}">
                    <a16:creationId xmlns:a16="http://schemas.microsoft.com/office/drawing/2014/main" id="{340CDC26-EC01-43E3-A3FD-11487DFAA49F}"/>
                  </a:ext>
                </a:extLst>
              </p:cNvPr>
              <p:cNvSpPr/>
              <p:nvPr/>
            </p:nvSpPr>
            <p:spPr>
              <a:xfrm flipH="1" flipV="1">
                <a:off x="607863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7" name="Oval 3746">
                <a:extLst>
                  <a:ext uri="{FF2B5EF4-FFF2-40B4-BE49-F238E27FC236}">
                    <a16:creationId xmlns:a16="http://schemas.microsoft.com/office/drawing/2014/main" id="{A37944D6-1DD7-4EB0-BD56-FB6312A3151A}"/>
                  </a:ext>
                </a:extLst>
              </p:cNvPr>
              <p:cNvSpPr/>
              <p:nvPr/>
            </p:nvSpPr>
            <p:spPr>
              <a:xfrm flipV="1">
                <a:off x="606121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8" name="Freeform: Shape 3747">
                <a:extLst>
                  <a:ext uri="{FF2B5EF4-FFF2-40B4-BE49-F238E27FC236}">
                    <a16:creationId xmlns:a16="http://schemas.microsoft.com/office/drawing/2014/main" id="{E0E92125-1A87-4DDA-A627-297C1B62F14A}"/>
                  </a:ext>
                </a:extLst>
              </p:cNvPr>
              <p:cNvSpPr/>
              <p:nvPr/>
            </p:nvSpPr>
            <p:spPr>
              <a:xfrm flipV="1">
                <a:off x="609589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49" name="Freeform: Shape 3748">
                <a:extLst>
                  <a:ext uri="{FF2B5EF4-FFF2-40B4-BE49-F238E27FC236}">
                    <a16:creationId xmlns:a16="http://schemas.microsoft.com/office/drawing/2014/main" id="{A9EF9CB7-6009-47A4-B754-C3CD7CF579BB}"/>
                  </a:ext>
                </a:extLst>
              </p:cNvPr>
              <p:cNvSpPr/>
              <p:nvPr/>
            </p:nvSpPr>
            <p:spPr>
              <a:xfrm flipH="1" flipV="1">
                <a:off x="611091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0" name="Oval 3749">
                <a:extLst>
                  <a:ext uri="{FF2B5EF4-FFF2-40B4-BE49-F238E27FC236}">
                    <a16:creationId xmlns:a16="http://schemas.microsoft.com/office/drawing/2014/main" id="{BFDC3080-D644-4003-99D9-78D75A97861E}"/>
                  </a:ext>
                </a:extLst>
              </p:cNvPr>
              <p:cNvSpPr/>
              <p:nvPr/>
            </p:nvSpPr>
            <p:spPr>
              <a:xfrm flipV="1">
                <a:off x="609349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1" name="Freeform: Shape 3750">
                <a:extLst>
                  <a:ext uri="{FF2B5EF4-FFF2-40B4-BE49-F238E27FC236}">
                    <a16:creationId xmlns:a16="http://schemas.microsoft.com/office/drawing/2014/main" id="{D85E98E6-EF1C-451E-BAAE-975EA1B673CB}"/>
                  </a:ext>
                </a:extLst>
              </p:cNvPr>
              <p:cNvSpPr/>
              <p:nvPr/>
            </p:nvSpPr>
            <p:spPr>
              <a:xfrm flipV="1">
                <a:off x="612817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2" name="Freeform: Shape 3751">
                <a:extLst>
                  <a:ext uri="{FF2B5EF4-FFF2-40B4-BE49-F238E27FC236}">
                    <a16:creationId xmlns:a16="http://schemas.microsoft.com/office/drawing/2014/main" id="{8AB23CA7-9E3F-46A2-A10B-A735E27FAD7E}"/>
                  </a:ext>
                </a:extLst>
              </p:cNvPr>
              <p:cNvSpPr/>
              <p:nvPr/>
            </p:nvSpPr>
            <p:spPr>
              <a:xfrm flipH="1" flipV="1">
                <a:off x="614318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3" name="Oval 3752">
                <a:extLst>
                  <a:ext uri="{FF2B5EF4-FFF2-40B4-BE49-F238E27FC236}">
                    <a16:creationId xmlns:a16="http://schemas.microsoft.com/office/drawing/2014/main" id="{DC265CF6-0195-4987-9752-08DD5EC17FE9}"/>
                  </a:ext>
                </a:extLst>
              </p:cNvPr>
              <p:cNvSpPr/>
              <p:nvPr/>
            </p:nvSpPr>
            <p:spPr>
              <a:xfrm flipV="1">
                <a:off x="612576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4" name="Freeform: Shape 3753">
                <a:extLst>
                  <a:ext uri="{FF2B5EF4-FFF2-40B4-BE49-F238E27FC236}">
                    <a16:creationId xmlns:a16="http://schemas.microsoft.com/office/drawing/2014/main" id="{983FAF9F-0F68-4BB0-B850-D5A63759D3A9}"/>
                  </a:ext>
                </a:extLst>
              </p:cNvPr>
              <p:cNvSpPr/>
              <p:nvPr/>
            </p:nvSpPr>
            <p:spPr>
              <a:xfrm flipV="1">
                <a:off x="616044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C421FDB6-C0A2-40C3-8553-10CEE9253D01}"/>
                  </a:ext>
                </a:extLst>
              </p:cNvPr>
              <p:cNvSpPr/>
              <p:nvPr/>
            </p:nvSpPr>
            <p:spPr>
              <a:xfrm flipH="1" flipV="1">
                <a:off x="617546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6" name="Oval 3755">
                <a:extLst>
                  <a:ext uri="{FF2B5EF4-FFF2-40B4-BE49-F238E27FC236}">
                    <a16:creationId xmlns:a16="http://schemas.microsoft.com/office/drawing/2014/main" id="{36C17368-48A0-4D7E-94DA-1C7A9F3C61EF}"/>
                  </a:ext>
                </a:extLst>
              </p:cNvPr>
              <p:cNvSpPr/>
              <p:nvPr/>
            </p:nvSpPr>
            <p:spPr>
              <a:xfrm flipV="1">
                <a:off x="615804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84DE1B15-E594-4773-9C60-EEAE9ED495FA}"/>
                  </a:ext>
                </a:extLst>
              </p:cNvPr>
              <p:cNvSpPr/>
              <p:nvPr/>
            </p:nvSpPr>
            <p:spPr>
              <a:xfrm flipV="1">
                <a:off x="619271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2D2B424B-BEC1-4B51-BBC1-B0664C1302F0}"/>
                  </a:ext>
                </a:extLst>
              </p:cNvPr>
              <p:cNvSpPr/>
              <p:nvPr/>
            </p:nvSpPr>
            <p:spPr>
              <a:xfrm flipH="1" flipV="1">
                <a:off x="620773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59" name="Oval 3758">
                <a:extLst>
                  <a:ext uri="{FF2B5EF4-FFF2-40B4-BE49-F238E27FC236}">
                    <a16:creationId xmlns:a16="http://schemas.microsoft.com/office/drawing/2014/main" id="{E67E1760-563E-4DF1-BFA2-389B2ED5FF0C}"/>
                  </a:ext>
                </a:extLst>
              </p:cNvPr>
              <p:cNvSpPr/>
              <p:nvPr/>
            </p:nvSpPr>
            <p:spPr>
              <a:xfrm flipV="1">
                <a:off x="619031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201B71F6-D8E8-4365-8013-B3F0D4B40C0E}"/>
                  </a:ext>
                </a:extLst>
              </p:cNvPr>
              <p:cNvSpPr/>
              <p:nvPr/>
            </p:nvSpPr>
            <p:spPr>
              <a:xfrm flipV="1">
                <a:off x="622499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A3B407FD-5B85-4CBA-AE94-CC1FB4970134}"/>
                  </a:ext>
                </a:extLst>
              </p:cNvPr>
              <p:cNvSpPr/>
              <p:nvPr/>
            </p:nvSpPr>
            <p:spPr>
              <a:xfrm flipH="1" flipV="1">
                <a:off x="624000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2" name="Oval 3761">
                <a:extLst>
                  <a:ext uri="{FF2B5EF4-FFF2-40B4-BE49-F238E27FC236}">
                    <a16:creationId xmlns:a16="http://schemas.microsoft.com/office/drawing/2014/main" id="{79F62B25-5A8B-4167-AA8D-D9DEBDDB0AD3}"/>
                  </a:ext>
                </a:extLst>
              </p:cNvPr>
              <p:cNvSpPr/>
              <p:nvPr/>
            </p:nvSpPr>
            <p:spPr>
              <a:xfrm flipV="1">
                <a:off x="622258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BD71B43E-D879-4E02-937C-A862CBE1C2E3}"/>
                  </a:ext>
                </a:extLst>
              </p:cNvPr>
              <p:cNvSpPr/>
              <p:nvPr/>
            </p:nvSpPr>
            <p:spPr>
              <a:xfrm flipV="1">
                <a:off x="625726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4E1CCEB0-C417-40CA-89EB-35FE263795AA}"/>
                  </a:ext>
                </a:extLst>
              </p:cNvPr>
              <p:cNvSpPr/>
              <p:nvPr/>
            </p:nvSpPr>
            <p:spPr>
              <a:xfrm flipH="1" flipV="1">
                <a:off x="627228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5" name="Oval 3764">
                <a:extLst>
                  <a:ext uri="{FF2B5EF4-FFF2-40B4-BE49-F238E27FC236}">
                    <a16:creationId xmlns:a16="http://schemas.microsoft.com/office/drawing/2014/main" id="{F2AE6FA3-B053-405F-893B-1D19179B84E6}"/>
                  </a:ext>
                </a:extLst>
              </p:cNvPr>
              <p:cNvSpPr/>
              <p:nvPr/>
            </p:nvSpPr>
            <p:spPr>
              <a:xfrm flipV="1">
                <a:off x="625486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EEA61E05-E7B3-45E8-B037-D1917B015F6D}"/>
                  </a:ext>
                </a:extLst>
              </p:cNvPr>
              <p:cNvSpPr/>
              <p:nvPr/>
            </p:nvSpPr>
            <p:spPr>
              <a:xfrm flipV="1">
                <a:off x="6289525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E985D53B-C54A-4894-BA08-D31B2955CF93}"/>
                  </a:ext>
                </a:extLst>
              </p:cNvPr>
              <p:cNvSpPr/>
              <p:nvPr/>
            </p:nvSpPr>
            <p:spPr>
              <a:xfrm flipH="1" flipV="1">
                <a:off x="6304541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8" name="Oval 3767">
                <a:extLst>
                  <a:ext uri="{FF2B5EF4-FFF2-40B4-BE49-F238E27FC236}">
                    <a16:creationId xmlns:a16="http://schemas.microsoft.com/office/drawing/2014/main" id="{ED5518D3-75FC-4C32-82D2-8A37522EA40E}"/>
                  </a:ext>
                </a:extLst>
              </p:cNvPr>
              <p:cNvSpPr/>
              <p:nvPr/>
            </p:nvSpPr>
            <p:spPr>
              <a:xfrm flipV="1">
                <a:off x="6287121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43C97538-E05C-4241-BF7A-FBB094431252}"/>
                  </a:ext>
                </a:extLst>
              </p:cNvPr>
              <p:cNvSpPr/>
              <p:nvPr/>
            </p:nvSpPr>
            <p:spPr>
              <a:xfrm flipV="1">
                <a:off x="506312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4FF52668-3DB1-4080-8B28-A3954F7A26CE}"/>
                  </a:ext>
                </a:extLst>
              </p:cNvPr>
              <p:cNvSpPr/>
              <p:nvPr/>
            </p:nvSpPr>
            <p:spPr>
              <a:xfrm flipH="1" flipV="1">
                <a:off x="507814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1" name="Oval 3770">
                <a:extLst>
                  <a:ext uri="{FF2B5EF4-FFF2-40B4-BE49-F238E27FC236}">
                    <a16:creationId xmlns:a16="http://schemas.microsoft.com/office/drawing/2014/main" id="{019E14E2-C79B-4B40-ACF4-4F364E088086}"/>
                  </a:ext>
                </a:extLst>
              </p:cNvPr>
              <p:cNvSpPr/>
              <p:nvPr/>
            </p:nvSpPr>
            <p:spPr>
              <a:xfrm flipV="1">
                <a:off x="506072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06FB4429-E71B-4F6F-A214-772F21989483}"/>
                  </a:ext>
                </a:extLst>
              </p:cNvPr>
              <p:cNvSpPr/>
              <p:nvPr/>
            </p:nvSpPr>
            <p:spPr>
              <a:xfrm flipV="1">
                <a:off x="509540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CD89FD8D-63C7-4618-A592-67C6BEFCF899}"/>
                  </a:ext>
                </a:extLst>
              </p:cNvPr>
              <p:cNvSpPr/>
              <p:nvPr/>
            </p:nvSpPr>
            <p:spPr>
              <a:xfrm flipH="1" flipV="1">
                <a:off x="511041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4" name="Oval 3773">
                <a:extLst>
                  <a:ext uri="{FF2B5EF4-FFF2-40B4-BE49-F238E27FC236}">
                    <a16:creationId xmlns:a16="http://schemas.microsoft.com/office/drawing/2014/main" id="{DEDC170D-79C0-4DE9-9F34-F338179CCE7F}"/>
                  </a:ext>
                </a:extLst>
              </p:cNvPr>
              <p:cNvSpPr/>
              <p:nvPr/>
            </p:nvSpPr>
            <p:spPr>
              <a:xfrm flipV="1">
                <a:off x="509299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7B7EFB1-2E8D-49BB-B3EB-AAF32249DB4B}"/>
                  </a:ext>
                </a:extLst>
              </p:cNvPr>
              <p:cNvSpPr/>
              <p:nvPr/>
            </p:nvSpPr>
            <p:spPr>
              <a:xfrm flipV="1">
                <a:off x="512767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3ACA5CE8-DD18-4B08-8FFE-E9590BB74241}"/>
                  </a:ext>
                </a:extLst>
              </p:cNvPr>
              <p:cNvSpPr/>
              <p:nvPr/>
            </p:nvSpPr>
            <p:spPr>
              <a:xfrm flipH="1" flipV="1">
                <a:off x="514269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7" name="Oval 3776">
                <a:extLst>
                  <a:ext uri="{FF2B5EF4-FFF2-40B4-BE49-F238E27FC236}">
                    <a16:creationId xmlns:a16="http://schemas.microsoft.com/office/drawing/2014/main" id="{862C1D88-DE23-490B-AB53-BC26576EA63C}"/>
                  </a:ext>
                </a:extLst>
              </p:cNvPr>
              <p:cNvSpPr/>
              <p:nvPr/>
            </p:nvSpPr>
            <p:spPr>
              <a:xfrm flipV="1">
                <a:off x="512527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63A5A8A2-11E5-4407-BE3B-62B101D72781}"/>
                  </a:ext>
                </a:extLst>
              </p:cNvPr>
              <p:cNvSpPr/>
              <p:nvPr/>
            </p:nvSpPr>
            <p:spPr>
              <a:xfrm flipV="1">
                <a:off x="515995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E70865-9F47-41A1-8519-525C19CA85BE}"/>
                  </a:ext>
                </a:extLst>
              </p:cNvPr>
              <p:cNvSpPr/>
              <p:nvPr/>
            </p:nvSpPr>
            <p:spPr>
              <a:xfrm flipH="1" flipV="1">
                <a:off x="517496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0" name="Oval 3779">
                <a:extLst>
                  <a:ext uri="{FF2B5EF4-FFF2-40B4-BE49-F238E27FC236}">
                    <a16:creationId xmlns:a16="http://schemas.microsoft.com/office/drawing/2014/main" id="{A6E78449-1648-41A3-A514-F82730D2E423}"/>
                  </a:ext>
                </a:extLst>
              </p:cNvPr>
              <p:cNvSpPr/>
              <p:nvPr/>
            </p:nvSpPr>
            <p:spPr>
              <a:xfrm flipV="1">
                <a:off x="515754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001F2D9A-5476-4C49-A0CD-B9D7A30718C3}"/>
                  </a:ext>
                </a:extLst>
              </p:cNvPr>
              <p:cNvSpPr/>
              <p:nvPr/>
            </p:nvSpPr>
            <p:spPr>
              <a:xfrm flipV="1">
                <a:off x="519222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D10D3CC8-6ED2-4ACD-AD2F-97064FBED3A4}"/>
                  </a:ext>
                </a:extLst>
              </p:cNvPr>
              <p:cNvSpPr/>
              <p:nvPr/>
            </p:nvSpPr>
            <p:spPr>
              <a:xfrm flipH="1" flipV="1">
                <a:off x="520724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3" name="Oval 3782">
                <a:extLst>
                  <a:ext uri="{FF2B5EF4-FFF2-40B4-BE49-F238E27FC236}">
                    <a16:creationId xmlns:a16="http://schemas.microsoft.com/office/drawing/2014/main" id="{A0D70DCE-188D-4411-95AB-9B2B17DD90C9}"/>
                  </a:ext>
                </a:extLst>
              </p:cNvPr>
              <p:cNvSpPr/>
              <p:nvPr/>
            </p:nvSpPr>
            <p:spPr>
              <a:xfrm flipV="1">
                <a:off x="518982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3227D01E-391D-4395-BCB9-D4CCC0E5FF6A}"/>
                  </a:ext>
                </a:extLst>
              </p:cNvPr>
              <p:cNvSpPr/>
              <p:nvPr/>
            </p:nvSpPr>
            <p:spPr>
              <a:xfrm flipV="1">
                <a:off x="522449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5903FB80-34E5-4552-A03A-A0E823F09CFF}"/>
                  </a:ext>
                </a:extLst>
              </p:cNvPr>
              <p:cNvSpPr/>
              <p:nvPr/>
            </p:nvSpPr>
            <p:spPr>
              <a:xfrm flipH="1" flipV="1">
                <a:off x="523951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6" name="Oval 3785">
                <a:extLst>
                  <a:ext uri="{FF2B5EF4-FFF2-40B4-BE49-F238E27FC236}">
                    <a16:creationId xmlns:a16="http://schemas.microsoft.com/office/drawing/2014/main" id="{2495B110-C65D-4984-A724-0D07A714B2A6}"/>
                  </a:ext>
                </a:extLst>
              </p:cNvPr>
              <p:cNvSpPr/>
              <p:nvPr/>
            </p:nvSpPr>
            <p:spPr>
              <a:xfrm flipV="1">
                <a:off x="522209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7CA35264-8A1C-4891-9FE9-9E88F2863B0E}"/>
                  </a:ext>
                </a:extLst>
              </p:cNvPr>
              <p:cNvSpPr/>
              <p:nvPr/>
            </p:nvSpPr>
            <p:spPr>
              <a:xfrm flipV="1">
                <a:off x="525677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6EBF33DE-B682-4E51-97CC-66EED877C3F1}"/>
                  </a:ext>
                </a:extLst>
              </p:cNvPr>
              <p:cNvSpPr/>
              <p:nvPr/>
            </p:nvSpPr>
            <p:spPr>
              <a:xfrm flipH="1" flipV="1">
                <a:off x="527178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89" name="Oval 3788">
                <a:extLst>
                  <a:ext uri="{FF2B5EF4-FFF2-40B4-BE49-F238E27FC236}">
                    <a16:creationId xmlns:a16="http://schemas.microsoft.com/office/drawing/2014/main" id="{8B89814F-8645-4F0E-A9B8-0229E2CF5C7C}"/>
                  </a:ext>
                </a:extLst>
              </p:cNvPr>
              <p:cNvSpPr/>
              <p:nvPr/>
            </p:nvSpPr>
            <p:spPr>
              <a:xfrm flipV="1">
                <a:off x="525436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FB0EDDFE-9588-4204-891E-B2CF1AE5BA2F}"/>
                  </a:ext>
                </a:extLst>
              </p:cNvPr>
              <p:cNvSpPr/>
              <p:nvPr/>
            </p:nvSpPr>
            <p:spPr>
              <a:xfrm flipV="1">
                <a:off x="528904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B44C993E-E61F-4036-84E1-2B706540E33D}"/>
                  </a:ext>
                </a:extLst>
              </p:cNvPr>
              <p:cNvSpPr/>
              <p:nvPr/>
            </p:nvSpPr>
            <p:spPr>
              <a:xfrm flipH="1" flipV="1">
                <a:off x="530406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2" name="Oval 3791">
                <a:extLst>
                  <a:ext uri="{FF2B5EF4-FFF2-40B4-BE49-F238E27FC236}">
                    <a16:creationId xmlns:a16="http://schemas.microsoft.com/office/drawing/2014/main" id="{D9A5CEEB-2AAF-4168-BAE7-D021CF37BDD7}"/>
                  </a:ext>
                </a:extLst>
              </p:cNvPr>
              <p:cNvSpPr/>
              <p:nvPr/>
            </p:nvSpPr>
            <p:spPr>
              <a:xfrm flipV="1">
                <a:off x="528664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C03459E3-C9CD-4D55-B679-35BCCFE9E699}"/>
                  </a:ext>
                </a:extLst>
              </p:cNvPr>
              <p:cNvSpPr/>
              <p:nvPr/>
            </p:nvSpPr>
            <p:spPr>
              <a:xfrm flipV="1">
                <a:off x="532132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660D4DA6-E8A7-427C-ADC1-35CB4047E9DF}"/>
                  </a:ext>
                </a:extLst>
              </p:cNvPr>
              <p:cNvSpPr/>
              <p:nvPr/>
            </p:nvSpPr>
            <p:spPr>
              <a:xfrm flipH="1" flipV="1">
                <a:off x="533633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5" name="Oval 3794">
                <a:extLst>
                  <a:ext uri="{FF2B5EF4-FFF2-40B4-BE49-F238E27FC236}">
                    <a16:creationId xmlns:a16="http://schemas.microsoft.com/office/drawing/2014/main" id="{AB77C2E8-9D9F-40DA-80F4-CCEA154AB6C0}"/>
                  </a:ext>
                </a:extLst>
              </p:cNvPr>
              <p:cNvSpPr/>
              <p:nvPr/>
            </p:nvSpPr>
            <p:spPr>
              <a:xfrm flipV="1">
                <a:off x="531891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1A1967B6-3B82-4845-87E5-5C10E55F2D99}"/>
                  </a:ext>
                </a:extLst>
              </p:cNvPr>
              <p:cNvSpPr/>
              <p:nvPr/>
            </p:nvSpPr>
            <p:spPr>
              <a:xfrm flipV="1">
                <a:off x="535359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BFA65135-2859-45AC-9EC1-DD75263D3191}"/>
                  </a:ext>
                </a:extLst>
              </p:cNvPr>
              <p:cNvSpPr/>
              <p:nvPr/>
            </p:nvSpPr>
            <p:spPr>
              <a:xfrm flipH="1" flipV="1">
                <a:off x="536861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8" name="Oval 3797">
                <a:extLst>
                  <a:ext uri="{FF2B5EF4-FFF2-40B4-BE49-F238E27FC236}">
                    <a16:creationId xmlns:a16="http://schemas.microsoft.com/office/drawing/2014/main" id="{03B306B7-CD21-45CF-88F7-D82174E883D8}"/>
                  </a:ext>
                </a:extLst>
              </p:cNvPr>
              <p:cNvSpPr/>
              <p:nvPr/>
            </p:nvSpPr>
            <p:spPr>
              <a:xfrm flipV="1">
                <a:off x="535119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B0C84FD5-E4FB-4EC8-B5B8-B19B6387C4F4}"/>
                  </a:ext>
                </a:extLst>
              </p:cNvPr>
              <p:cNvSpPr/>
              <p:nvPr/>
            </p:nvSpPr>
            <p:spPr>
              <a:xfrm flipV="1">
                <a:off x="538586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40AAC8FC-1466-40E0-AEE7-0940BF970BAE}"/>
                  </a:ext>
                </a:extLst>
              </p:cNvPr>
              <p:cNvSpPr/>
              <p:nvPr/>
            </p:nvSpPr>
            <p:spPr>
              <a:xfrm flipH="1" flipV="1">
                <a:off x="540088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801" name="Oval 3800">
                <a:extLst>
                  <a:ext uri="{FF2B5EF4-FFF2-40B4-BE49-F238E27FC236}">
                    <a16:creationId xmlns:a16="http://schemas.microsoft.com/office/drawing/2014/main" id="{AAC53DFB-792F-46DD-B25F-DDFB120EFFE4}"/>
                  </a:ext>
                </a:extLst>
              </p:cNvPr>
              <p:cNvSpPr/>
              <p:nvPr/>
            </p:nvSpPr>
            <p:spPr>
              <a:xfrm flipV="1">
                <a:off x="538346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19" name="Group 3918">
            <a:extLst>
              <a:ext uri="{FF2B5EF4-FFF2-40B4-BE49-F238E27FC236}">
                <a16:creationId xmlns:a16="http://schemas.microsoft.com/office/drawing/2014/main" id="{F825C5B6-9295-47C7-B83D-830A526C2C6A}"/>
              </a:ext>
            </a:extLst>
          </p:cNvPr>
          <p:cNvGrpSpPr/>
          <p:nvPr/>
        </p:nvGrpSpPr>
        <p:grpSpPr>
          <a:xfrm>
            <a:off x="4693499" y="4370429"/>
            <a:ext cx="993279" cy="1452069"/>
            <a:chOff x="4762295" y="4210772"/>
            <a:chExt cx="993279" cy="1452069"/>
          </a:xfrm>
        </p:grpSpPr>
        <p:sp>
          <p:nvSpPr>
            <p:cNvPr id="3920" name="Rectangle: Rounded Corners 3919">
              <a:extLst>
                <a:ext uri="{FF2B5EF4-FFF2-40B4-BE49-F238E27FC236}">
                  <a16:creationId xmlns:a16="http://schemas.microsoft.com/office/drawing/2014/main" id="{17674BFB-4DEA-4DB1-9A22-461FE127B0D6}"/>
                </a:ext>
              </a:extLst>
            </p:cNvPr>
            <p:cNvSpPr/>
            <p:nvPr/>
          </p:nvSpPr>
          <p:spPr>
            <a:xfrm>
              <a:off x="5290935" y="5431604"/>
              <a:ext cx="87972" cy="231237"/>
            </a:xfrm>
            <a:prstGeom prst="roundRect">
              <a:avLst>
                <a:gd name="adj" fmla="val 20984"/>
              </a:avLst>
            </a:prstGeom>
            <a:solidFill>
              <a:srgbClr val="19416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3921" name="Group 3920">
              <a:extLst>
                <a:ext uri="{FF2B5EF4-FFF2-40B4-BE49-F238E27FC236}">
                  <a16:creationId xmlns:a16="http://schemas.microsoft.com/office/drawing/2014/main" id="{A3B6FB87-276F-48D4-96D3-846C84B2E591}"/>
                </a:ext>
              </a:extLst>
            </p:cNvPr>
            <p:cNvGrpSpPr/>
            <p:nvPr/>
          </p:nvGrpSpPr>
          <p:grpSpPr>
            <a:xfrm rot="20142671" flipH="1">
              <a:off x="4995659" y="4440362"/>
              <a:ext cx="207145" cy="341469"/>
              <a:chOff x="6130497" y="2112861"/>
              <a:chExt cx="232120" cy="382639"/>
            </a:xfrm>
          </p:grpSpPr>
          <p:sp>
            <p:nvSpPr>
              <p:cNvPr id="3935" name="Freeform: Shape 3934">
                <a:extLst>
                  <a:ext uri="{FF2B5EF4-FFF2-40B4-BE49-F238E27FC236}">
                    <a16:creationId xmlns:a16="http://schemas.microsoft.com/office/drawing/2014/main" id="{0C436513-844E-4397-8A80-43786DF52243}"/>
                  </a:ext>
                </a:extLst>
              </p:cNvPr>
              <p:cNvSpPr/>
              <p:nvPr/>
            </p:nvSpPr>
            <p:spPr>
              <a:xfrm>
                <a:off x="6174083" y="2112861"/>
                <a:ext cx="147151" cy="382639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468468 h 606816"/>
                  <a:gd name="connsiteX1" fmla="*/ 0 w 233363"/>
                  <a:gd name="connsiteY1" fmla="*/ 48607 h 606816"/>
                  <a:gd name="connsiteX2" fmla="*/ 114300 w 233363"/>
                  <a:gd name="connsiteY2" fmla="*/ 53370 h 606816"/>
                  <a:gd name="connsiteX3" fmla="*/ 114300 w 233363"/>
                  <a:gd name="connsiteY3" fmla="*/ 553432 h 606816"/>
                  <a:gd name="connsiteX4" fmla="*/ 233363 w 233363"/>
                  <a:gd name="connsiteY4" fmla="*/ 529620 h 60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606816">
                    <a:moveTo>
                      <a:pt x="0" y="468468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36" name="Rectangle: Rounded Corners 3935">
                <a:extLst>
                  <a:ext uri="{FF2B5EF4-FFF2-40B4-BE49-F238E27FC236}">
                    <a16:creationId xmlns:a16="http://schemas.microsoft.com/office/drawing/2014/main" id="{E4F750F2-4E25-4767-BF3F-48964E061A9F}"/>
                  </a:ext>
                </a:extLst>
              </p:cNvPr>
              <p:cNvSpPr/>
              <p:nvPr/>
            </p:nvSpPr>
            <p:spPr>
              <a:xfrm>
                <a:off x="6130497" y="2170539"/>
                <a:ext cx="87972" cy="28379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37" name="Rectangle: Rounded Corners 3936">
                <a:extLst>
                  <a:ext uri="{FF2B5EF4-FFF2-40B4-BE49-F238E27FC236}">
                    <a16:creationId xmlns:a16="http://schemas.microsoft.com/office/drawing/2014/main" id="{2C3A5770-EBD3-4F6D-9BC1-09485C8AF922}"/>
                  </a:ext>
                </a:extLst>
              </p:cNvPr>
              <p:cNvSpPr/>
              <p:nvPr/>
            </p:nvSpPr>
            <p:spPr>
              <a:xfrm>
                <a:off x="6274645" y="2170539"/>
                <a:ext cx="87972" cy="28379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cxnSp>
          <p:nvCxnSpPr>
            <p:cNvPr id="3922" name="Straight Connector 3921">
              <a:extLst>
                <a:ext uri="{FF2B5EF4-FFF2-40B4-BE49-F238E27FC236}">
                  <a16:creationId xmlns:a16="http://schemas.microsoft.com/office/drawing/2014/main" id="{EFC4D6B0-B021-4DEF-BCCF-4FC4B5977FCD}"/>
                </a:ext>
              </a:extLst>
            </p:cNvPr>
            <p:cNvCxnSpPr>
              <a:cxnSpLocks/>
            </p:cNvCxnSpPr>
            <p:nvPr/>
          </p:nvCxnSpPr>
          <p:spPr>
            <a:xfrm>
              <a:off x="5334921" y="4895244"/>
              <a:ext cx="0" cy="289758"/>
            </a:xfrm>
            <a:prstGeom prst="line">
              <a:avLst/>
            </a:pr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</p:cxnSp>
        <p:cxnSp>
          <p:nvCxnSpPr>
            <p:cNvPr id="3923" name="Straight Connector 3922">
              <a:extLst>
                <a:ext uri="{FF2B5EF4-FFF2-40B4-BE49-F238E27FC236}">
                  <a16:creationId xmlns:a16="http://schemas.microsoft.com/office/drawing/2014/main" id="{18B2F1EE-3891-407D-B25F-901B231C18D3}"/>
                </a:ext>
              </a:extLst>
            </p:cNvPr>
            <p:cNvCxnSpPr>
              <a:cxnSpLocks/>
              <a:stCxn id="3936" idx="2"/>
            </p:cNvCxnSpPr>
            <p:nvPr/>
          </p:nvCxnSpPr>
          <p:spPr>
            <a:xfrm>
              <a:off x="5212974" y="4706774"/>
              <a:ext cx="124426" cy="192478"/>
            </a:xfrm>
            <a:prstGeom prst="line">
              <a:avLst/>
            </a:pr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</p:cxnSp>
        <p:cxnSp>
          <p:nvCxnSpPr>
            <p:cNvPr id="3924" name="Straight Connector 3923">
              <a:extLst>
                <a:ext uri="{FF2B5EF4-FFF2-40B4-BE49-F238E27FC236}">
                  <a16:creationId xmlns:a16="http://schemas.microsoft.com/office/drawing/2014/main" id="{283C384E-5BD1-4D21-9983-D2B2E6604F42}"/>
                </a:ext>
              </a:extLst>
            </p:cNvPr>
            <p:cNvCxnSpPr>
              <a:cxnSpLocks/>
              <a:stCxn id="3927" idx="2"/>
              <a:endCxn id="3920" idx="0"/>
            </p:cNvCxnSpPr>
            <p:nvPr/>
          </p:nvCxnSpPr>
          <p:spPr>
            <a:xfrm>
              <a:off x="5334921" y="5383555"/>
              <a:ext cx="0" cy="48049"/>
            </a:xfrm>
            <a:prstGeom prst="line">
              <a:avLst/>
            </a:pr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</p:cxnSp>
        <p:grpSp>
          <p:nvGrpSpPr>
            <p:cNvPr id="3925" name="Group 3924">
              <a:extLst>
                <a:ext uri="{FF2B5EF4-FFF2-40B4-BE49-F238E27FC236}">
                  <a16:creationId xmlns:a16="http://schemas.microsoft.com/office/drawing/2014/main" id="{AE046269-7C35-4CA4-A336-CCE0DCCFA3CF}"/>
                </a:ext>
              </a:extLst>
            </p:cNvPr>
            <p:cNvGrpSpPr/>
            <p:nvPr/>
          </p:nvGrpSpPr>
          <p:grpSpPr>
            <a:xfrm rot="20142671" flipH="1">
              <a:off x="4762295" y="4235575"/>
              <a:ext cx="207145" cy="341469"/>
              <a:chOff x="6130497" y="2112861"/>
              <a:chExt cx="232120" cy="382639"/>
            </a:xfrm>
          </p:grpSpPr>
          <p:sp>
            <p:nvSpPr>
              <p:cNvPr id="3932" name="Freeform: Shape 3931">
                <a:extLst>
                  <a:ext uri="{FF2B5EF4-FFF2-40B4-BE49-F238E27FC236}">
                    <a16:creationId xmlns:a16="http://schemas.microsoft.com/office/drawing/2014/main" id="{2261B89C-B91A-419D-BF65-27302D8AFF39}"/>
                  </a:ext>
                </a:extLst>
              </p:cNvPr>
              <p:cNvSpPr/>
              <p:nvPr/>
            </p:nvSpPr>
            <p:spPr>
              <a:xfrm>
                <a:off x="6174083" y="2112861"/>
                <a:ext cx="147151" cy="382639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468468 h 606816"/>
                  <a:gd name="connsiteX1" fmla="*/ 0 w 233363"/>
                  <a:gd name="connsiteY1" fmla="*/ 48607 h 606816"/>
                  <a:gd name="connsiteX2" fmla="*/ 114300 w 233363"/>
                  <a:gd name="connsiteY2" fmla="*/ 53370 h 606816"/>
                  <a:gd name="connsiteX3" fmla="*/ 114300 w 233363"/>
                  <a:gd name="connsiteY3" fmla="*/ 553432 h 606816"/>
                  <a:gd name="connsiteX4" fmla="*/ 233363 w 233363"/>
                  <a:gd name="connsiteY4" fmla="*/ 529620 h 60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606816">
                    <a:moveTo>
                      <a:pt x="0" y="468468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33" name="Rectangle: Rounded Corners 3932">
                <a:extLst>
                  <a:ext uri="{FF2B5EF4-FFF2-40B4-BE49-F238E27FC236}">
                    <a16:creationId xmlns:a16="http://schemas.microsoft.com/office/drawing/2014/main" id="{5514380B-63CB-4349-B1EE-EA1362D93FB6}"/>
                  </a:ext>
                </a:extLst>
              </p:cNvPr>
              <p:cNvSpPr/>
              <p:nvPr/>
            </p:nvSpPr>
            <p:spPr>
              <a:xfrm>
                <a:off x="6130497" y="2170539"/>
                <a:ext cx="87972" cy="28379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34" name="Rectangle: Rounded Corners 3933">
                <a:extLst>
                  <a:ext uri="{FF2B5EF4-FFF2-40B4-BE49-F238E27FC236}">
                    <a16:creationId xmlns:a16="http://schemas.microsoft.com/office/drawing/2014/main" id="{84290830-1DA6-4B99-86AC-4C665E19CE3E}"/>
                  </a:ext>
                </a:extLst>
              </p:cNvPr>
              <p:cNvSpPr/>
              <p:nvPr/>
            </p:nvSpPr>
            <p:spPr>
              <a:xfrm>
                <a:off x="6274645" y="2170539"/>
                <a:ext cx="87972" cy="28379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cxnSp>
          <p:nvCxnSpPr>
            <p:cNvPr id="3926" name="Straight Connector 3925">
              <a:extLst>
                <a:ext uri="{FF2B5EF4-FFF2-40B4-BE49-F238E27FC236}">
                  <a16:creationId xmlns:a16="http://schemas.microsoft.com/office/drawing/2014/main" id="{2A2BD02A-EE2D-4EAE-9F7E-E7E624CB3520}"/>
                </a:ext>
              </a:extLst>
            </p:cNvPr>
            <p:cNvCxnSpPr>
              <a:cxnSpLocks/>
              <a:stCxn id="3933" idx="2"/>
              <a:endCxn id="3937" idx="0"/>
            </p:cNvCxnSpPr>
            <p:nvPr/>
          </p:nvCxnSpPr>
          <p:spPr>
            <a:xfrm>
              <a:off x="4979610" y="4501987"/>
              <a:ext cx="11938" cy="26861"/>
            </a:xfrm>
            <a:prstGeom prst="line">
              <a:avLst/>
            </a:prstGeom>
            <a:noFill/>
            <a:ln w="15875" cap="flat" cmpd="sng" algn="ctr">
              <a:solidFill>
                <a:srgbClr val="19416B"/>
              </a:solidFill>
              <a:prstDash val="solid"/>
              <a:miter lim="800000"/>
            </a:ln>
            <a:effectLst/>
          </p:spPr>
        </p:cxnSp>
        <p:sp>
          <p:nvSpPr>
            <p:cNvPr id="3927" name="Rectangle: Rounded Corners 3926">
              <a:extLst>
                <a:ext uri="{FF2B5EF4-FFF2-40B4-BE49-F238E27FC236}">
                  <a16:creationId xmlns:a16="http://schemas.microsoft.com/office/drawing/2014/main" id="{783C362F-C17C-4BDE-9FB5-347952A2C182}"/>
                </a:ext>
              </a:extLst>
            </p:cNvPr>
            <p:cNvSpPr/>
            <p:nvPr/>
          </p:nvSpPr>
          <p:spPr>
            <a:xfrm>
              <a:off x="5290935" y="5152318"/>
              <a:ext cx="87972" cy="231237"/>
            </a:xfrm>
            <a:prstGeom prst="roundRect">
              <a:avLst>
                <a:gd name="adj" fmla="val 20984"/>
              </a:avLst>
            </a:prstGeom>
            <a:solidFill>
              <a:srgbClr val="F15A2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928" name="Rectangle 3927">
              <a:extLst>
                <a:ext uri="{FF2B5EF4-FFF2-40B4-BE49-F238E27FC236}">
                  <a16:creationId xmlns:a16="http://schemas.microsoft.com/office/drawing/2014/main" id="{C8332DF6-5667-4CC2-A943-ADD2E83783C5}"/>
                </a:ext>
              </a:extLst>
            </p:cNvPr>
            <p:cNvSpPr/>
            <p:nvPr/>
          </p:nvSpPr>
          <p:spPr>
            <a:xfrm>
              <a:off x="5418549" y="5193752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CD27</a:t>
              </a:r>
            </a:p>
          </p:txBody>
        </p:sp>
        <p:sp>
          <p:nvSpPr>
            <p:cNvPr id="3929" name="Rectangle 3928">
              <a:extLst>
                <a:ext uri="{FF2B5EF4-FFF2-40B4-BE49-F238E27FC236}">
                  <a16:creationId xmlns:a16="http://schemas.microsoft.com/office/drawing/2014/main" id="{2DF16036-7020-4789-A831-3D2848C82070}"/>
                </a:ext>
              </a:extLst>
            </p:cNvPr>
            <p:cNvSpPr/>
            <p:nvPr/>
          </p:nvSpPr>
          <p:spPr>
            <a:xfrm>
              <a:off x="5418549" y="5469977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CD3</a:t>
              </a:r>
              <a:r>
                <a:rPr kumimoji="0" lang="el-G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ζ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930" name="Rectangle 3929">
              <a:extLst>
                <a:ext uri="{FF2B5EF4-FFF2-40B4-BE49-F238E27FC236}">
                  <a16:creationId xmlns:a16="http://schemas.microsoft.com/office/drawing/2014/main" id="{F7E2EBB4-52E0-49E1-A20A-D4E384FFF93C}"/>
                </a:ext>
              </a:extLst>
            </p:cNvPr>
            <p:cNvSpPr/>
            <p:nvPr/>
          </p:nvSpPr>
          <p:spPr>
            <a:xfrm>
              <a:off x="4999449" y="4210772"/>
              <a:ext cx="337025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Leu16</a:t>
              </a:r>
            </a:p>
          </p:txBody>
        </p:sp>
        <p:sp>
          <p:nvSpPr>
            <p:cNvPr id="3931" name="Rectangle 3930">
              <a:extLst>
                <a:ext uri="{FF2B5EF4-FFF2-40B4-BE49-F238E27FC236}">
                  <a16:creationId xmlns:a16="http://schemas.microsoft.com/office/drawing/2014/main" id="{C450BC41-BEF3-4960-B1F5-E3B6490F723B}"/>
                </a:ext>
              </a:extLst>
            </p:cNvPr>
            <p:cNvSpPr/>
            <p:nvPr/>
          </p:nvSpPr>
          <p:spPr>
            <a:xfrm>
              <a:off x="5266149" y="4477472"/>
              <a:ext cx="418371" cy="13849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FMC63</a:t>
              </a:r>
            </a:p>
          </p:txBody>
        </p:sp>
      </p:grpSp>
      <p:sp>
        <p:nvSpPr>
          <p:cNvPr id="3938" name="Rectangle: Rounded Corners 3937">
            <a:extLst>
              <a:ext uri="{FF2B5EF4-FFF2-40B4-BE49-F238E27FC236}">
                <a16:creationId xmlns:a16="http://schemas.microsoft.com/office/drawing/2014/main" id="{42824E9E-F303-4705-B577-95A1141E8FBA}"/>
              </a:ext>
            </a:extLst>
          </p:cNvPr>
          <p:cNvSpPr>
            <a:spLocks/>
          </p:cNvSpPr>
          <p:nvPr/>
        </p:nvSpPr>
        <p:spPr>
          <a:xfrm>
            <a:off x="2142820" y="4075338"/>
            <a:ext cx="2208807" cy="1839233"/>
          </a:xfrm>
          <a:prstGeom prst="roundRect">
            <a:avLst>
              <a:gd name="adj" fmla="val 888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939" name="Group 3938">
            <a:extLst>
              <a:ext uri="{FF2B5EF4-FFF2-40B4-BE49-F238E27FC236}">
                <a16:creationId xmlns:a16="http://schemas.microsoft.com/office/drawing/2014/main" id="{78C8DA84-AE45-4905-9987-35CC87DA3A06}"/>
              </a:ext>
            </a:extLst>
          </p:cNvPr>
          <p:cNvGrpSpPr/>
          <p:nvPr/>
        </p:nvGrpSpPr>
        <p:grpSpPr>
          <a:xfrm>
            <a:off x="2362359" y="4192028"/>
            <a:ext cx="1769729" cy="1630470"/>
            <a:chOff x="2362359" y="4192028"/>
            <a:chExt cx="1769729" cy="1630470"/>
          </a:xfrm>
        </p:grpSpPr>
        <p:grpSp>
          <p:nvGrpSpPr>
            <p:cNvPr id="3940" name="Group 3939">
              <a:extLst>
                <a:ext uri="{FF2B5EF4-FFF2-40B4-BE49-F238E27FC236}">
                  <a16:creationId xmlns:a16="http://schemas.microsoft.com/office/drawing/2014/main" id="{56B02DCF-0376-467C-9E54-2232B42FE209}"/>
                </a:ext>
              </a:extLst>
            </p:cNvPr>
            <p:cNvGrpSpPr/>
            <p:nvPr/>
          </p:nvGrpSpPr>
          <p:grpSpPr>
            <a:xfrm>
              <a:off x="3605555" y="4192028"/>
              <a:ext cx="526533" cy="1630470"/>
              <a:chOff x="6005491" y="4032371"/>
              <a:chExt cx="526533" cy="1630470"/>
            </a:xfrm>
          </p:grpSpPr>
          <p:grpSp>
            <p:nvGrpSpPr>
              <p:cNvPr id="4195" name="Group 4194">
                <a:extLst>
                  <a:ext uri="{FF2B5EF4-FFF2-40B4-BE49-F238E27FC236}">
                    <a16:creationId xmlns:a16="http://schemas.microsoft.com/office/drawing/2014/main" id="{2EE65FB6-124D-40C5-8A7E-0A7A87C97B44}"/>
                  </a:ext>
                </a:extLst>
              </p:cNvPr>
              <p:cNvGrpSpPr/>
              <p:nvPr/>
            </p:nvGrpSpPr>
            <p:grpSpPr>
              <a:xfrm>
                <a:off x="6089404" y="4349875"/>
                <a:ext cx="232120" cy="1312966"/>
                <a:chOff x="2664554" y="2094518"/>
                <a:chExt cx="368112" cy="2082194"/>
              </a:xfrm>
            </p:grpSpPr>
            <p:sp>
              <p:nvSpPr>
                <p:cNvPr id="4198" name="Freeform: Shape 4197">
                  <a:extLst>
                    <a:ext uri="{FF2B5EF4-FFF2-40B4-BE49-F238E27FC236}">
                      <a16:creationId xmlns:a16="http://schemas.microsoft.com/office/drawing/2014/main" id="{EEFD9E4D-313B-46ED-AF88-EFA8C8656336}"/>
                    </a:ext>
                  </a:extLst>
                </p:cNvPr>
                <p:cNvSpPr/>
                <p:nvPr/>
              </p:nvSpPr>
              <p:spPr>
                <a:xfrm>
                  <a:off x="2733675" y="2094518"/>
                  <a:ext cx="233363" cy="1729770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1729770">
                      <a:moveTo>
                        <a:pt x="0" y="1729770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4199" name="Rectangle: Rounded Corners 4198">
                  <a:extLst>
                    <a:ext uri="{FF2B5EF4-FFF2-40B4-BE49-F238E27FC236}">
                      <a16:creationId xmlns:a16="http://schemas.microsoft.com/office/drawing/2014/main" id="{B0E1DC9F-3394-4AF9-8F40-99DEA10FBDDA}"/>
                    </a:ext>
                  </a:extLst>
                </p:cNvPr>
                <p:cNvSpPr/>
                <p:nvPr/>
              </p:nvSpPr>
              <p:spPr>
                <a:xfrm>
                  <a:off x="26645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4200" name="Rectangle: Rounded Corners 4199">
                  <a:extLst>
                    <a:ext uri="{FF2B5EF4-FFF2-40B4-BE49-F238E27FC236}">
                      <a16:creationId xmlns:a16="http://schemas.microsoft.com/office/drawing/2014/main" id="{30F9E872-8F59-44F3-AAEB-288F8C380415}"/>
                    </a:ext>
                  </a:extLst>
                </p:cNvPr>
                <p:cNvSpPr/>
                <p:nvPr/>
              </p:nvSpPr>
              <p:spPr>
                <a:xfrm>
                  <a:off x="28931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4201" name="Rectangle: Rounded Corners 4200">
                  <a:extLst>
                    <a:ext uri="{FF2B5EF4-FFF2-40B4-BE49-F238E27FC236}">
                      <a16:creationId xmlns:a16="http://schemas.microsoft.com/office/drawing/2014/main" id="{34AEB025-1535-423F-91B4-43F2E4AF27D4}"/>
                    </a:ext>
                  </a:extLst>
                </p:cNvPr>
                <p:cNvSpPr/>
                <p:nvPr/>
              </p:nvSpPr>
              <p:spPr>
                <a:xfrm>
                  <a:off x="2664554" y="3810000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19416B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96" name="Rectangle 4195">
                <a:extLst>
                  <a:ext uri="{FF2B5EF4-FFF2-40B4-BE49-F238E27FC236}">
                    <a16:creationId xmlns:a16="http://schemas.microsoft.com/office/drawing/2014/main" id="{53D30F3A-529A-4AF8-89B0-7257FBADD903}"/>
                  </a:ext>
                </a:extLst>
              </p:cNvPr>
              <p:cNvSpPr/>
              <p:nvPr/>
            </p:nvSpPr>
            <p:spPr>
              <a:xfrm>
                <a:off x="6005491" y="4032371"/>
                <a:ext cx="414206" cy="307777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CD22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>
                    <a:solidFill>
                      <a:srgbClr val="000000"/>
                    </a:solidFill>
                    <a:latin typeface="Aptos"/>
                  </a:rPr>
                  <a:t>CAR</a:t>
                </a: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97" name="Rectangle 4196">
                <a:extLst>
                  <a:ext uri="{FF2B5EF4-FFF2-40B4-BE49-F238E27FC236}">
                    <a16:creationId xmlns:a16="http://schemas.microsoft.com/office/drawing/2014/main" id="{6FDF0A23-904B-4820-9927-ED440F4EF4F3}"/>
                  </a:ext>
                </a:extLst>
              </p:cNvPr>
              <p:cNvSpPr/>
              <p:nvPr/>
            </p:nvSpPr>
            <p:spPr>
              <a:xfrm>
                <a:off x="6194999" y="5479502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3941" name="Group 3940">
              <a:extLst>
                <a:ext uri="{FF2B5EF4-FFF2-40B4-BE49-F238E27FC236}">
                  <a16:creationId xmlns:a16="http://schemas.microsoft.com/office/drawing/2014/main" id="{C76F395D-C0C4-465B-ADD0-52736AD5189A}"/>
                </a:ext>
              </a:extLst>
            </p:cNvPr>
            <p:cNvGrpSpPr/>
            <p:nvPr/>
          </p:nvGrpSpPr>
          <p:grpSpPr>
            <a:xfrm>
              <a:off x="2729584" y="4981135"/>
              <a:ext cx="1255227" cy="174679"/>
              <a:chOff x="2729584" y="4981135"/>
              <a:chExt cx="1255227" cy="174679"/>
            </a:xfrm>
          </p:grpSpPr>
          <p:sp>
            <p:nvSpPr>
              <p:cNvPr id="3961" name="Freeform: Shape 3960">
                <a:extLst>
                  <a:ext uri="{FF2B5EF4-FFF2-40B4-BE49-F238E27FC236}">
                    <a16:creationId xmlns:a16="http://schemas.microsoft.com/office/drawing/2014/main" id="{39604660-92FB-4EDF-8F93-EA062DE0800B}"/>
                  </a:ext>
                </a:extLst>
              </p:cNvPr>
              <p:cNvSpPr/>
              <p:nvPr/>
            </p:nvSpPr>
            <p:spPr>
              <a:xfrm>
                <a:off x="308700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2" name="Freeform: Shape 3961">
                <a:extLst>
                  <a:ext uri="{FF2B5EF4-FFF2-40B4-BE49-F238E27FC236}">
                    <a16:creationId xmlns:a16="http://schemas.microsoft.com/office/drawing/2014/main" id="{3292B061-2C1A-4E99-A057-8344C238A258}"/>
                  </a:ext>
                </a:extLst>
              </p:cNvPr>
              <p:cNvSpPr/>
              <p:nvPr/>
            </p:nvSpPr>
            <p:spPr>
              <a:xfrm flipH="1">
                <a:off x="310201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3" name="Oval 3962">
                <a:extLst>
                  <a:ext uri="{FF2B5EF4-FFF2-40B4-BE49-F238E27FC236}">
                    <a16:creationId xmlns:a16="http://schemas.microsoft.com/office/drawing/2014/main" id="{DCB56C5C-DF67-41F2-8A3D-C89EF87610F8}"/>
                  </a:ext>
                </a:extLst>
              </p:cNvPr>
              <p:cNvSpPr/>
              <p:nvPr/>
            </p:nvSpPr>
            <p:spPr>
              <a:xfrm>
                <a:off x="308459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4" name="Freeform: Shape 3963">
                <a:extLst>
                  <a:ext uri="{FF2B5EF4-FFF2-40B4-BE49-F238E27FC236}">
                    <a16:creationId xmlns:a16="http://schemas.microsoft.com/office/drawing/2014/main" id="{20559349-50E1-4514-8B89-813927B1B8AF}"/>
                  </a:ext>
                </a:extLst>
              </p:cNvPr>
              <p:cNvSpPr/>
              <p:nvPr/>
            </p:nvSpPr>
            <p:spPr>
              <a:xfrm>
                <a:off x="311927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5" name="Freeform: Shape 3964">
                <a:extLst>
                  <a:ext uri="{FF2B5EF4-FFF2-40B4-BE49-F238E27FC236}">
                    <a16:creationId xmlns:a16="http://schemas.microsoft.com/office/drawing/2014/main" id="{43448D59-6048-4D71-86EA-13D0CF285DBF}"/>
                  </a:ext>
                </a:extLst>
              </p:cNvPr>
              <p:cNvSpPr/>
              <p:nvPr/>
            </p:nvSpPr>
            <p:spPr>
              <a:xfrm flipH="1">
                <a:off x="313429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6" name="Oval 3965">
                <a:extLst>
                  <a:ext uri="{FF2B5EF4-FFF2-40B4-BE49-F238E27FC236}">
                    <a16:creationId xmlns:a16="http://schemas.microsoft.com/office/drawing/2014/main" id="{C046E3CF-5205-461A-8896-69C20C7AE40A}"/>
                  </a:ext>
                </a:extLst>
              </p:cNvPr>
              <p:cNvSpPr/>
              <p:nvPr/>
            </p:nvSpPr>
            <p:spPr>
              <a:xfrm>
                <a:off x="311687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7" name="Freeform: Shape 3966">
                <a:extLst>
                  <a:ext uri="{FF2B5EF4-FFF2-40B4-BE49-F238E27FC236}">
                    <a16:creationId xmlns:a16="http://schemas.microsoft.com/office/drawing/2014/main" id="{278ADFE6-66E1-4AD8-B5F6-58266F04C278}"/>
                  </a:ext>
                </a:extLst>
              </p:cNvPr>
              <p:cNvSpPr/>
              <p:nvPr/>
            </p:nvSpPr>
            <p:spPr>
              <a:xfrm>
                <a:off x="315155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DDDAF5CE-56DE-442A-8A5F-624B850146C9}"/>
                  </a:ext>
                </a:extLst>
              </p:cNvPr>
              <p:cNvSpPr/>
              <p:nvPr/>
            </p:nvSpPr>
            <p:spPr>
              <a:xfrm flipH="1">
                <a:off x="316656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69" name="Oval 3968">
                <a:extLst>
                  <a:ext uri="{FF2B5EF4-FFF2-40B4-BE49-F238E27FC236}">
                    <a16:creationId xmlns:a16="http://schemas.microsoft.com/office/drawing/2014/main" id="{38F49848-EAF3-4B7D-8019-7164A403C389}"/>
                  </a:ext>
                </a:extLst>
              </p:cNvPr>
              <p:cNvSpPr/>
              <p:nvPr/>
            </p:nvSpPr>
            <p:spPr>
              <a:xfrm>
                <a:off x="314914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58416C39-8C5B-4AB3-8C33-6065C4A2B84F}"/>
                  </a:ext>
                </a:extLst>
              </p:cNvPr>
              <p:cNvSpPr/>
              <p:nvPr/>
            </p:nvSpPr>
            <p:spPr>
              <a:xfrm>
                <a:off x="318382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1" name="Freeform: Shape 3970">
                <a:extLst>
                  <a:ext uri="{FF2B5EF4-FFF2-40B4-BE49-F238E27FC236}">
                    <a16:creationId xmlns:a16="http://schemas.microsoft.com/office/drawing/2014/main" id="{E8C65D04-88F1-456A-9E09-0DFFE95FDA2D}"/>
                  </a:ext>
                </a:extLst>
              </p:cNvPr>
              <p:cNvSpPr/>
              <p:nvPr/>
            </p:nvSpPr>
            <p:spPr>
              <a:xfrm flipH="1">
                <a:off x="319884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2" name="Oval 3971">
                <a:extLst>
                  <a:ext uri="{FF2B5EF4-FFF2-40B4-BE49-F238E27FC236}">
                    <a16:creationId xmlns:a16="http://schemas.microsoft.com/office/drawing/2014/main" id="{4214C649-1E1B-43BE-97CD-1124613691AC}"/>
                  </a:ext>
                </a:extLst>
              </p:cNvPr>
              <p:cNvSpPr/>
              <p:nvPr/>
            </p:nvSpPr>
            <p:spPr>
              <a:xfrm>
                <a:off x="318142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3" name="Freeform: Shape 3972">
                <a:extLst>
                  <a:ext uri="{FF2B5EF4-FFF2-40B4-BE49-F238E27FC236}">
                    <a16:creationId xmlns:a16="http://schemas.microsoft.com/office/drawing/2014/main" id="{42F89658-47BD-41DA-B57F-84ED7B86FF7E}"/>
                  </a:ext>
                </a:extLst>
              </p:cNvPr>
              <p:cNvSpPr/>
              <p:nvPr/>
            </p:nvSpPr>
            <p:spPr>
              <a:xfrm>
                <a:off x="321609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4" name="Freeform: Shape 3973">
                <a:extLst>
                  <a:ext uri="{FF2B5EF4-FFF2-40B4-BE49-F238E27FC236}">
                    <a16:creationId xmlns:a16="http://schemas.microsoft.com/office/drawing/2014/main" id="{8DDFE077-52E1-4A83-8FA6-2DE9508B1473}"/>
                  </a:ext>
                </a:extLst>
              </p:cNvPr>
              <p:cNvSpPr/>
              <p:nvPr/>
            </p:nvSpPr>
            <p:spPr>
              <a:xfrm flipH="1">
                <a:off x="323111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5" name="Oval 3974">
                <a:extLst>
                  <a:ext uri="{FF2B5EF4-FFF2-40B4-BE49-F238E27FC236}">
                    <a16:creationId xmlns:a16="http://schemas.microsoft.com/office/drawing/2014/main" id="{A9522C5C-A321-4700-A80C-9B492B0A59EA}"/>
                  </a:ext>
                </a:extLst>
              </p:cNvPr>
              <p:cNvSpPr/>
              <p:nvPr/>
            </p:nvSpPr>
            <p:spPr>
              <a:xfrm>
                <a:off x="321369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6" name="Freeform: Shape 3975">
                <a:extLst>
                  <a:ext uri="{FF2B5EF4-FFF2-40B4-BE49-F238E27FC236}">
                    <a16:creationId xmlns:a16="http://schemas.microsoft.com/office/drawing/2014/main" id="{0BE6074B-838F-4121-9752-B2BFE71DB9F0}"/>
                  </a:ext>
                </a:extLst>
              </p:cNvPr>
              <p:cNvSpPr/>
              <p:nvPr/>
            </p:nvSpPr>
            <p:spPr>
              <a:xfrm>
                <a:off x="324837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7" name="Freeform: Shape 3976">
                <a:extLst>
                  <a:ext uri="{FF2B5EF4-FFF2-40B4-BE49-F238E27FC236}">
                    <a16:creationId xmlns:a16="http://schemas.microsoft.com/office/drawing/2014/main" id="{42C078C8-466D-48FF-97C9-32B29234CF38}"/>
                  </a:ext>
                </a:extLst>
              </p:cNvPr>
              <p:cNvSpPr/>
              <p:nvPr/>
            </p:nvSpPr>
            <p:spPr>
              <a:xfrm flipH="1">
                <a:off x="326338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8" name="Oval 3977">
                <a:extLst>
                  <a:ext uri="{FF2B5EF4-FFF2-40B4-BE49-F238E27FC236}">
                    <a16:creationId xmlns:a16="http://schemas.microsoft.com/office/drawing/2014/main" id="{1B65848C-22C6-47C8-AF0A-AB945660566F}"/>
                  </a:ext>
                </a:extLst>
              </p:cNvPr>
              <p:cNvSpPr/>
              <p:nvPr/>
            </p:nvSpPr>
            <p:spPr>
              <a:xfrm>
                <a:off x="324596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79" name="Freeform: Shape 3978">
                <a:extLst>
                  <a:ext uri="{FF2B5EF4-FFF2-40B4-BE49-F238E27FC236}">
                    <a16:creationId xmlns:a16="http://schemas.microsoft.com/office/drawing/2014/main" id="{17BE4E4B-0D56-4C51-B64C-A6860AF20689}"/>
                  </a:ext>
                </a:extLst>
              </p:cNvPr>
              <p:cNvSpPr/>
              <p:nvPr/>
            </p:nvSpPr>
            <p:spPr>
              <a:xfrm>
                <a:off x="328064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0" name="Freeform: Shape 3979">
                <a:extLst>
                  <a:ext uri="{FF2B5EF4-FFF2-40B4-BE49-F238E27FC236}">
                    <a16:creationId xmlns:a16="http://schemas.microsoft.com/office/drawing/2014/main" id="{BB1C918F-5D1D-4E19-905E-CE0A6852F547}"/>
                  </a:ext>
                </a:extLst>
              </p:cNvPr>
              <p:cNvSpPr/>
              <p:nvPr/>
            </p:nvSpPr>
            <p:spPr>
              <a:xfrm flipH="1">
                <a:off x="329566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1" name="Oval 3980">
                <a:extLst>
                  <a:ext uri="{FF2B5EF4-FFF2-40B4-BE49-F238E27FC236}">
                    <a16:creationId xmlns:a16="http://schemas.microsoft.com/office/drawing/2014/main" id="{C5A414C2-87D0-4D9F-A2CF-612D02B8428C}"/>
                  </a:ext>
                </a:extLst>
              </p:cNvPr>
              <p:cNvSpPr/>
              <p:nvPr/>
            </p:nvSpPr>
            <p:spPr>
              <a:xfrm>
                <a:off x="327824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2" name="Freeform: Shape 3981">
                <a:extLst>
                  <a:ext uri="{FF2B5EF4-FFF2-40B4-BE49-F238E27FC236}">
                    <a16:creationId xmlns:a16="http://schemas.microsoft.com/office/drawing/2014/main" id="{AB7369E6-FC30-458A-88C2-8D5297CFA72C}"/>
                  </a:ext>
                </a:extLst>
              </p:cNvPr>
              <p:cNvSpPr/>
              <p:nvPr/>
            </p:nvSpPr>
            <p:spPr>
              <a:xfrm>
                <a:off x="331292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3" name="Freeform: Shape 3982">
                <a:extLst>
                  <a:ext uri="{FF2B5EF4-FFF2-40B4-BE49-F238E27FC236}">
                    <a16:creationId xmlns:a16="http://schemas.microsoft.com/office/drawing/2014/main" id="{6F8FBC62-7E78-4092-A0D5-39ACE4B3BB60}"/>
                  </a:ext>
                </a:extLst>
              </p:cNvPr>
              <p:cNvSpPr/>
              <p:nvPr/>
            </p:nvSpPr>
            <p:spPr>
              <a:xfrm flipH="1">
                <a:off x="332793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4" name="Oval 3983">
                <a:extLst>
                  <a:ext uri="{FF2B5EF4-FFF2-40B4-BE49-F238E27FC236}">
                    <a16:creationId xmlns:a16="http://schemas.microsoft.com/office/drawing/2014/main" id="{A09BA4B1-4920-421A-96A4-F9879DD0BE0A}"/>
                  </a:ext>
                </a:extLst>
              </p:cNvPr>
              <p:cNvSpPr/>
              <p:nvPr/>
            </p:nvSpPr>
            <p:spPr>
              <a:xfrm>
                <a:off x="331051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5" name="Freeform: Shape 3984">
                <a:extLst>
                  <a:ext uri="{FF2B5EF4-FFF2-40B4-BE49-F238E27FC236}">
                    <a16:creationId xmlns:a16="http://schemas.microsoft.com/office/drawing/2014/main" id="{45172470-C1E3-4609-A2D0-167550040F04}"/>
                  </a:ext>
                </a:extLst>
              </p:cNvPr>
              <p:cNvSpPr/>
              <p:nvPr/>
            </p:nvSpPr>
            <p:spPr>
              <a:xfrm>
                <a:off x="334519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6" name="Freeform: Shape 3985">
                <a:extLst>
                  <a:ext uri="{FF2B5EF4-FFF2-40B4-BE49-F238E27FC236}">
                    <a16:creationId xmlns:a16="http://schemas.microsoft.com/office/drawing/2014/main" id="{AAAFBC6F-2BB2-48C3-9A48-6B694CDC7474}"/>
                  </a:ext>
                </a:extLst>
              </p:cNvPr>
              <p:cNvSpPr/>
              <p:nvPr/>
            </p:nvSpPr>
            <p:spPr>
              <a:xfrm flipH="1">
                <a:off x="336021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7" name="Oval 3986">
                <a:extLst>
                  <a:ext uri="{FF2B5EF4-FFF2-40B4-BE49-F238E27FC236}">
                    <a16:creationId xmlns:a16="http://schemas.microsoft.com/office/drawing/2014/main" id="{B91001E5-DB56-45BF-A148-2108A187237C}"/>
                  </a:ext>
                </a:extLst>
              </p:cNvPr>
              <p:cNvSpPr/>
              <p:nvPr/>
            </p:nvSpPr>
            <p:spPr>
              <a:xfrm>
                <a:off x="334279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8" name="Freeform: Shape 3987">
                <a:extLst>
                  <a:ext uri="{FF2B5EF4-FFF2-40B4-BE49-F238E27FC236}">
                    <a16:creationId xmlns:a16="http://schemas.microsoft.com/office/drawing/2014/main" id="{2EA99F95-7CAF-4FFC-8C83-53715CCA22EF}"/>
                  </a:ext>
                </a:extLst>
              </p:cNvPr>
              <p:cNvSpPr/>
              <p:nvPr/>
            </p:nvSpPr>
            <p:spPr>
              <a:xfrm>
                <a:off x="337746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89" name="Freeform: Shape 3988">
                <a:extLst>
                  <a:ext uri="{FF2B5EF4-FFF2-40B4-BE49-F238E27FC236}">
                    <a16:creationId xmlns:a16="http://schemas.microsoft.com/office/drawing/2014/main" id="{8EFC6C6C-9A2F-4379-9C0C-A85CC0405271}"/>
                  </a:ext>
                </a:extLst>
              </p:cNvPr>
              <p:cNvSpPr/>
              <p:nvPr/>
            </p:nvSpPr>
            <p:spPr>
              <a:xfrm flipH="1">
                <a:off x="339248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0" name="Oval 3989">
                <a:extLst>
                  <a:ext uri="{FF2B5EF4-FFF2-40B4-BE49-F238E27FC236}">
                    <a16:creationId xmlns:a16="http://schemas.microsoft.com/office/drawing/2014/main" id="{991911AE-D7AF-42A0-84B6-345F193C307B}"/>
                  </a:ext>
                </a:extLst>
              </p:cNvPr>
              <p:cNvSpPr/>
              <p:nvPr/>
            </p:nvSpPr>
            <p:spPr>
              <a:xfrm>
                <a:off x="337506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1" name="Freeform: Shape 3990">
                <a:extLst>
                  <a:ext uri="{FF2B5EF4-FFF2-40B4-BE49-F238E27FC236}">
                    <a16:creationId xmlns:a16="http://schemas.microsoft.com/office/drawing/2014/main" id="{9692B188-6E13-499F-B091-92DB286F61F5}"/>
                  </a:ext>
                </a:extLst>
              </p:cNvPr>
              <p:cNvSpPr/>
              <p:nvPr/>
            </p:nvSpPr>
            <p:spPr>
              <a:xfrm>
                <a:off x="340974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2" name="Freeform: Shape 3991">
                <a:extLst>
                  <a:ext uri="{FF2B5EF4-FFF2-40B4-BE49-F238E27FC236}">
                    <a16:creationId xmlns:a16="http://schemas.microsoft.com/office/drawing/2014/main" id="{4016F949-3259-406F-96D0-51D79F05DB0C}"/>
                  </a:ext>
                </a:extLst>
              </p:cNvPr>
              <p:cNvSpPr/>
              <p:nvPr/>
            </p:nvSpPr>
            <p:spPr>
              <a:xfrm flipH="1">
                <a:off x="342475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3" name="Oval 3992">
                <a:extLst>
                  <a:ext uri="{FF2B5EF4-FFF2-40B4-BE49-F238E27FC236}">
                    <a16:creationId xmlns:a16="http://schemas.microsoft.com/office/drawing/2014/main" id="{4074EB1F-B724-4B74-B859-86962C5C8095}"/>
                  </a:ext>
                </a:extLst>
              </p:cNvPr>
              <p:cNvSpPr/>
              <p:nvPr/>
            </p:nvSpPr>
            <p:spPr>
              <a:xfrm>
                <a:off x="340733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4" name="Freeform: Shape 3993">
                <a:extLst>
                  <a:ext uri="{FF2B5EF4-FFF2-40B4-BE49-F238E27FC236}">
                    <a16:creationId xmlns:a16="http://schemas.microsoft.com/office/drawing/2014/main" id="{E031E926-38AF-4FD7-A520-33CFC9B011EB}"/>
                  </a:ext>
                </a:extLst>
              </p:cNvPr>
              <p:cNvSpPr/>
              <p:nvPr/>
            </p:nvSpPr>
            <p:spPr>
              <a:xfrm>
                <a:off x="344201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5" name="Freeform: Shape 3994">
                <a:extLst>
                  <a:ext uri="{FF2B5EF4-FFF2-40B4-BE49-F238E27FC236}">
                    <a16:creationId xmlns:a16="http://schemas.microsoft.com/office/drawing/2014/main" id="{CF888219-34BB-45E6-B4A1-400BC45EC42B}"/>
                  </a:ext>
                </a:extLst>
              </p:cNvPr>
              <p:cNvSpPr/>
              <p:nvPr/>
            </p:nvSpPr>
            <p:spPr>
              <a:xfrm flipH="1">
                <a:off x="345703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6" name="Oval 3995">
                <a:extLst>
                  <a:ext uri="{FF2B5EF4-FFF2-40B4-BE49-F238E27FC236}">
                    <a16:creationId xmlns:a16="http://schemas.microsoft.com/office/drawing/2014/main" id="{A090062E-9AD8-4000-BB12-23FC91496A82}"/>
                  </a:ext>
                </a:extLst>
              </p:cNvPr>
              <p:cNvSpPr/>
              <p:nvPr/>
            </p:nvSpPr>
            <p:spPr>
              <a:xfrm>
                <a:off x="343961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7" name="Freeform: Shape 3996">
                <a:extLst>
                  <a:ext uri="{FF2B5EF4-FFF2-40B4-BE49-F238E27FC236}">
                    <a16:creationId xmlns:a16="http://schemas.microsoft.com/office/drawing/2014/main" id="{85B3B439-F8AA-4412-8F16-039D55F88372}"/>
                  </a:ext>
                </a:extLst>
              </p:cNvPr>
              <p:cNvSpPr/>
              <p:nvPr/>
            </p:nvSpPr>
            <p:spPr>
              <a:xfrm>
                <a:off x="347429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8" name="Freeform: Shape 3997">
                <a:extLst>
                  <a:ext uri="{FF2B5EF4-FFF2-40B4-BE49-F238E27FC236}">
                    <a16:creationId xmlns:a16="http://schemas.microsoft.com/office/drawing/2014/main" id="{42F3F3FA-B872-48EE-BF73-641F43CEBE51}"/>
                  </a:ext>
                </a:extLst>
              </p:cNvPr>
              <p:cNvSpPr/>
              <p:nvPr/>
            </p:nvSpPr>
            <p:spPr>
              <a:xfrm flipH="1">
                <a:off x="348930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99" name="Oval 3998">
                <a:extLst>
                  <a:ext uri="{FF2B5EF4-FFF2-40B4-BE49-F238E27FC236}">
                    <a16:creationId xmlns:a16="http://schemas.microsoft.com/office/drawing/2014/main" id="{69B2CF15-836B-4AB5-92FB-AC038BA2716F}"/>
                  </a:ext>
                </a:extLst>
              </p:cNvPr>
              <p:cNvSpPr/>
              <p:nvPr/>
            </p:nvSpPr>
            <p:spPr>
              <a:xfrm>
                <a:off x="347188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0" name="Freeform: Shape 3999">
                <a:extLst>
                  <a:ext uri="{FF2B5EF4-FFF2-40B4-BE49-F238E27FC236}">
                    <a16:creationId xmlns:a16="http://schemas.microsoft.com/office/drawing/2014/main" id="{BE445E8F-8D2B-4CC9-9191-F758E3CACB70}"/>
                  </a:ext>
                </a:extLst>
              </p:cNvPr>
              <p:cNvSpPr/>
              <p:nvPr/>
            </p:nvSpPr>
            <p:spPr>
              <a:xfrm>
                <a:off x="350656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1" name="Freeform: Shape 4000">
                <a:extLst>
                  <a:ext uri="{FF2B5EF4-FFF2-40B4-BE49-F238E27FC236}">
                    <a16:creationId xmlns:a16="http://schemas.microsoft.com/office/drawing/2014/main" id="{8E4A21A3-8F76-4B1E-9ECA-77F9A5A10ADA}"/>
                  </a:ext>
                </a:extLst>
              </p:cNvPr>
              <p:cNvSpPr/>
              <p:nvPr/>
            </p:nvSpPr>
            <p:spPr>
              <a:xfrm flipH="1">
                <a:off x="352158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2" name="Oval 4001">
                <a:extLst>
                  <a:ext uri="{FF2B5EF4-FFF2-40B4-BE49-F238E27FC236}">
                    <a16:creationId xmlns:a16="http://schemas.microsoft.com/office/drawing/2014/main" id="{EA5C143D-EEB6-4CF8-B91D-C713CA018A95}"/>
                  </a:ext>
                </a:extLst>
              </p:cNvPr>
              <p:cNvSpPr/>
              <p:nvPr/>
            </p:nvSpPr>
            <p:spPr>
              <a:xfrm>
                <a:off x="350416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3" name="Freeform: Shape 4002">
                <a:extLst>
                  <a:ext uri="{FF2B5EF4-FFF2-40B4-BE49-F238E27FC236}">
                    <a16:creationId xmlns:a16="http://schemas.microsoft.com/office/drawing/2014/main" id="{60B2FEE3-9581-407B-85EB-1B429830180D}"/>
                  </a:ext>
                </a:extLst>
              </p:cNvPr>
              <p:cNvSpPr/>
              <p:nvPr/>
            </p:nvSpPr>
            <p:spPr>
              <a:xfrm>
                <a:off x="353883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4" name="Freeform: Shape 4003">
                <a:extLst>
                  <a:ext uri="{FF2B5EF4-FFF2-40B4-BE49-F238E27FC236}">
                    <a16:creationId xmlns:a16="http://schemas.microsoft.com/office/drawing/2014/main" id="{93171644-D102-4D25-9D39-D368761CCBC4}"/>
                  </a:ext>
                </a:extLst>
              </p:cNvPr>
              <p:cNvSpPr/>
              <p:nvPr/>
            </p:nvSpPr>
            <p:spPr>
              <a:xfrm flipH="1">
                <a:off x="355385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5" name="Oval 4004">
                <a:extLst>
                  <a:ext uri="{FF2B5EF4-FFF2-40B4-BE49-F238E27FC236}">
                    <a16:creationId xmlns:a16="http://schemas.microsoft.com/office/drawing/2014/main" id="{B2120A7B-0548-4F39-9141-E9D2FA7F23EC}"/>
                  </a:ext>
                </a:extLst>
              </p:cNvPr>
              <p:cNvSpPr/>
              <p:nvPr/>
            </p:nvSpPr>
            <p:spPr>
              <a:xfrm>
                <a:off x="353643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6" name="Freeform: Shape 4005">
                <a:extLst>
                  <a:ext uri="{FF2B5EF4-FFF2-40B4-BE49-F238E27FC236}">
                    <a16:creationId xmlns:a16="http://schemas.microsoft.com/office/drawing/2014/main" id="{2D778727-BABF-478C-88C3-6EDBF7A94672}"/>
                  </a:ext>
                </a:extLst>
              </p:cNvPr>
              <p:cNvSpPr/>
              <p:nvPr/>
            </p:nvSpPr>
            <p:spPr>
              <a:xfrm>
                <a:off x="357111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7" name="Freeform: Shape 4006">
                <a:extLst>
                  <a:ext uri="{FF2B5EF4-FFF2-40B4-BE49-F238E27FC236}">
                    <a16:creationId xmlns:a16="http://schemas.microsoft.com/office/drawing/2014/main" id="{EA138C54-9EC4-4668-ADC0-16EBC3AFF8A8}"/>
                  </a:ext>
                </a:extLst>
              </p:cNvPr>
              <p:cNvSpPr/>
              <p:nvPr/>
            </p:nvSpPr>
            <p:spPr>
              <a:xfrm flipH="1">
                <a:off x="358612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8" name="Oval 4007">
                <a:extLst>
                  <a:ext uri="{FF2B5EF4-FFF2-40B4-BE49-F238E27FC236}">
                    <a16:creationId xmlns:a16="http://schemas.microsoft.com/office/drawing/2014/main" id="{9C8ED700-DC07-478C-A976-B0D20356F57E}"/>
                  </a:ext>
                </a:extLst>
              </p:cNvPr>
              <p:cNvSpPr/>
              <p:nvPr/>
            </p:nvSpPr>
            <p:spPr>
              <a:xfrm>
                <a:off x="356870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09" name="Freeform: Shape 4008">
                <a:extLst>
                  <a:ext uri="{FF2B5EF4-FFF2-40B4-BE49-F238E27FC236}">
                    <a16:creationId xmlns:a16="http://schemas.microsoft.com/office/drawing/2014/main" id="{CA0547C1-3328-4CD7-BAFF-39D7A753969D}"/>
                  </a:ext>
                </a:extLst>
              </p:cNvPr>
              <p:cNvSpPr/>
              <p:nvPr/>
            </p:nvSpPr>
            <p:spPr>
              <a:xfrm>
                <a:off x="360338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0" name="Freeform: Shape 4009">
                <a:extLst>
                  <a:ext uri="{FF2B5EF4-FFF2-40B4-BE49-F238E27FC236}">
                    <a16:creationId xmlns:a16="http://schemas.microsoft.com/office/drawing/2014/main" id="{4A0BBABB-B4AF-472A-98B4-85C1DBFBDEEC}"/>
                  </a:ext>
                </a:extLst>
              </p:cNvPr>
              <p:cNvSpPr/>
              <p:nvPr/>
            </p:nvSpPr>
            <p:spPr>
              <a:xfrm flipH="1">
                <a:off x="361840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1" name="Oval 4010">
                <a:extLst>
                  <a:ext uri="{FF2B5EF4-FFF2-40B4-BE49-F238E27FC236}">
                    <a16:creationId xmlns:a16="http://schemas.microsoft.com/office/drawing/2014/main" id="{9855D132-E256-455A-A910-C868635A5DDD}"/>
                  </a:ext>
                </a:extLst>
              </p:cNvPr>
              <p:cNvSpPr/>
              <p:nvPr/>
            </p:nvSpPr>
            <p:spPr>
              <a:xfrm>
                <a:off x="360098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2" name="Freeform: Shape 4011">
                <a:extLst>
                  <a:ext uri="{FF2B5EF4-FFF2-40B4-BE49-F238E27FC236}">
                    <a16:creationId xmlns:a16="http://schemas.microsoft.com/office/drawing/2014/main" id="{AA1006B6-8B40-47BC-90B5-8ED3A2C67576}"/>
                  </a:ext>
                </a:extLst>
              </p:cNvPr>
              <p:cNvSpPr/>
              <p:nvPr/>
            </p:nvSpPr>
            <p:spPr>
              <a:xfrm>
                <a:off x="363566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3" name="Freeform: Shape 4012">
                <a:extLst>
                  <a:ext uri="{FF2B5EF4-FFF2-40B4-BE49-F238E27FC236}">
                    <a16:creationId xmlns:a16="http://schemas.microsoft.com/office/drawing/2014/main" id="{CF28874B-C2CE-4198-9142-93CE2A1C12AC}"/>
                  </a:ext>
                </a:extLst>
              </p:cNvPr>
              <p:cNvSpPr/>
              <p:nvPr/>
            </p:nvSpPr>
            <p:spPr>
              <a:xfrm flipH="1">
                <a:off x="365067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4" name="Oval 4013">
                <a:extLst>
                  <a:ext uri="{FF2B5EF4-FFF2-40B4-BE49-F238E27FC236}">
                    <a16:creationId xmlns:a16="http://schemas.microsoft.com/office/drawing/2014/main" id="{F1059255-FB45-42B5-883F-C3B00D1FEB36}"/>
                  </a:ext>
                </a:extLst>
              </p:cNvPr>
              <p:cNvSpPr/>
              <p:nvPr/>
            </p:nvSpPr>
            <p:spPr>
              <a:xfrm>
                <a:off x="363325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5" name="Freeform: Shape 4014">
                <a:extLst>
                  <a:ext uri="{FF2B5EF4-FFF2-40B4-BE49-F238E27FC236}">
                    <a16:creationId xmlns:a16="http://schemas.microsoft.com/office/drawing/2014/main" id="{F71E8811-21A7-48FC-B550-4423DC01D962}"/>
                  </a:ext>
                </a:extLst>
              </p:cNvPr>
              <p:cNvSpPr/>
              <p:nvPr/>
            </p:nvSpPr>
            <p:spPr>
              <a:xfrm>
                <a:off x="366793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6" name="Freeform: Shape 4015">
                <a:extLst>
                  <a:ext uri="{FF2B5EF4-FFF2-40B4-BE49-F238E27FC236}">
                    <a16:creationId xmlns:a16="http://schemas.microsoft.com/office/drawing/2014/main" id="{1BFBBD50-1D21-4EAD-A2AE-233FB914DE2B}"/>
                  </a:ext>
                </a:extLst>
              </p:cNvPr>
              <p:cNvSpPr/>
              <p:nvPr/>
            </p:nvSpPr>
            <p:spPr>
              <a:xfrm flipH="1">
                <a:off x="368295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7" name="Oval 4016">
                <a:extLst>
                  <a:ext uri="{FF2B5EF4-FFF2-40B4-BE49-F238E27FC236}">
                    <a16:creationId xmlns:a16="http://schemas.microsoft.com/office/drawing/2014/main" id="{ACE59404-C758-4588-846E-EBA215C1A049}"/>
                  </a:ext>
                </a:extLst>
              </p:cNvPr>
              <p:cNvSpPr/>
              <p:nvPr/>
            </p:nvSpPr>
            <p:spPr>
              <a:xfrm>
                <a:off x="366553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8" name="Freeform: Shape 4017">
                <a:extLst>
                  <a:ext uri="{FF2B5EF4-FFF2-40B4-BE49-F238E27FC236}">
                    <a16:creationId xmlns:a16="http://schemas.microsoft.com/office/drawing/2014/main" id="{F2590137-F627-44DE-92CF-88BEDC83C9B5}"/>
                  </a:ext>
                </a:extLst>
              </p:cNvPr>
              <p:cNvSpPr/>
              <p:nvPr/>
            </p:nvSpPr>
            <p:spPr>
              <a:xfrm>
                <a:off x="370020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19" name="Freeform: Shape 4018">
                <a:extLst>
                  <a:ext uri="{FF2B5EF4-FFF2-40B4-BE49-F238E27FC236}">
                    <a16:creationId xmlns:a16="http://schemas.microsoft.com/office/drawing/2014/main" id="{CE32FD33-3E8D-430E-AE2E-C6D9DDCD86A4}"/>
                  </a:ext>
                </a:extLst>
              </p:cNvPr>
              <p:cNvSpPr/>
              <p:nvPr/>
            </p:nvSpPr>
            <p:spPr>
              <a:xfrm flipH="1">
                <a:off x="371522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0" name="Oval 4019">
                <a:extLst>
                  <a:ext uri="{FF2B5EF4-FFF2-40B4-BE49-F238E27FC236}">
                    <a16:creationId xmlns:a16="http://schemas.microsoft.com/office/drawing/2014/main" id="{DF40E474-BE2C-4C3B-8135-8BF0C21083F2}"/>
                  </a:ext>
                </a:extLst>
              </p:cNvPr>
              <p:cNvSpPr/>
              <p:nvPr/>
            </p:nvSpPr>
            <p:spPr>
              <a:xfrm>
                <a:off x="369780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1" name="Freeform: Shape 4020">
                <a:extLst>
                  <a:ext uri="{FF2B5EF4-FFF2-40B4-BE49-F238E27FC236}">
                    <a16:creationId xmlns:a16="http://schemas.microsoft.com/office/drawing/2014/main" id="{0B935049-7F33-4BBA-9EC4-ACBA9E476087}"/>
                  </a:ext>
                </a:extLst>
              </p:cNvPr>
              <p:cNvSpPr/>
              <p:nvPr/>
            </p:nvSpPr>
            <p:spPr>
              <a:xfrm>
                <a:off x="373248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2" name="Freeform: Shape 4021">
                <a:extLst>
                  <a:ext uri="{FF2B5EF4-FFF2-40B4-BE49-F238E27FC236}">
                    <a16:creationId xmlns:a16="http://schemas.microsoft.com/office/drawing/2014/main" id="{A06427A2-D8CD-4CFA-8398-53E996A77736}"/>
                  </a:ext>
                </a:extLst>
              </p:cNvPr>
              <p:cNvSpPr/>
              <p:nvPr/>
            </p:nvSpPr>
            <p:spPr>
              <a:xfrm flipH="1">
                <a:off x="374749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3" name="Oval 4022">
                <a:extLst>
                  <a:ext uri="{FF2B5EF4-FFF2-40B4-BE49-F238E27FC236}">
                    <a16:creationId xmlns:a16="http://schemas.microsoft.com/office/drawing/2014/main" id="{B26C727A-EA39-4778-A501-1B055942656F}"/>
                  </a:ext>
                </a:extLst>
              </p:cNvPr>
              <p:cNvSpPr/>
              <p:nvPr/>
            </p:nvSpPr>
            <p:spPr>
              <a:xfrm>
                <a:off x="373007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4" name="Freeform: Shape 4023">
                <a:extLst>
                  <a:ext uri="{FF2B5EF4-FFF2-40B4-BE49-F238E27FC236}">
                    <a16:creationId xmlns:a16="http://schemas.microsoft.com/office/drawing/2014/main" id="{46323E57-CA0C-435B-AFB3-19B2B85C0E79}"/>
                  </a:ext>
                </a:extLst>
              </p:cNvPr>
              <p:cNvSpPr/>
              <p:nvPr/>
            </p:nvSpPr>
            <p:spPr>
              <a:xfrm>
                <a:off x="376475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5" name="Freeform: Shape 4024">
                <a:extLst>
                  <a:ext uri="{FF2B5EF4-FFF2-40B4-BE49-F238E27FC236}">
                    <a16:creationId xmlns:a16="http://schemas.microsoft.com/office/drawing/2014/main" id="{D91EBA13-77B6-4C65-A00F-04011CFA0C8C}"/>
                  </a:ext>
                </a:extLst>
              </p:cNvPr>
              <p:cNvSpPr/>
              <p:nvPr/>
            </p:nvSpPr>
            <p:spPr>
              <a:xfrm flipH="1">
                <a:off x="377977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6" name="Oval 4025">
                <a:extLst>
                  <a:ext uri="{FF2B5EF4-FFF2-40B4-BE49-F238E27FC236}">
                    <a16:creationId xmlns:a16="http://schemas.microsoft.com/office/drawing/2014/main" id="{095F03E5-6617-4136-B844-FA3AD65B94A0}"/>
                  </a:ext>
                </a:extLst>
              </p:cNvPr>
              <p:cNvSpPr/>
              <p:nvPr/>
            </p:nvSpPr>
            <p:spPr>
              <a:xfrm>
                <a:off x="376235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7" name="Freeform: Shape 4026">
                <a:extLst>
                  <a:ext uri="{FF2B5EF4-FFF2-40B4-BE49-F238E27FC236}">
                    <a16:creationId xmlns:a16="http://schemas.microsoft.com/office/drawing/2014/main" id="{D89BB2B4-8713-44A2-8276-A84045E98771}"/>
                  </a:ext>
                </a:extLst>
              </p:cNvPr>
              <p:cNvSpPr/>
              <p:nvPr/>
            </p:nvSpPr>
            <p:spPr>
              <a:xfrm>
                <a:off x="379703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5ECF62A2-2941-406C-8E94-4AA3E80060FD}"/>
                  </a:ext>
                </a:extLst>
              </p:cNvPr>
              <p:cNvSpPr/>
              <p:nvPr/>
            </p:nvSpPr>
            <p:spPr>
              <a:xfrm flipH="1">
                <a:off x="381204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29" name="Oval 4028">
                <a:extLst>
                  <a:ext uri="{FF2B5EF4-FFF2-40B4-BE49-F238E27FC236}">
                    <a16:creationId xmlns:a16="http://schemas.microsoft.com/office/drawing/2014/main" id="{ED12B36A-4EEE-4901-B5CD-20DC107322B0}"/>
                  </a:ext>
                </a:extLst>
              </p:cNvPr>
              <p:cNvSpPr/>
              <p:nvPr/>
            </p:nvSpPr>
            <p:spPr>
              <a:xfrm>
                <a:off x="379462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0" name="Freeform: Shape 4029">
                <a:extLst>
                  <a:ext uri="{FF2B5EF4-FFF2-40B4-BE49-F238E27FC236}">
                    <a16:creationId xmlns:a16="http://schemas.microsoft.com/office/drawing/2014/main" id="{E890FAE8-7128-422A-BB88-EEE886CA4E6F}"/>
                  </a:ext>
                </a:extLst>
              </p:cNvPr>
              <p:cNvSpPr/>
              <p:nvPr/>
            </p:nvSpPr>
            <p:spPr>
              <a:xfrm>
                <a:off x="382930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1" name="Freeform: Shape 4030">
                <a:extLst>
                  <a:ext uri="{FF2B5EF4-FFF2-40B4-BE49-F238E27FC236}">
                    <a16:creationId xmlns:a16="http://schemas.microsoft.com/office/drawing/2014/main" id="{298ABA14-96F3-4924-8A6C-36AEC86C76D4}"/>
                  </a:ext>
                </a:extLst>
              </p:cNvPr>
              <p:cNvSpPr/>
              <p:nvPr/>
            </p:nvSpPr>
            <p:spPr>
              <a:xfrm flipH="1">
                <a:off x="384432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2" name="Oval 4031">
                <a:extLst>
                  <a:ext uri="{FF2B5EF4-FFF2-40B4-BE49-F238E27FC236}">
                    <a16:creationId xmlns:a16="http://schemas.microsoft.com/office/drawing/2014/main" id="{7D34F212-B2A2-4BFB-8AEA-F0429289F34D}"/>
                  </a:ext>
                </a:extLst>
              </p:cNvPr>
              <p:cNvSpPr/>
              <p:nvPr/>
            </p:nvSpPr>
            <p:spPr>
              <a:xfrm>
                <a:off x="382690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3E92F0F2-4CB1-4A47-AD30-994093822C25}"/>
                  </a:ext>
                </a:extLst>
              </p:cNvPr>
              <p:cNvSpPr/>
              <p:nvPr/>
            </p:nvSpPr>
            <p:spPr>
              <a:xfrm>
                <a:off x="386157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EDC64EC6-CA05-463E-B0C9-068291BE162C}"/>
                  </a:ext>
                </a:extLst>
              </p:cNvPr>
              <p:cNvSpPr/>
              <p:nvPr/>
            </p:nvSpPr>
            <p:spPr>
              <a:xfrm flipH="1">
                <a:off x="387659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5" name="Oval 4034">
                <a:extLst>
                  <a:ext uri="{FF2B5EF4-FFF2-40B4-BE49-F238E27FC236}">
                    <a16:creationId xmlns:a16="http://schemas.microsoft.com/office/drawing/2014/main" id="{BD7EBCFF-2A1C-4AEF-A00B-2404ECEEE106}"/>
                  </a:ext>
                </a:extLst>
              </p:cNvPr>
              <p:cNvSpPr/>
              <p:nvPr/>
            </p:nvSpPr>
            <p:spPr>
              <a:xfrm>
                <a:off x="385917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3A81F513-35E0-47BB-AA5D-822C1E98C7C0}"/>
                  </a:ext>
                </a:extLst>
              </p:cNvPr>
              <p:cNvSpPr/>
              <p:nvPr/>
            </p:nvSpPr>
            <p:spPr>
              <a:xfrm>
                <a:off x="389385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7" name="Freeform: Shape 4036">
                <a:extLst>
                  <a:ext uri="{FF2B5EF4-FFF2-40B4-BE49-F238E27FC236}">
                    <a16:creationId xmlns:a16="http://schemas.microsoft.com/office/drawing/2014/main" id="{D20F22DB-5697-44A2-A2E9-5F38E4A53657}"/>
                  </a:ext>
                </a:extLst>
              </p:cNvPr>
              <p:cNvSpPr/>
              <p:nvPr/>
            </p:nvSpPr>
            <p:spPr>
              <a:xfrm flipH="1">
                <a:off x="390886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8" name="Oval 4037">
                <a:extLst>
                  <a:ext uri="{FF2B5EF4-FFF2-40B4-BE49-F238E27FC236}">
                    <a16:creationId xmlns:a16="http://schemas.microsoft.com/office/drawing/2014/main" id="{522AAF09-74D9-4567-82C8-E41C448204BC}"/>
                  </a:ext>
                </a:extLst>
              </p:cNvPr>
              <p:cNvSpPr/>
              <p:nvPr/>
            </p:nvSpPr>
            <p:spPr>
              <a:xfrm>
                <a:off x="389144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F7152126-FA66-4965-B215-044250EF6859}"/>
                  </a:ext>
                </a:extLst>
              </p:cNvPr>
              <p:cNvSpPr/>
              <p:nvPr/>
            </p:nvSpPr>
            <p:spPr>
              <a:xfrm>
                <a:off x="392612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CEA6EF45-FEE7-417C-A5C2-11569F3C4545}"/>
                  </a:ext>
                </a:extLst>
              </p:cNvPr>
              <p:cNvSpPr/>
              <p:nvPr/>
            </p:nvSpPr>
            <p:spPr>
              <a:xfrm flipH="1">
                <a:off x="394114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1" name="Oval 4040">
                <a:extLst>
                  <a:ext uri="{FF2B5EF4-FFF2-40B4-BE49-F238E27FC236}">
                    <a16:creationId xmlns:a16="http://schemas.microsoft.com/office/drawing/2014/main" id="{7CFA99E3-624B-4A9F-85CA-A7F175685FEB}"/>
                  </a:ext>
                </a:extLst>
              </p:cNvPr>
              <p:cNvSpPr/>
              <p:nvPr/>
            </p:nvSpPr>
            <p:spPr>
              <a:xfrm>
                <a:off x="392372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4AD0A5F8-3610-4F27-9733-D70AD8AB0AFA}"/>
                  </a:ext>
                </a:extLst>
              </p:cNvPr>
              <p:cNvSpPr/>
              <p:nvPr/>
            </p:nvSpPr>
            <p:spPr>
              <a:xfrm>
                <a:off x="3958385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B4972FED-E478-4C62-BE4A-55C483420ADB}"/>
                  </a:ext>
                </a:extLst>
              </p:cNvPr>
              <p:cNvSpPr/>
              <p:nvPr/>
            </p:nvSpPr>
            <p:spPr>
              <a:xfrm flipH="1">
                <a:off x="3973401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4" name="Oval 4043">
                <a:extLst>
                  <a:ext uri="{FF2B5EF4-FFF2-40B4-BE49-F238E27FC236}">
                    <a16:creationId xmlns:a16="http://schemas.microsoft.com/office/drawing/2014/main" id="{4D30450A-C585-4B03-9530-F213CB44BEAC}"/>
                  </a:ext>
                </a:extLst>
              </p:cNvPr>
              <p:cNvSpPr/>
              <p:nvPr/>
            </p:nvSpPr>
            <p:spPr>
              <a:xfrm>
                <a:off x="3955981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D99B07DF-5166-4F05-9C7D-026DB1D9754B}"/>
                  </a:ext>
                </a:extLst>
              </p:cNvPr>
              <p:cNvSpPr/>
              <p:nvPr/>
            </p:nvSpPr>
            <p:spPr>
              <a:xfrm flipV="1">
                <a:off x="308700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7EA0E6C3-7C3F-446E-A445-06140131C96A}"/>
                  </a:ext>
                </a:extLst>
              </p:cNvPr>
              <p:cNvSpPr/>
              <p:nvPr/>
            </p:nvSpPr>
            <p:spPr>
              <a:xfrm flipH="1" flipV="1">
                <a:off x="310201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7" name="Oval 4046">
                <a:extLst>
                  <a:ext uri="{FF2B5EF4-FFF2-40B4-BE49-F238E27FC236}">
                    <a16:creationId xmlns:a16="http://schemas.microsoft.com/office/drawing/2014/main" id="{12776CDE-09F4-490B-8629-591D2C9668AE}"/>
                  </a:ext>
                </a:extLst>
              </p:cNvPr>
              <p:cNvSpPr/>
              <p:nvPr/>
            </p:nvSpPr>
            <p:spPr>
              <a:xfrm flipV="1">
                <a:off x="308459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6550E37A-950E-4FB9-891D-4365080E269A}"/>
                  </a:ext>
                </a:extLst>
              </p:cNvPr>
              <p:cNvSpPr/>
              <p:nvPr/>
            </p:nvSpPr>
            <p:spPr>
              <a:xfrm flipV="1">
                <a:off x="311927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FDFE5DEE-8252-42A7-92F2-ED99046F8475}"/>
                  </a:ext>
                </a:extLst>
              </p:cNvPr>
              <p:cNvSpPr/>
              <p:nvPr/>
            </p:nvSpPr>
            <p:spPr>
              <a:xfrm flipH="1" flipV="1">
                <a:off x="313429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0" name="Oval 4049">
                <a:extLst>
                  <a:ext uri="{FF2B5EF4-FFF2-40B4-BE49-F238E27FC236}">
                    <a16:creationId xmlns:a16="http://schemas.microsoft.com/office/drawing/2014/main" id="{A492C036-0F7D-4736-8436-C67DE92B692E}"/>
                  </a:ext>
                </a:extLst>
              </p:cNvPr>
              <p:cNvSpPr/>
              <p:nvPr/>
            </p:nvSpPr>
            <p:spPr>
              <a:xfrm flipV="1">
                <a:off x="311687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1" name="Freeform: Shape 4050">
                <a:extLst>
                  <a:ext uri="{FF2B5EF4-FFF2-40B4-BE49-F238E27FC236}">
                    <a16:creationId xmlns:a16="http://schemas.microsoft.com/office/drawing/2014/main" id="{F8D5D5A5-100E-4D4F-9C64-955CC929138D}"/>
                  </a:ext>
                </a:extLst>
              </p:cNvPr>
              <p:cNvSpPr/>
              <p:nvPr/>
            </p:nvSpPr>
            <p:spPr>
              <a:xfrm flipV="1">
                <a:off x="315155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2" name="Freeform: Shape 4051">
                <a:extLst>
                  <a:ext uri="{FF2B5EF4-FFF2-40B4-BE49-F238E27FC236}">
                    <a16:creationId xmlns:a16="http://schemas.microsoft.com/office/drawing/2014/main" id="{E0D091B6-B542-4803-ACDA-DF4A46AD4496}"/>
                  </a:ext>
                </a:extLst>
              </p:cNvPr>
              <p:cNvSpPr/>
              <p:nvPr/>
            </p:nvSpPr>
            <p:spPr>
              <a:xfrm flipH="1" flipV="1">
                <a:off x="316656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3" name="Oval 4052">
                <a:extLst>
                  <a:ext uri="{FF2B5EF4-FFF2-40B4-BE49-F238E27FC236}">
                    <a16:creationId xmlns:a16="http://schemas.microsoft.com/office/drawing/2014/main" id="{5339D347-5C9B-477D-ABC6-C0DBB8EA7BC8}"/>
                  </a:ext>
                </a:extLst>
              </p:cNvPr>
              <p:cNvSpPr/>
              <p:nvPr/>
            </p:nvSpPr>
            <p:spPr>
              <a:xfrm flipV="1">
                <a:off x="314914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4" name="Freeform: Shape 4053">
                <a:extLst>
                  <a:ext uri="{FF2B5EF4-FFF2-40B4-BE49-F238E27FC236}">
                    <a16:creationId xmlns:a16="http://schemas.microsoft.com/office/drawing/2014/main" id="{626C095B-9937-455F-A9DC-8EEF9EA3EF2A}"/>
                  </a:ext>
                </a:extLst>
              </p:cNvPr>
              <p:cNvSpPr/>
              <p:nvPr/>
            </p:nvSpPr>
            <p:spPr>
              <a:xfrm flipV="1">
                <a:off x="318382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5" name="Freeform: Shape 4054">
                <a:extLst>
                  <a:ext uri="{FF2B5EF4-FFF2-40B4-BE49-F238E27FC236}">
                    <a16:creationId xmlns:a16="http://schemas.microsoft.com/office/drawing/2014/main" id="{D9AA577B-6E24-423D-82C0-A3F12564EA00}"/>
                  </a:ext>
                </a:extLst>
              </p:cNvPr>
              <p:cNvSpPr/>
              <p:nvPr/>
            </p:nvSpPr>
            <p:spPr>
              <a:xfrm flipH="1" flipV="1">
                <a:off x="319884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6" name="Oval 4055">
                <a:extLst>
                  <a:ext uri="{FF2B5EF4-FFF2-40B4-BE49-F238E27FC236}">
                    <a16:creationId xmlns:a16="http://schemas.microsoft.com/office/drawing/2014/main" id="{52C46FE3-316F-40BD-B0F6-A8510508B6B0}"/>
                  </a:ext>
                </a:extLst>
              </p:cNvPr>
              <p:cNvSpPr/>
              <p:nvPr/>
            </p:nvSpPr>
            <p:spPr>
              <a:xfrm flipV="1">
                <a:off x="318142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7" name="Freeform: Shape 4056">
                <a:extLst>
                  <a:ext uri="{FF2B5EF4-FFF2-40B4-BE49-F238E27FC236}">
                    <a16:creationId xmlns:a16="http://schemas.microsoft.com/office/drawing/2014/main" id="{1BC72A48-4E78-456D-A764-D53178BD464F}"/>
                  </a:ext>
                </a:extLst>
              </p:cNvPr>
              <p:cNvSpPr/>
              <p:nvPr/>
            </p:nvSpPr>
            <p:spPr>
              <a:xfrm flipV="1">
                <a:off x="321609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8" name="Freeform: Shape 4057">
                <a:extLst>
                  <a:ext uri="{FF2B5EF4-FFF2-40B4-BE49-F238E27FC236}">
                    <a16:creationId xmlns:a16="http://schemas.microsoft.com/office/drawing/2014/main" id="{EC1B494B-4CFA-42BE-9FB5-2AA1C8857B52}"/>
                  </a:ext>
                </a:extLst>
              </p:cNvPr>
              <p:cNvSpPr/>
              <p:nvPr/>
            </p:nvSpPr>
            <p:spPr>
              <a:xfrm flipH="1" flipV="1">
                <a:off x="323111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59" name="Oval 4058">
                <a:extLst>
                  <a:ext uri="{FF2B5EF4-FFF2-40B4-BE49-F238E27FC236}">
                    <a16:creationId xmlns:a16="http://schemas.microsoft.com/office/drawing/2014/main" id="{A82BDD77-918E-45E7-BC0C-BF794E525CCE}"/>
                  </a:ext>
                </a:extLst>
              </p:cNvPr>
              <p:cNvSpPr/>
              <p:nvPr/>
            </p:nvSpPr>
            <p:spPr>
              <a:xfrm flipV="1">
                <a:off x="321369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0" name="Freeform: Shape 4059">
                <a:extLst>
                  <a:ext uri="{FF2B5EF4-FFF2-40B4-BE49-F238E27FC236}">
                    <a16:creationId xmlns:a16="http://schemas.microsoft.com/office/drawing/2014/main" id="{939F0905-0679-45C1-8697-AA1C01839DE6}"/>
                  </a:ext>
                </a:extLst>
              </p:cNvPr>
              <p:cNvSpPr/>
              <p:nvPr/>
            </p:nvSpPr>
            <p:spPr>
              <a:xfrm flipV="1">
                <a:off x="324837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1" name="Freeform: Shape 4060">
                <a:extLst>
                  <a:ext uri="{FF2B5EF4-FFF2-40B4-BE49-F238E27FC236}">
                    <a16:creationId xmlns:a16="http://schemas.microsoft.com/office/drawing/2014/main" id="{20B91657-6009-46E9-8FBE-7447EBABC526}"/>
                  </a:ext>
                </a:extLst>
              </p:cNvPr>
              <p:cNvSpPr/>
              <p:nvPr/>
            </p:nvSpPr>
            <p:spPr>
              <a:xfrm flipH="1" flipV="1">
                <a:off x="326338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2" name="Oval 4061">
                <a:extLst>
                  <a:ext uri="{FF2B5EF4-FFF2-40B4-BE49-F238E27FC236}">
                    <a16:creationId xmlns:a16="http://schemas.microsoft.com/office/drawing/2014/main" id="{9CEA096A-1D73-40EF-BE99-BB7BBED9D1FC}"/>
                  </a:ext>
                </a:extLst>
              </p:cNvPr>
              <p:cNvSpPr/>
              <p:nvPr/>
            </p:nvSpPr>
            <p:spPr>
              <a:xfrm flipV="1">
                <a:off x="324596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79A1B577-BF08-4F8F-A023-31F1E98E5C1B}"/>
                  </a:ext>
                </a:extLst>
              </p:cNvPr>
              <p:cNvSpPr/>
              <p:nvPr/>
            </p:nvSpPr>
            <p:spPr>
              <a:xfrm flipV="1">
                <a:off x="328064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DF2595DF-0A98-4EB4-A1B0-B822558C6EE4}"/>
                  </a:ext>
                </a:extLst>
              </p:cNvPr>
              <p:cNvSpPr/>
              <p:nvPr/>
            </p:nvSpPr>
            <p:spPr>
              <a:xfrm flipH="1" flipV="1">
                <a:off x="329566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5" name="Oval 4064">
                <a:extLst>
                  <a:ext uri="{FF2B5EF4-FFF2-40B4-BE49-F238E27FC236}">
                    <a16:creationId xmlns:a16="http://schemas.microsoft.com/office/drawing/2014/main" id="{22EE94E0-9509-4206-A06A-0226F468EF67}"/>
                  </a:ext>
                </a:extLst>
              </p:cNvPr>
              <p:cNvSpPr/>
              <p:nvPr/>
            </p:nvSpPr>
            <p:spPr>
              <a:xfrm flipV="1">
                <a:off x="327824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648229DB-066F-49E5-9B8C-6575DB7C3556}"/>
                  </a:ext>
                </a:extLst>
              </p:cNvPr>
              <p:cNvSpPr/>
              <p:nvPr/>
            </p:nvSpPr>
            <p:spPr>
              <a:xfrm flipV="1">
                <a:off x="331292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4CB8398F-C436-441E-AE6E-99BC040B3A5A}"/>
                  </a:ext>
                </a:extLst>
              </p:cNvPr>
              <p:cNvSpPr/>
              <p:nvPr/>
            </p:nvSpPr>
            <p:spPr>
              <a:xfrm flipH="1" flipV="1">
                <a:off x="332793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8" name="Oval 4067">
                <a:extLst>
                  <a:ext uri="{FF2B5EF4-FFF2-40B4-BE49-F238E27FC236}">
                    <a16:creationId xmlns:a16="http://schemas.microsoft.com/office/drawing/2014/main" id="{D3845152-A0BB-4091-9FFC-B3B43565DE33}"/>
                  </a:ext>
                </a:extLst>
              </p:cNvPr>
              <p:cNvSpPr/>
              <p:nvPr/>
            </p:nvSpPr>
            <p:spPr>
              <a:xfrm flipV="1">
                <a:off x="331051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AE205246-0A7B-493F-8D3B-5C5E13610E20}"/>
                  </a:ext>
                </a:extLst>
              </p:cNvPr>
              <p:cNvSpPr/>
              <p:nvPr/>
            </p:nvSpPr>
            <p:spPr>
              <a:xfrm flipV="1">
                <a:off x="334519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3AA3DE70-33CD-4C46-ABF0-F8B7EDBF40A3}"/>
                  </a:ext>
                </a:extLst>
              </p:cNvPr>
              <p:cNvSpPr/>
              <p:nvPr/>
            </p:nvSpPr>
            <p:spPr>
              <a:xfrm flipH="1" flipV="1">
                <a:off x="336021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1" name="Oval 4070">
                <a:extLst>
                  <a:ext uri="{FF2B5EF4-FFF2-40B4-BE49-F238E27FC236}">
                    <a16:creationId xmlns:a16="http://schemas.microsoft.com/office/drawing/2014/main" id="{A0D942C1-91F4-44F7-ABF7-A645A59FA04D}"/>
                  </a:ext>
                </a:extLst>
              </p:cNvPr>
              <p:cNvSpPr/>
              <p:nvPr/>
            </p:nvSpPr>
            <p:spPr>
              <a:xfrm flipV="1">
                <a:off x="334279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572186A3-2BCD-4252-A86F-306A516C8178}"/>
                  </a:ext>
                </a:extLst>
              </p:cNvPr>
              <p:cNvSpPr/>
              <p:nvPr/>
            </p:nvSpPr>
            <p:spPr>
              <a:xfrm flipV="1">
                <a:off x="337746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2883C5FF-AAF3-42CC-AB63-D94D453999E5}"/>
                  </a:ext>
                </a:extLst>
              </p:cNvPr>
              <p:cNvSpPr/>
              <p:nvPr/>
            </p:nvSpPr>
            <p:spPr>
              <a:xfrm flipH="1" flipV="1">
                <a:off x="339248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4" name="Oval 4073">
                <a:extLst>
                  <a:ext uri="{FF2B5EF4-FFF2-40B4-BE49-F238E27FC236}">
                    <a16:creationId xmlns:a16="http://schemas.microsoft.com/office/drawing/2014/main" id="{B15A699C-FABA-4CB4-81B4-AE3EDECECA66}"/>
                  </a:ext>
                </a:extLst>
              </p:cNvPr>
              <p:cNvSpPr/>
              <p:nvPr/>
            </p:nvSpPr>
            <p:spPr>
              <a:xfrm flipV="1">
                <a:off x="337506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4712A424-2DD3-45FC-AE9B-94EE202B4A60}"/>
                  </a:ext>
                </a:extLst>
              </p:cNvPr>
              <p:cNvSpPr/>
              <p:nvPr/>
            </p:nvSpPr>
            <p:spPr>
              <a:xfrm flipV="1">
                <a:off x="340974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CE1E1A25-5068-42E6-B976-60E52019F741}"/>
                  </a:ext>
                </a:extLst>
              </p:cNvPr>
              <p:cNvSpPr/>
              <p:nvPr/>
            </p:nvSpPr>
            <p:spPr>
              <a:xfrm flipH="1" flipV="1">
                <a:off x="342475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7" name="Oval 4076">
                <a:extLst>
                  <a:ext uri="{FF2B5EF4-FFF2-40B4-BE49-F238E27FC236}">
                    <a16:creationId xmlns:a16="http://schemas.microsoft.com/office/drawing/2014/main" id="{9EEC6B25-8615-453F-A4E0-EAA16E49BD94}"/>
                  </a:ext>
                </a:extLst>
              </p:cNvPr>
              <p:cNvSpPr/>
              <p:nvPr/>
            </p:nvSpPr>
            <p:spPr>
              <a:xfrm flipV="1">
                <a:off x="340733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02B939D8-E765-4855-B127-BA822235C504}"/>
                  </a:ext>
                </a:extLst>
              </p:cNvPr>
              <p:cNvSpPr/>
              <p:nvPr/>
            </p:nvSpPr>
            <p:spPr>
              <a:xfrm flipV="1">
                <a:off x="344201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79" name="Freeform: Shape 4078">
                <a:extLst>
                  <a:ext uri="{FF2B5EF4-FFF2-40B4-BE49-F238E27FC236}">
                    <a16:creationId xmlns:a16="http://schemas.microsoft.com/office/drawing/2014/main" id="{ECA461CB-006B-4FC0-8D27-81FC0EE324E0}"/>
                  </a:ext>
                </a:extLst>
              </p:cNvPr>
              <p:cNvSpPr/>
              <p:nvPr/>
            </p:nvSpPr>
            <p:spPr>
              <a:xfrm flipH="1" flipV="1">
                <a:off x="345703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0" name="Oval 4079">
                <a:extLst>
                  <a:ext uri="{FF2B5EF4-FFF2-40B4-BE49-F238E27FC236}">
                    <a16:creationId xmlns:a16="http://schemas.microsoft.com/office/drawing/2014/main" id="{F70F9B88-DE7A-4E3B-AD1A-B72877419694}"/>
                  </a:ext>
                </a:extLst>
              </p:cNvPr>
              <p:cNvSpPr/>
              <p:nvPr/>
            </p:nvSpPr>
            <p:spPr>
              <a:xfrm flipV="1">
                <a:off x="343961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1" name="Freeform: Shape 4080">
                <a:extLst>
                  <a:ext uri="{FF2B5EF4-FFF2-40B4-BE49-F238E27FC236}">
                    <a16:creationId xmlns:a16="http://schemas.microsoft.com/office/drawing/2014/main" id="{FCB951D3-5B58-4C54-8276-FEFB3A6F2A72}"/>
                  </a:ext>
                </a:extLst>
              </p:cNvPr>
              <p:cNvSpPr/>
              <p:nvPr/>
            </p:nvSpPr>
            <p:spPr>
              <a:xfrm flipV="1">
                <a:off x="347429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2" name="Freeform: Shape 4081">
                <a:extLst>
                  <a:ext uri="{FF2B5EF4-FFF2-40B4-BE49-F238E27FC236}">
                    <a16:creationId xmlns:a16="http://schemas.microsoft.com/office/drawing/2014/main" id="{5E2FEB7C-B1B9-4E5B-862F-7D281085F22F}"/>
                  </a:ext>
                </a:extLst>
              </p:cNvPr>
              <p:cNvSpPr/>
              <p:nvPr/>
            </p:nvSpPr>
            <p:spPr>
              <a:xfrm flipH="1" flipV="1">
                <a:off x="348930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3" name="Oval 4082">
                <a:extLst>
                  <a:ext uri="{FF2B5EF4-FFF2-40B4-BE49-F238E27FC236}">
                    <a16:creationId xmlns:a16="http://schemas.microsoft.com/office/drawing/2014/main" id="{1BD28850-DD83-4FB4-881E-915847FE194D}"/>
                  </a:ext>
                </a:extLst>
              </p:cNvPr>
              <p:cNvSpPr/>
              <p:nvPr/>
            </p:nvSpPr>
            <p:spPr>
              <a:xfrm flipV="1">
                <a:off x="347188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4" name="Freeform: Shape 4083">
                <a:extLst>
                  <a:ext uri="{FF2B5EF4-FFF2-40B4-BE49-F238E27FC236}">
                    <a16:creationId xmlns:a16="http://schemas.microsoft.com/office/drawing/2014/main" id="{D8CC1CE7-6E94-4EE1-A6D1-6BB7D7DBE69C}"/>
                  </a:ext>
                </a:extLst>
              </p:cNvPr>
              <p:cNvSpPr/>
              <p:nvPr/>
            </p:nvSpPr>
            <p:spPr>
              <a:xfrm flipV="1">
                <a:off x="350656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5" name="Freeform: Shape 4084">
                <a:extLst>
                  <a:ext uri="{FF2B5EF4-FFF2-40B4-BE49-F238E27FC236}">
                    <a16:creationId xmlns:a16="http://schemas.microsoft.com/office/drawing/2014/main" id="{CFBCCA7C-BEC0-40E8-A3B6-03546DF10435}"/>
                  </a:ext>
                </a:extLst>
              </p:cNvPr>
              <p:cNvSpPr/>
              <p:nvPr/>
            </p:nvSpPr>
            <p:spPr>
              <a:xfrm flipH="1" flipV="1">
                <a:off x="352158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6" name="Oval 4085">
                <a:extLst>
                  <a:ext uri="{FF2B5EF4-FFF2-40B4-BE49-F238E27FC236}">
                    <a16:creationId xmlns:a16="http://schemas.microsoft.com/office/drawing/2014/main" id="{03AA498E-E721-4850-816F-228ED4316503}"/>
                  </a:ext>
                </a:extLst>
              </p:cNvPr>
              <p:cNvSpPr/>
              <p:nvPr/>
            </p:nvSpPr>
            <p:spPr>
              <a:xfrm flipV="1">
                <a:off x="350416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7" name="Freeform: Shape 4086">
                <a:extLst>
                  <a:ext uri="{FF2B5EF4-FFF2-40B4-BE49-F238E27FC236}">
                    <a16:creationId xmlns:a16="http://schemas.microsoft.com/office/drawing/2014/main" id="{DDB41C19-AE2A-4F85-A3C2-5D9A1899C38A}"/>
                  </a:ext>
                </a:extLst>
              </p:cNvPr>
              <p:cNvSpPr/>
              <p:nvPr/>
            </p:nvSpPr>
            <p:spPr>
              <a:xfrm flipV="1">
                <a:off x="353883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8" name="Freeform: Shape 4087">
                <a:extLst>
                  <a:ext uri="{FF2B5EF4-FFF2-40B4-BE49-F238E27FC236}">
                    <a16:creationId xmlns:a16="http://schemas.microsoft.com/office/drawing/2014/main" id="{5E2F1920-4945-4311-9B09-72135A98D25A}"/>
                  </a:ext>
                </a:extLst>
              </p:cNvPr>
              <p:cNvSpPr/>
              <p:nvPr/>
            </p:nvSpPr>
            <p:spPr>
              <a:xfrm flipH="1" flipV="1">
                <a:off x="355385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89" name="Oval 4088">
                <a:extLst>
                  <a:ext uri="{FF2B5EF4-FFF2-40B4-BE49-F238E27FC236}">
                    <a16:creationId xmlns:a16="http://schemas.microsoft.com/office/drawing/2014/main" id="{7DB65707-D869-40EF-9C00-E516565CD670}"/>
                  </a:ext>
                </a:extLst>
              </p:cNvPr>
              <p:cNvSpPr/>
              <p:nvPr/>
            </p:nvSpPr>
            <p:spPr>
              <a:xfrm flipV="1">
                <a:off x="353643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0" name="Freeform: Shape 4089">
                <a:extLst>
                  <a:ext uri="{FF2B5EF4-FFF2-40B4-BE49-F238E27FC236}">
                    <a16:creationId xmlns:a16="http://schemas.microsoft.com/office/drawing/2014/main" id="{41CF32CD-E28B-440F-A6C0-66F4661905B2}"/>
                  </a:ext>
                </a:extLst>
              </p:cNvPr>
              <p:cNvSpPr/>
              <p:nvPr/>
            </p:nvSpPr>
            <p:spPr>
              <a:xfrm flipV="1">
                <a:off x="357111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1" name="Freeform: Shape 4090">
                <a:extLst>
                  <a:ext uri="{FF2B5EF4-FFF2-40B4-BE49-F238E27FC236}">
                    <a16:creationId xmlns:a16="http://schemas.microsoft.com/office/drawing/2014/main" id="{206F2B35-6C4F-4FB7-B95C-3F389E8D3C7D}"/>
                  </a:ext>
                </a:extLst>
              </p:cNvPr>
              <p:cNvSpPr/>
              <p:nvPr/>
            </p:nvSpPr>
            <p:spPr>
              <a:xfrm flipH="1" flipV="1">
                <a:off x="358612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2" name="Oval 4091">
                <a:extLst>
                  <a:ext uri="{FF2B5EF4-FFF2-40B4-BE49-F238E27FC236}">
                    <a16:creationId xmlns:a16="http://schemas.microsoft.com/office/drawing/2014/main" id="{0D1481F0-04F0-435B-B880-285BCEE09956}"/>
                  </a:ext>
                </a:extLst>
              </p:cNvPr>
              <p:cNvSpPr/>
              <p:nvPr/>
            </p:nvSpPr>
            <p:spPr>
              <a:xfrm flipV="1">
                <a:off x="356870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3" name="Freeform: Shape 4092">
                <a:extLst>
                  <a:ext uri="{FF2B5EF4-FFF2-40B4-BE49-F238E27FC236}">
                    <a16:creationId xmlns:a16="http://schemas.microsoft.com/office/drawing/2014/main" id="{903643FC-D61C-4EA0-AE39-B1424182826F}"/>
                  </a:ext>
                </a:extLst>
              </p:cNvPr>
              <p:cNvSpPr/>
              <p:nvPr/>
            </p:nvSpPr>
            <p:spPr>
              <a:xfrm flipV="1">
                <a:off x="360338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4" name="Freeform: Shape 4093">
                <a:extLst>
                  <a:ext uri="{FF2B5EF4-FFF2-40B4-BE49-F238E27FC236}">
                    <a16:creationId xmlns:a16="http://schemas.microsoft.com/office/drawing/2014/main" id="{DF20B807-CE41-44B3-938B-687A26BA5ACD}"/>
                  </a:ext>
                </a:extLst>
              </p:cNvPr>
              <p:cNvSpPr/>
              <p:nvPr/>
            </p:nvSpPr>
            <p:spPr>
              <a:xfrm flipH="1" flipV="1">
                <a:off x="361840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5" name="Oval 4094">
                <a:extLst>
                  <a:ext uri="{FF2B5EF4-FFF2-40B4-BE49-F238E27FC236}">
                    <a16:creationId xmlns:a16="http://schemas.microsoft.com/office/drawing/2014/main" id="{C148A94D-5F0C-4BCD-89B2-629794FDB897}"/>
                  </a:ext>
                </a:extLst>
              </p:cNvPr>
              <p:cNvSpPr/>
              <p:nvPr/>
            </p:nvSpPr>
            <p:spPr>
              <a:xfrm flipV="1">
                <a:off x="360098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6" name="Freeform: Shape 4095">
                <a:extLst>
                  <a:ext uri="{FF2B5EF4-FFF2-40B4-BE49-F238E27FC236}">
                    <a16:creationId xmlns:a16="http://schemas.microsoft.com/office/drawing/2014/main" id="{179E534D-42DA-454C-A604-1CAEA70042DA}"/>
                  </a:ext>
                </a:extLst>
              </p:cNvPr>
              <p:cNvSpPr/>
              <p:nvPr/>
            </p:nvSpPr>
            <p:spPr>
              <a:xfrm flipV="1">
                <a:off x="363566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B39BB5FD-A417-4F6D-8601-3DD587F517E6}"/>
                  </a:ext>
                </a:extLst>
              </p:cNvPr>
              <p:cNvSpPr/>
              <p:nvPr/>
            </p:nvSpPr>
            <p:spPr>
              <a:xfrm flipH="1" flipV="1">
                <a:off x="365067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8" name="Oval 4097">
                <a:extLst>
                  <a:ext uri="{FF2B5EF4-FFF2-40B4-BE49-F238E27FC236}">
                    <a16:creationId xmlns:a16="http://schemas.microsoft.com/office/drawing/2014/main" id="{2B932006-AF34-4BE8-9CBE-B4DB4B5D9645}"/>
                  </a:ext>
                </a:extLst>
              </p:cNvPr>
              <p:cNvSpPr/>
              <p:nvPr/>
            </p:nvSpPr>
            <p:spPr>
              <a:xfrm flipV="1">
                <a:off x="363325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099" name="Freeform: Shape 4098">
                <a:extLst>
                  <a:ext uri="{FF2B5EF4-FFF2-40B4-BE49-F238E27FC236}">
                    <a16:creationId xmlns:a16="http://schemas.microsoft.com/office/drawing/2014/main" id="{EBAA1B2C-EFC1-444B-A6E6-2DC7F8061143}"/>
                  </a:ext>
                </a:extLst>
              </p:cNvPr>
              <p:cNvSpPr/>
              <p:nvPr/>
            </p:nvSpPr>
            <p:spPr>
              <a:xfrm flipV="1">
                <a:off x="366793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0" name="Freeform: Shape 4099">
                <a:extLst>
                  <a:ext uri="{FF2B5EF4-FFF2-40B4-BE49-F238E27FC236}">
                    <a16:creationId xmlns:a16="http://schemas.microsoft.com/office/drawing/2014/main" id="{1F29B5CF-E66E-4093-A867-C6205E1A66D1}"/>
                  </a:ext>
                </a:extLst>
              </p:cNvPr>
              <p:cNvSpPr/>
              <p:nvPr/>
            </p:nvSpPr>
            <p:spPr>
              <a:xfrm flipH="1" flipV="1">
                <a:off x="368295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1" name="Oval 4100">
                <a:extLst>
                  <a:ext uri="{FF2B5EF4-FFF2-40B4-BE49-F238E27FC236}">
                    <a16:creationId xmlns:a16="http://schemas.microsoft.com/office/drawing/2014/main" id="{9F420B81-44DF-4347-AD59-B1CFD5DD559C}"/>
                  </a:ext>
                </a:extLst>
              </p:cNvPr>
              <p:cNvSpPr/>
              <p:nvPr/>
            </p:nvSpPr>
            <p:spPr>
              <a:xfrm flipV="1">
                <a:off x="366553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2" name="Freeform: Shape 4101">
                <a:extLst>
                  <a:ext uri="{FF2B5EF4-FFF2-40B4-BE49-F238E27FC236}">
                    <a16:creationId xmlns:a16="http://schemas.microsoft.com/office/drawing/2014/main" id="{CAEA027E-5AE7-452F-95A0-C2B2A461A475}"/>
                  </a:ext>
                </a:extLst>
              </p:cNvPr>
              <p:cNvSpPr/>
              <p:nvPr/>
            </p:nvSpPr>
            <p:spPr>
              <a:xfrm flipV="1">
                <a:off x="370020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3" name="Freeform: Shape 4102">
                <a:extLst>
                  <a:ext uri="{FF2B5EF4-FFF2-40B4-BE49-F238E27FC236}">
                    <a16:creationId xmlns:a16="http://schemas.microsoft.com/office/drawing/2014/main" id="{38308171-B752-4BEE-8862-704F274B8536}"/>
                  </a:ext>
                </a:extLst>
              </p:cNvPr>
              <p:cNvSpPr/>
              <p:nvPr/>
            </p:nvSpPr>
            <p:spPr>
              <a:xfrm flipH="1" flipV="1">
                <a:off x="371522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4" name="Oval 4103">
                <a:extLst>
                  <a:ext uri="{FF2B5EF4-FFF2-40B4-BE49-F238E27FC236}">
                    <a16:creationId xmlns:a16="http://schemas.microsoft.com/office/drawing/2014/main" id="{6C8993C6-30B8-4CE3-9F86-795ADCE41389}"/>
                  </a:ext>
                </a:extLst>
              </p:cNvPr>
              <p:cNvSpPr/>
              <p:nvPr/>
            </p:nvSpPr>
            <p:spPr>
              <a:xfrm flipV="1">
                <a:off x="369780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5" name="Freeform: Shape 4104">
                <a:extLst>
                  <a:ext uri="{FF2B5EF4-FFF2-40B4-BE49-F238E27FC236}">
                    <a16:creationId xmlns:a16="http://schemas.microsoft.com/office/drawing/2014/main" id="{66B27431-284A-476A-BCA8-C40599DB9E0B}"/>
                  </a:ext>
                </a:extLst>
              </p:cNvPr>
              <p:cNvSpPr/>
              <p:nvPr/>
            </p:nvSpPr>
            <p:spPr>
              <a:xfrm flipV="1">
                <a:off x="373248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6" name="Freeform: Shape 4105">
                <a:extLst>
                  <a:ext uri="{FF2B5EF4-FFF2-40B4-BE49-F238E27FC236}">
                    <a16:creationId xmlns:a16="http://schemas.microsoft.com/office/drawing/2014/main" id="{88879046-541D-42C4-A199-A1AD2AB550D3}"/>
                  </a:ext>
                </a:extLst>
              </p:cNvPr>
              <p:cNvSpPr/>
              <p:nvPr/>
            </p:nvSpPr>
            <p:spPr>
              <a:xfrm flipH="1" flipV="1">
                <a:off x="374749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7" name="Oval 4106">
                <a:extLst>
                  <a:ext uri="{FF2B5EF4-FFF2-40B4-BE49-F238E27FC236}">
                    <a16:creationId xmlns:a16="http://schemas.microsoft.com/office/drawing/2014/main" id="{286187F0-82AA-4121-AE46-26E00BDAB433}"/>
                  </a:ext>
                </a:extLst>
              </p:cNvPr>
              <p:cNvSpPr/>
              <p:nvPr/>
            </p:nvSpPr>
            <p:spPr>
              <a:xfrm flipV="1">
                <a:off x="373007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8" name="Freeform: Shape 4107">
                <a:extLst>
                  <a:ext uri="{FF2B5EF4-FFF2-40B4-BE49-F238E27FC236}">
                    <a16:creationId xmlns:a16="http://schemas.microsoft.com/office/drawing/2014/main" id="{350BB9A9-80C0-4128-B584-AEEA3AE19AB3}"/>
                  </a:ext>
                </a:extLst>
              </p:cNvPr>
              <p:cNvSpPr/>
              <p:nvPr/>
            </p:nvSpPr>
            <p:spPr>
              <a:xfrm flipV="1">
                <a:off x="376475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09" name="Freeform: Shape 4108">
                <a:extLst>
                  <a:ext uri="{FF2B5EF4-FFF2-40B4-BE49-F238E27FC236}">
                    <a16:creationId xmlns:a16="http://schemas.microsoft.com/office/drawing/2014/main" id="{D80D1E93-2A37-4BB3-B399-4796A1F11DFF}"/>
                  </a:ext>
                </a:extLst>
              </p:cNvPr>
              <p:cNvSpPr/>
              <p:nvPr/>
            </p:nvSpPr>
            <p:spPr>
              <a:xfrm flipH="1" flipV="1">
                <a:off x="377977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0" name="Oval 4109">
                <a:extLst>
                  <a:ext uri="{FF2B5EF4-FFF2-40B4-BE49-F238E27FC236}">
                    <a16:creationId xmlns:a16="http://schemas.microsoft.com/office/drawing/2014/main" id="{24ADFAAA-A22F-4765-9CED-8ECFA5791E0C}"/>
                  </a:ext>
                </a:extLst>
              </p:cNvPr>
              <p:cNvSpPr/>
              <p:nvPr/>
            </p:nvSpPr>
            <p:spPr>
              <a:xfrm flipV="1">
                <a:off x="376235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1" name="Freeform: Shape 4110">
                <a:extLst>
                  <a:ext uri="{FF2B5EF4-FFF2-40B4-BE49-F238E27FC236}">
                    <a16:creationId xmlns:a16="http://schemas.microsoft.com/office/drawing/2014/main" id="{FF0BA4E5-9EA7-4A82-B4DC-EAF19E53EA9D}"/>
                  </a:ext>
                </a:extLst>
              </p:cNvPr>
              <p:cNvSpPr/>
              <p:nvPr/>
            </p:nvSpPr>
            <p:spPr>
              <a:xfrm flipV="1">
                <a:off x="379703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2" name="Freeform: Shape 4111">
                <a:extLst>
                  <a:ext uri="{FF2B5EF4-FFF2-40B4-BE49-F238E27FC236}">
                    <a16:creationId xmlns:a16="http://schemas.microsoft.com/office/drawing/2014/main" id="{7D65D27D-FB28-4A2B-A224-2AEDBDA3A07F}"/>
                  </a:ext>
                </a:extLst>
              </p:cNvPr>
              <p:cNvSpPr/>
              <p:nvPr/>
            </p:nvSpPr>
            <p:spPr>
              <a:xfrm flipH="1" flipV="1">
                <a:off x="381204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3" name="Oval 4112">
                <a:extLst>
                  <a:ext uri="{FF2B5EF4-FFF2-40B4-BE49-F238E27FC236}">
                    <a16:creationId xmlns:a16="http://schemas.microsoft.com/office/drawing/2014/main" id="{9AEAA9D9-94C2-408F-9518-75FDE763C487}"/>
                  </a:ext>
                </a:extLst>
              </p:cNvPr>
              <p:cNvSpPr/>
              <p:nvPr/>
            </p:nvSpPr>
            <p:spPr>
              <a:xfrm flipV="1">
                <a:off x="379462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4" name="Freeform: Shape 4113">
                <a:extLst>
                  <a:ext uri="{FF2B5EF4-FFF2-40B4-BE49-F238E27FC236}">
                    <a16:creationId xmlns:a16="http://schemas.microsoft.com/office/drawing/2014/main" id="{2B93F61A-0892-4F18-8784-DA9918E04392}"/>
                  </a:ext>
                </a:extLst>
              </p:cNvPr>
              <p:cNvSpPr/>
              <p:nvPr/>
            </p:nvSpPr>
            <p:spPr>
              <a:xfrm flipV="1">
                <a:off x="382930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5" name="Freeform: Shape 4114">
                <a:extLst>
                  <a:ext uri="{FF2B5EF4-FFF2-40B4-BE49-F238E27FC236}">
                    <a16:creationId xmlns:a16="http://schemas.microsoft.com/office/drawing/2014/main" id="{F7E2F239-7A3D-4A70-A4B6-4910E4945D36}"/>
                  </a:ext>
                </a:extLst>
              </p:cNvPr>
              <p:cNvSpPr/>
              <p:nvPr/>
            </p:nvSpPr>
            <p:spPr>
              <a:xfrm flipH="1" flipV="1">
                <a:off x="384432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6" name="Oval 4115">
                <a:extLst>
                  <a:ext uri="{FF2B5EF4-FFF2-40B4-BE49-F238E27FC236}">
                    <a16:creationId xmlns:a16="http://schemas.microsoft.com/office/drawing/2014/main" id="{2738E8C3-0629-40AD-830B-884B31D5EC1E}"/>
                  </a:ext>
                </a:extLst>
              </p:cNvPr>
              <p:cNvSpPr/>
              <p:nvPr/>
            </p:nvSpPr>
            <p:spPr>
              <a:xfrm flipV="1">
                <a:off x="382690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7" name="Freeform: Shape 4116">
                <a:extLst>
                  <a:ext uri="{FF2B5EF4-FFF2-40B4-BE49-F238E27FC236}">
                    <a16:creationId xmlns:a16="http://schemas.microsoft.com/office/drawing/2014/main" id="{89F00DE7-9C3A-4DC2-B82D-D8C28F5E7EA1}"/>
                  </a:ext>
                </a:extLst>
              </p:cNvPr>
              <p:cNvSpPr/>
              <p:nvPr/>
            </p:nvSpPr>
            <p:spPr>
              <a:xfrm flipV="1">
                <a:off x="386157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8" name="Freeform: Shape 4117">
                <a:extLst>
                  <a:ext uri="{FF2B5EF4-FFF2-40B4-BE49-F238E27FC236}">
                    <a16:creationId xmlns:a16="http://schemas.microsoft.com/office/drawing/2014/main" id="{D47EBDE9-A226-4BC4-A215-6E5B49037D2F}"/>
                  </a:ext>
                </a:extLst>
              </p:cNvPr>
              <p:cNvSpPr/>
              <p:nvPr/>
            </p:nvSpPr>
            <p:spPr>
              <a:xfrm flipH="1" flipV="1">
                <a:off x="387659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19" name="Oval 4118">
                <a:extLst>
                  <a:ext uri="{FF2B5EF4-FFF2-40B4-BE49-F238E27FC236}">
                    <a16:creationId xmlns:a16="http://schemas.microsoft.com/office/drawing/2014/main" id="{53D0417A-0615-45C8-932D-EA8037E0FA93}"/>
                  </a:ext>
                </a:extLst>
              </p:cNvPr>
              <p:cNvSpPr/>
              <p:nvPr/>
            </p:nvSpPr>
            <p:spPr>
              <a:xfrm flipV="1">
                <a:off x="385917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0" name="Freeform: Shape 4119">
                <a:extLst>
                  <a:ext uri="{FF2B5EF4-FFF2-40B4-BE49-F238E27FC236}">
                    <a16:creationId xmlns:a16="http://schemas.microsoft.com/office/drawing/2014/main" id="{5934F951-537F-4234-8B20-F5D22089AF05}"/>
                  </a:ext>
                </a:extLst>
              </p:cNvPr>
              <p:cNvSpPr/>
              <p:nvPr/>
            </p:nvSpPr>
            <p:spPr>
              <a:xfrm flipV="1">
                <a:off x="389385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1" name="Freeform: Shape 4120">
                <a:extLst>
                  <a:ext uri="{FF2B5EF4-FFF2-40B4-BE49-F238E27FC236}">
                    <a16:creationId xmlns:a16="http://schemas.microsoft.com/office/drawing/2014/main" id="{F9E17510-A95B-49F5-A854-46B6A41DDF2A}"/>
                  </a:ext>
                </a:extLst>
              </p:cNvPr>
              <p:cNvSpPr/>
              <p:nvPr/>
            </p:nvSpPr>
            <p:spPr>
              <a:xfrm flipH="1" flipV="1">
                <a:off x="390886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2" name="Oval 4121">
                <a:extLst>
                  <a:ext uri="{FF2B5EF4-FFF2-40B4-BE49-F238E27FC236}">
                    <a16:creationId xmlns:a16="http://schemas.microsoft.com/office/drawing/2014/main" id="{9385CCEC-CD23-471D-B1A6-023AD540332F}"/>
                  </a:ext>
                </a:extLst>
              </p:cNvPr>
              <p:cNvSpPr/>
              <p:nvPr/>
            </p:nvSpPr>
            <p:spPr>
              <a:xfrm flipV="1">
                <a:off x="389144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3" name="Freeform: Shape 4122">
                <a:extLst>
                  <a:ext uri="{FF2B5EF4-FFF2-40B4-BE49-F238E27FC236}">
                    <a16:creationId xmlns:a16="http://schemas.microsoft.com/office/drawing/2014/main" id="{6A2F83D0-2E6D-4DD8-A958-35070DA472AD}"/>
                  </a:ext>
                </a:extLst>
              </p:cNvPr>
              <p:cNvSpPr/>
              <p:nvPr/>
            </p:nvSpPr>
            <p:spPr>
              <a:xfrm flipV="1">
                <a:off x="392612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4" name="Freeform: Shape 4123">
                <a:extLst>
                  <a:ext uri="{FF2B5EF4-FFF2-40B4-BE49-F238E27FC236}">
                    <a16:creationId xmlns:a16="http://schemas.microsoft.com/office/drawing/2014/main" id="{8893F5A5-7CE1-4410-B692-959C7E5842F5}"/>
                  </a:ext>
                </a:extLst>
              </p:cNvPr>
              <p:cNvSpPr/>
              <p:nvPr/>
            </p:nvSpPr>
            <p:spPr>
              <a:xfrm flipH="1" flipV="1">
                <a:off x="394114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5" name="Oval 4124">
                <a:extLst>
                  <a:ext uri="{FF2B5EF4-FFF2-40B4-BE49-F238E27FC236}">
                    <a16:creationId xmlns:a16="http://schemas.microsoft.com/office/drawing/2014/main" id="{FED0FDE4-6BD6-4EF3-BFCC-0682307720B2}"/>
                  </a:ext>
                </a:extLst>
              </p:cNvPr>
              <p:cNvSpPr/>
              <p:nvPr/>
            </p:nvSpPr>
            <p:spPr>
              <a:xfrm flipV="1">
                <a:off x="392372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6" name="Freeform: Shape 4125">
                <a:extLst>
                  <a:ext uri="{FF2B5EF4-FFF2-40B4-BE49-F238E27FC236}">
                    <a16:creationId xmlns:a16="http://schemas.microsoft.com/office/drawing/2014/main" id="{C4ABBA05-7971-443D-874B-A4FA0BBB08B5}"/>
                  </a:ext>
                </a:extLst>
              </p:cNvPr>
              <p:cNvSpPr/>
              <p:nvPr/>
            </p:nvSpPr>
            <p:spPr>
              <a:xfrm flipV="1">
                <a:off x="3958385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7" name="Freeform: Shape 4126">
                <a:extLst>
                  <a:ext uri="{FF2B5EF4-FFF2-40B4-BE49-F238E27FC236}">
                    <a16:creationId xmlns:a16="http://schemas.microsoft.com/office/drawing/2014/main" id="{D449F1AB-BF7B-4DF4-BCCC-C1654B98F37A}"/>
                  </a:ext>
                </a:extLst>
              </p:cNvPr>
              <p:cNvSpPr/>
              <p:nvPr/>
            </p:nvSpPr>
            <p:spPr>
              <a:xfrm flipH="1" flipV="1">
                <a:off x="3973401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8" name="Oval 4127">
                <a:extLst>
                  <a:ext uri="{FF2B5EF4-FFF2-40B4-BE49-F238E27FC236}">
                    <a16:creationId xmlns:a16="http://schemas.microsoft.com/office/drawing/2014/main" id="{34D294B8-F398-4C15-AECF-CEDD35B80B06}"/>
                  </a:ext>
                </a:extLst>
              </p:cNvPr>
              <p:cNvSpPr/>
              <p:nvPr/>
            </p:nvSpPr>
            <p:spPr>
              <a:xfrm flipV="1">
                <a:off x="3955981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29" name="Freeform: Shape 4128">
                <a:extLst>
                  <a:ext uri="{FF2B5EF4-FFF2-40B4-BE49-F238E27FC236}">
                    <a16:creationId xmlns:a16="http://schemas.microsoft.com/office/drawing/2014/main" id="{B0526C96-0E23-4F77-B4FF-09A74672F2D5}"/>
                  </a:ext>
                </a:extLst>
              </p:cNvPr>
              <p:cNvSpPr/>
              <p:nvPr/>
            </p:nvSpPr>
            <p:spPr>
              <a:xfrm>
                <a:off x="273198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0" name="Freeform: Shape 4129">
                <a:extLst>
                  <a:ext uri="{FF2B5EF4-FFF2-40B4-BE49-F238E27FC236}">
                    <a16:creationId xmlns:a16="http://schemas.microsoft.com/office/drawing/2014/main" id="{861FEC87-76F9-4499-91D0-E208401FBAF1}"/>
                  </a:ext>
                </a:extLst>
              </p:cNvPr>
              <p:cNvSpPr/>
              <p:nvPr/>
            </p:nvSpPr>
            <p:spPr>
              <a:xfrm flipH="1">
                <a:off x="274700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1" name="Oval 4130">
                <a:extLst>
                  <a:ext uri="{FF2B5EF4-FFF2-40B4-BE49-F238E27FC236}">
                    <a16:creationId xmlns:a16="http://schemas.microsoft.com/office/drawing/2014/main" id="{EDB42E5E-31BD-4A19-9644-47931DA8C845}"/>
                  </a:ext>
                </a:extLst>
              </p:cNvPr>
              <p:cNvSpPr/>
              <p:nvPr/>
            </p:nvSpPr>
            <p:spPr>
              <a:xfrm>
                <a:off x="272958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2" name="Freeform: Shape 4131">
                <a:extLst>
                  <a:ext uri="{FF2B5EF4-FFF2-40B4-BE49-F238E27FC236}">
                    <a16:creationId xmlns:a16="http://schemas.microsoft.com/office/drawing/2014/main" id="{F07130B7-9F0A-4F95-BA08-EE8D7D47B089}"/>
                  </a:ext>
                </a:extLst>
              </p:cNvPr>
              <p:cNvSpPr/>
              <p:nvPr/>
            </p:nvSpPr>
            <p:spPr>
              <a:xfrm>
                <a:off x="276426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3" name="Freeform: Shape 4132">
                <a:extLst>
                  <a:ext uri="{FF2B5EF4-FFF2-40B4-BE49-F238E27FC236}">
                    <a16:creationId xmlns:a16="http://schemas.microsoft.com/office/drawing/2014/main" id="{678A3B0B-A051-4864-B82A-D7E560A88621}"/>
                  </a:ext>
                </a:extLst>
              </p:cNvPr>
              <p:cNvSpPr/>
              <p:nvPr/>
            </p:nvSpPr>
            <p:spPr>
              <a:xfrm flipH="1">
                <a:off x="277927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4" name="Oval 4133">
                <a:extLst>
                  <a:ext uri="{FF2B5EF4-FFF2-40B4-BE49-F238E27FC236}">
                    <a16:creationId xmlns:a16="http://schemas.microsoft.com/office/drawing/2014/main" id="{2B4D98B0-2733-4955-8797-5E65059803F7}"/>
                  </a:ext>
                </a:extLst>
              </p:cNvPr>
              <p:cNvSpPr/>
              <p:nvPr/>
            </p:nvSpPr>
            <p:spPr>
              <a:xfrm>
                <a:off x="276185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5" name="Freeform: Shape 4134">
                <a:extLst>
                  <a:ext uri="{FF2B5EF4-FFF2-40B4-BE49-F238E27FC236}">
                    <a16:creationId xmlns:a16="http://schemas.microsoft.com/office/drawing/2014/main" id="{B5BD8A15-2396-448A-A01C-B0A5AFFF1573}"/>
                  </a:ext>
                </a:extLst>
              </p:cNvPr>
              <p:cNvSpPr/>
              <p:nvPr/>
            </p:nvSpPr>
            <p:spPr>
              <a:xfrm>
                <a:off x="279653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6" name="Freeform: Shape 4135">
                <a:extLst>
                  <a:ext uri="{FF2B5EF4-FFF2-40B4-BE49-F238E27FC236}">
                    <a16:creationId xmlns:a16="http://schemas.microsoft.com/office/drawing/2014/main" id="{99A2B81A-1730-4B27-BA69-93E5D5EE5E10}"/>
                  </a:ext>
                </a:extLst>
              </p:cNvPr>
              <p:cNvSpPr/>
              <p:nvPr/>
            </p:nvSpPr>
            <p:spPr>
              <a:xfrm flipH="1">
                <a:off x="281155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7" name="Oval 4136">
                <a:extLst>
                  <a:ext uri="{FF2B5EF4-FFF2-40B4-BE49-F238E27FC236}">
                    <a16:creationId xmlns:a16="http://schemas.microsoft.com/office/drawing/2014/main" id="{BC3163D4-3469-485D-B914-11BE026CA224}"/>
                  </a:ext>
                </a:extLst>
              </p:cNvPr>
              <p:cNvSpPr/>
              <p:nvPr/>
            </p:nvSpPr>
            <p:spPr>
              <a:xfrm>
                <a:off x="279413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8" name="Freeform: Shape 4137">
                <a:extLst>
                  <a:ext uri="{FF2B5EF4-FFF2-40B4-BE49-F238E27FC236}">
                    <a16:creationId xmlns:a16="http://schemas.microsoft.com/office/drawing/2014/main" id="{8604E967-91A7-4751-A722-249EA8A0170E}"/>
                  </a:ext>
                </a:extLst>
              </p:cNvPr>
              <p:cNvSpPr/>
              <p:nvPr/>
            </p:nvSpPr>
            <p:spPr>
              <a:xfrm>
                <a:off x="282881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39" name="Freeform: Shape 4138">
                <a:extLst>
                  <a:ext uri="{FF2B5EF4-FFF2-40B4-BE49-F238E27FC236}">
                    <a16:creationId xmlns:a16="http://schemas.microsoft.com/office/drawing/2014/main" id="{A2FCC631-82BD-434B-A615-B264E44AA293}"/>
                  </a:ext>
                </a:extLst>
              </p:cNvPr>
              <p:cNvSpPr/>
              <p:nvPr/>
            </p:nvSpPr>
            <p:spPr>
              <a:xfrm flipH="1">
                <a:off x="284382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0" name="Oval 4139">
                <a:extLst>
                  <a:ext uri="{FF2B5EF4-FFF2-40B4-BE49-F238E27FC236}">
                    <a16:creationId xmlns:a16="http://schemas.microsoft.com/office/drawing/2014/main" id="{BF918EA4-2254-4657-81BF-BEBCE7E6B378}"/>
                  </a:ext>
                </a:extLst>
              </p:cNvPr>
              <p:cNvSpPr/>
              <p:nvPr/>
            </p:nvSpPr>
            <p:spPr>
              <a:xfrm>
                <a:off x="282640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1" name="Freeform: Shape 4140">
                <a:extLst>
                  <a:ext uri="{FF2B5EF4-FFF2-40B4-BE49-F238E27FC236}">
                    <a16:creationId xmlns:a16="http://schemas.microsoft.com/office/drawing/2014/main" id="{B9C20D13-9013-4315-B255-A3F6A1D98110}"/>
                  </a:ext>
                </a:extLst>
              </p:cNvPr>
              <p:cNvSpPr/>
              <p:nvPr/>
            </p:nvSpPr>
            <p:spPr>
              <a:xfrm>
                <a:off x="286108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2" name="Freeform: Shape 4141">
                <a:extLst>
                  <a:ext uri="{FF2B5EF4-FFF2-40B4-BE49-F238E27FC236}">
                    <a16:creationId xmlns:a16="http://schemas.microsoft.com/office/drawing/2014/main" id="{E51D2078-5D1A-4AC6-AFED-DDDFBF32BD9F}"/>
                  </a:ext>
                </a:extLst>
              </p:cNvPr>
              <p:cNvSpPr/>
              <p:nvPr/>
            </p:nvSpPr>
            <p:spPr>
              <a:xfrm flipH="1">
                <a:off x="287610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3" name="Oval 4142">
                <a:extLst>
                  <a:ext uri="{FF2B5EF4-FFF2-40B4-BE49-F238E27FC236}">
                    <a16:creationId xmlns:a16="http://schemas.microsoft.com/office/drawing/2014/main" id="{B2D2064A-B07F-4015-AF82-D6899D86F5B6}"/>
                  </a:ext>
                </a:extLst>
              </p:cNvPr>
              <p:cNvSpPr/>
              <p:nvPr/>
            </p:nvSpPr>
            <p:spPr>
              <a:xfrm>
                <a:off x="285868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4" name="Freeform: Shape 4143">
                <a:extLst>
                  <a:ext uri="{FF2B5EF4-FFF2-40B4-BE49-F238E27FC236}">
                    <a16:creationId xmlns:a16="http://schemas.microsoft.com/office/drawing/2014/main" id="{BEB976E9-7AF1-4FDC-92ED-6DD55F1F8841}"/>
                  </a:ext>
                </a:extLst>
              </p:cNvPr>
              <p:cNvSpPr/>
              <p:nvPr/>
            </p:nvSpPr>
            <p:spPr>
              <a:xfrm>
                <a:off x="289335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5" name="Freeform: Shape 4144">
                <a:extLst>
                  <a:ext uri="{FF2B5EF4-FFF2-40B4-BE49-F238E27FC236}">
                    <a16:creationId xmlns:a16="http://schemas.microsoft.com/office/drawing/2014/main" id="{BBD0FE79-B644-4433-A6A3-33FD06CA9D57}"/>
                  </a:ext>
                </a:extLst>
              </p:cNvPr>
              <p:cNvSpPr/>
              <p:nvPr/>
            </p:nvSpPr>
            <p:spPr>
              <a:xfrm flipH="1">
                <a:off x="290837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6" name="Oval 4145">
                <a:extLst>
                  <a:ext uri="{FF2B5EF4-FFF2-40B4-BE49-F238E27FC236}">
                    <a16:creationId xmlns:a16="http://schemas.microsoft.com/office/drawing/2014/main" id="{39954854-5C21-4FF8-9E1F-F366FF851875}"/>
                  </a:ext>
                </a:extLst>
              </p:cNvPr>
              <p:cNvSpPr/>
              <p:nvPr/>
            </p:nvSpPr>
            <p:spPr>
              <a:xfrm>
                <a:off x="289095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7" name="Freeform: Shape 4146">
                <a:extLst>
                  <a:ext uri="{FF2B5EF4-FFF2-40B4-BE49-F238E27FC236}">
                    <a16:creationId xmlns:a16="http://schemas.microsoft.com/office/drawing/2014/main" id="{32BC6DE0-CF7A-4754-BAFF-63F30F5F30E6}"/>
                  </a:ext>
                </a:extLst>
              </p:cNvPr>
              <p:cNvSpPr/>
              <p:nvPr/>
            </p:nvSpPr>
            <p:spPr>
              <a:xfrm>
                <a:off x="2925632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8" name="Freeform: Shape 4147">
                <a:extLst>
                  <a:ext uri="{FF2B5EF4-FFF2-40B4-BE49-F238E27FC236}">
                    <a16:creationId xmlns:a16="http://schemas.microsoft.com/office/drawing/2014/main" id="{F83447A0-B5B9-4ACF-ACEA-087EA0FD4864}"/>
                  </a:ext>
                </a:extLst>
              </p:cNvPr>
              <p:cNvSpPr/>
              <p:nvPr/>
            </p:nvSpPr>
            <p:spPr>
              <a:xfrm flipH="1">
                <a:off x="2940648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49" name="Oval 4148">
                <a:extLst>
                  <a:ext uri="{FF2B5EF4-FFF2-40B4-BE49-F238E27FC236}">
                    <a16:creationId xmlns:a16="http://schemas.microsoft.com/office/drawing/2014/main" id="{B31E57FB-640D-4346-97C9-63C36B6CE5B2}"/>
                  </a:ext>
                </a:extLst>
              </p:cNvPr>
              <p:cNvSpPr/>
              <p:nvPr/>
            </p:nvSpPr>
            <p:spPr>
              <a:xfrm>
                <a:off x="2923228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0" name="Freeform: Shape 4149">
                <a:extLst>
                  <a:ext uri="{FF2B5EF4-FFF2-40B4-BE49-F238E27FC236}">
                    <a16:creationId xmlns:a16="http://schemas.microsoft.com/office/drawing/2014/main" id="{2671B584-A155-4075-808B-C55B8F3B2ED5}"/>
                  </a:ext>
                </a:extLst>
              </p:cNvPr>
              <p:cNvSpPr/>
              <p:nvPr/>
            </p:nvSpPr>
            <p:spPr>
              <a:xfrm>
                <a:off x="2957906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1" name="Freeform: Shape 4150">
                <a:extLst>
                  <a:ext uri="{FF2B5EF4-FFF2-40B4-BE49-F238E27FC236}">
                    <a16:creationId xmlns:a16="http://schemas.microsoft.com/office/drawing/2014/main" id="{D5751B8C-C1D9-48CD-9FF1-AB0F7A1ABA8C}"/>
                  </a:ext>
                </a:extLst>
              </p:cNvPr>
              <p:cNvSpPr/>
              <p:nvPr/>
            </p:nvSpPr>
            <p:spPr>
              <a:xfrm flipH="1">
                <a:off x="2972922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2" name="Oval 4151">
                <a:extLst>
                  <a:ext uri="{FF2B5EF4-FFF2-40B4-BE49-F238E27FC236}">
                    <a16:creationId xmlns:a16="http://schemas.microsoft.com/office/drawing/2014/main" id="{26FEB051-B746-4FF2-B302-197774103691}"/>
                  </a:ext>
                </a:extLst>
              </p:cNvPr>
              <p:cNvSpPr/>
              <p:nvPr/>
            </p:nvSpPr>
            <p:spPr>
              <a:xfrm>
                <a:off x="2955502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3" name="Freeform: Shape 4152">
                <a:extLst>
                  <a:ext uri="{FF2B5EF4-FFF2-40B4-BE49-F238E27FC236}">
                    <a16:creationId xmlns:a16="http://schemas.microsoft.com/office/drawing/2014/main" id="{C5449657-40BC-45B0-BD32-3879FAF2FD85}"/>
                  </a:ext>
                </a:extLst>
              </p:cNvPr>
              <p:cNvSpPr/>
              <p:nvPr/>
            </p:nvSpPr>
            <p:spPr>
              <a:xfrm>
                <a:off x="2990180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4" name="Freeform: Shape 4153">
                <a:extLst>
                  <a:ext uri="{FF2B5EF4-FFF2-40B4-BE49-F238E27FC236}">
                    <a16:creationId xmlns:a16="http://schemas.microsoft.com/office/drawing/2014/main" id="{F3226CFF-0B50-4965-BFA0-91B93B8B40F1}"/>
                  </a:ext>
                </a:extLst>
              </p:cNvPr>
              <p:cNvSpPr/>
              <p:nvPr/>
            </p:nvSpPr>
            <p:spPr>
              <a:xfrm flipH="1">
                <a:off x="3005196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5" name="Oval 4154">
                <a:extLst>
                  <a:ext uri="{FF2B5EF4-FFF2-40B4-BE49-F238E27FC236}">
                    <a16:creationId xmlns:a16="http://schemas.microsoft.com/office/drawing/2014/main" id="{CD6A3C3D-ADE9-4C1C-BA28-A3C2960DA6BD}"/>
                  </a:ext>
                </a:extLst>
              </p:cNvPr>
              <p:cNvSpPr/>
              <p:nvPr/>
            </p:nvSpPr>
            <p:spPr>
              <a:xfrm>
                <a:off x="2987776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6" name="Freeform: Shape 4155">
                <a:extLst>
                  <a:ext uri="{FF2B5EF4-FFF2-40B4-BE49-F238E27FC236}">
                    <a16:creationId xmlns:a16="http://schemas.microsoft.com/office/drawing/2014/main" id="{68219AAE-9B16-4941-B0CC-ED65725CEA2C}"/>
                  </a:ext>
                </a:extLst>
              </p:cNvPr>
              <p:cNvSpPr/>
              <p:nvPr/>
            </p:nvSpPr>
            <p:spPr>
              <a:xfrm>
                <a:off x="3022454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7" name="Freeform: Shape 4156">
                <a:extLst>
                  <a:ext uri="{FF2B5EF4-FFF2-40B4-BE49-F238E27FC236}">
                    <a16:creationId xmlns:a16="http://schemas.microsoft.com/office/drawing/2014/main" id="{F0A7BA17-48B1-4AEB-8CBF-E7AD1EDAF271}"/>
                  </a:ext>
                </a:extLst>
              </p:cNvPr>
              <p:cNvSpPr/>
              <p:nvPr/>
            </p:nvSpPr>
            <p:spPr>
              <a:xfrm flipH="1">
                <a:off x="3037470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8" name="Oval 4157">
                <a:extLst>
                  <a:ext uri="{FF2B5EF4-FFF2-40B4-BE49-F238E27FC236}">
                    <a16:creationId xmlns:a16="http://schemas.microsoft.com/office/drawing/2014/main" id="{1EF4DBC3-9B68-4ACF-94E2-FAC7F20038BA}"/>
                  </a:ext>
                </a:extLst>
              </p:cNvPr>
              <p:cNvSpPr/>
              <p:nvPr/>
            </p:nvSpPr>
            <p:spPr>
              <a:xfrm>
                <a:off x="3020050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59" name="Freeform: Shape 4158">
                <a:extLst>
                  <a:ext uri="{FF2B5EF4-FFF2-40B4-BE49-F238E27FC236}">
                    <a16:creationId xmlns:a16="http://schemas.microsoft.com/office/drawing/2014/main" id="{059EFEA8-AA02-4394-9840-DAC5948F1BEE}"/>
                  </a:ext>
                </a:extLst>
              </p:cNvPr>
              <p:cNvSpPr/>
              <p:nvPr/>
            </p:nvSpPr>
            <p:spPr>
              <a:xfrm>
                <a:off x="3054728" y="5007161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0" name="Freeform: Shape 4159">
                <a:extLst>
                  <a:ext uri="{FF2B5EF4-FFF2-40B4-BE49-F238E27FC236}">
                    <a16:creationId xmlns:a16="http://schemas.microsoft.com/office/drawing/2014/main" id="{056EF774-DC90-4808-9C3E-AE2094A726D9}"/>
                  </a:ext>
                </a:extLst>
              </p:cNvPr>
              <p:cNvSpPr/>
              <p:nvPr/>
            </p:nvSpPr>
            <p:spPr>
              <a:xfrm flipH="1">
                <a:off x="3069744" y="5005660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1" name="Oval 4160">
                <a:extLst>
                  <a:ext uri="{FF2B5EF4-FFF2-40B4-BE49-F238E27FC236}">
                    <a16:creationId xmlns:a16="http://schemas.microsoft.com/office/drawing/2014/main" id="{A0B6B364-AEDE-40AC-91FB-8A932456064A}"/>
                  </a:ext>
                </a:extLst>
              </p:cNvPr>
              <p:cNvSpPr/>
              <p:nvPr/>
            </p:nvSpPr>
            <p:spPr>
              <a:xfrm>
                <a:off x="3052324" y="4981135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2" name="Freeform: Shape 4161">
                <a:extLst>
                  <a:ext uri="{FF2B5EF4-FFF2-40B4-BE49-F238E27FC236}">
                    <a16:creationId xmlns:a16="http://schemas.microsoft.com/office/drawing/2014/main" id="{87EF7A86-41A8-4965-947F-B1CB73F49E7C}"/>
                  </a:ext>
                </a:extLst>
              </p:cNvPr>
              <p:cNvSpPr/>
              <p:nvPr/>
            </p:nvSpPr>
            <p:spPr>
              <a:xfrm flipV="1">
                <a:off x="273198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3" name="Freeform: Shape 4162">
                <a:extLst>
                  <a:ext uri="{FF2B5EF4-FFF2-40B4-BE49-F238E27FC236}">
                    <a16:creationId xmlns:a16="http://schemas.microsoft.com/office/drawing/2014/main" id="{49907B38-8040-4B65-A99F-706DA908DE84}"/>
                  </a:ext>
                </a:extLst>
              </p:cNvPr>
              <p:cNvSpPr/>
              <p:nvPr/>
            </p:nvSpPr>
            <p:spPr>
              <a:xfrm flipH="1" flipV="1">
                <a:off x="274700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4" name="Oval 4163">
                <a:extLst>
                  <a:ext uri="{FF2B5EF4-FFF2-40B4-BE49-F238E27FC236}">
                    <a16:creationId xmlns:a16="http://schemas.microsoft.com/office/drawing/2014/main" id="{F76430AF-4FA6-40B6-A2BC-0639646DFF9C}"/>
                  </a:ext>
                </a:extLst>
              </p:cNvPr>
              <p:cNvSpPr/>
              <p:nvPr/>
            </p:nvSpPr>
            <p:spPr>
              <a:xfrm flipV="1">
                <a:off x="272958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5" name="Freeform: Shape 4164">
                <a:extLst>
                  <a:ext uri="{FF2B5EF4-FFF2-40B4-BE49-F238E27FC236}">
                    <a16:creationId xmlns:a16="http://schemas.microsoft.com/office/drawing/2014/main" id="{ABE78375-B6CB-458A-B957-337E1F96DF66}"/>
                  </a:ext>
                </a:extLst>
              </p:cNvPr>
              <p:cNvSpPr/>
              <p:nvPr/>
            </p:nvSpPr>
            <p:spPr>
              <a:xfrm flipV="1">
                <a:off x="276426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6" name="Freeform: Shape 4165">
                <a:extLst>
                  <a:ext uri="{FF2B5EF4-FFF2-40B4-BE49-F238E27FC236}">
                    <a16:creationId xmlns:a16="http://schemas.microsoft.com/office/drawing/2014/main" id="{9DA52701-471C-4AD9-BE9B-B34ECDEA442F}"/>
                  </a:ext>
                </a:extLst>
              </p:cNvPr>
              <p:cNvSpPr/>
              <p:nvPr/>
            </p:nvSpPr>
            <p:spPr>
              <a:xfrm flipH="1" flipV="1">
                <a:off x="277927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7" name="Oval 4166">
                <a:extLst>
                  <a:ext uri="{FF2B5EF4-FFF2-40B4-BE49-F238E27FC236}">
                    <a16:creationId xmlns:a16="http://schemas.microsoft.com/office/drawing/2014/main" id="{98BB723F-C212-4A49-B21F-81CFE77B3F71}"/>
                  </a:ext>
                </a:extLst>
              </p:cNvPr>
              <p:cNvSpPr/>
              <p:nvPr/>
            </p:nvSpPr>
            <p:spPr>
              <a:xfrm flipV="1">
                <a:off x="276185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8" name="Freeform: Shape 4167">
                <a:extLst>
                  <a:ext uri="{FF2B5EF4-FFF2-40B4-BE49-F238E27FC236}">
                    <a16:creationId xmlns:a16="http://schemas.microsoft.com/office/drawing/2014/main" id="{1D8A24F7-8143-4E47-B35B-4569AAEF462C}"/>
                  </a:ext>
                </a:extLst>
              </p:cNvPr>
              <p:cNvSpPr/>
              <p:nvPr/>
            </p:nvSpPr>
            <p:spPr>
              <a:xfrm flipV="1">
                <a:off x="279653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69" name="Freeform: Shape 4168">
                <a:extLst>
                  <a:ext uri="{FF2B5EF4-FFF2-40B4-BE49-F238E27FC236}">
                    <a16:creationId xmlns:a16="http://schemas.microsoft.com/office/drawing/2014/main" id="{206D7E8B-03DE-4365-9D7C-642F641CDF5C}"/>
                  </a:ext>
                </a:extLst>
              </p:cNvPr>
              <p:cNvSpPr/>
              <p:nvPr/>
            </p:nvSpPr>
            <p:spPr>
              <a:xfrm flipH="1" flipV="1">
                <a:off x="281155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0" name="Oval 4169">
                <a:extLst>
                  <a:ext uri="{FF2B5EF4-FFF2-40B4-BE49-F238E27FC236}">
                    <a16:creationId xmlns:a16="http://schemas.microsoft.com/office/drawing/2014/main" id="{9181FB87-463C-4F94-B200-D721D6EBE385}"/>
                  </a:ext>
                </a:extLst>
              </p:cNvPr>
              <p:cNvSpPr/>
              <p:nvPr/>
            </p:nvSpPr>
            <p:spPr>
              <a:xfrm flipV="1">
                <a:off x="279413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5CB1292A-8A92-4AEC-BE66-CE07C7A0F2B3}"/>
                  </a:ext>
                </a:extLst>
              </p:cNvPr>
              <p:cNvSpPr/>
              <p:nvPr/>
            </p:nvSpPr>
            <p:spPr>
              <a:xfrm flipV="1">
                <a:off x="282881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CC1CA16F-B57C-4A26-B78D-3C9169AC0CDB}"/>
                  </a:ext>
                </a:extLst>
              </p:cNvPr>
              <p:cNvSpPr/>
              <p:nvPr/>
            </p:nvSpPr>
            <p:spPr>
              <a:xfrm flipH="1" flipV="1">
                <a:off x="284382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3" name="Oval 4172">
                <a:extLst>
                  <a:ext uri="{FF2B5EF4-FFF2-40B4-BE49-F238E27FC236}">
                    <a16:creationId xmlns:a16="http://schemas.microsoft.com/office/drawing/2014/main" id="{BEECEAA2-9F05-4DE8-8B8A-3643A8212CB0}"/>
                  </a:ext>
                </a:extLst>
              </p:cNvPr>
              <p:cNvSpPr/>
              <p:nvPr/>
            </p:nvSpPr>
            <p:spPr>
              <a:xfrm flipV="1">
                <a:off x="282640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4" name="Freeform: Shape 4173">
                <a:extLst>
                  <a:ext uri="{FF2B5EF4-FFF2-40B4-BE49-F238E27FC236}">
                    <a16:creationId xmlns:a16="http://schemas.microsoft.com/office/drawing/2014/main" id="{DCD820DC-F716-4050-AE53-95E8A7026EAB}"/>
                  </a:ext>
                </a:extLst>
              </p:cNvPr>
              <p:cNvSpPr/>
              <p:nvPr/>
            </p:nvSpPr>
            <p:spPr>
              <a:xfrm flipV="1">
                <a:off x="286108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5" name="Freeform: Shape 4174">
                <a:extLst>
                  <a:ext uri="{FF2B5EF4-FFF2-40B4-BE49-F238E27FC236}">
                    <a16:creationId xmlns:a16="http://schemas.microsoft.com/office/drawing/2014/main" id="{B4A5A0C9-A7FD-48A2-9F05-8E5235E37EF7}"/>
                  </a:ext>
                </a:extLst>
              </p:cNvPr>
              <p:cNvSpPr/>
              <p:nvPr/>
            </p:nvSpPr>
            <p:spPr>
              <a:xfrm flipH="1" flipV="1">
                <a:off x="287610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6" name="Oval 4175">
                <a:extLst>
                  <a:ext uri="{FF2B5EF4-FFF2-40B4-BE49-F238E27FC236}">
                    <a16:creationId xmlns:a16="http://schemas.microsoft.com/office/drawing/2014/main" id="{FC4AB13D-9800-4F6D-84F1-7FA1FD91FB98}"/>
                  </a:ext>
                </a:extLst>
              </p:cNvPr>
              <p:cNvSpPr/>
              <p:nvPr/>
            </p:nvSpPr>
            <p:spPr>
              <a:xfrm flipV="1">
                <a:off x="285868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7" name="Freeform: Shape 4176">
                <a:extLst>
                  <a:ext uri="{FF2B5EF4-FFF2-40B4-BE49-F238E27FC236}">
                    <a16:creationId xmlns:a16="http://schemas.microsoft.com/office/drawing/2014/main" id="{F835C7EC-37A9-4BA7-96D7-CDFC45C942D1}"/>
                  </a:ext>
                </a:extLst>
              </p:cNvPr>
              <p:cNvSpPr/>
              <p:nvPr/>
            </p:nvSpPr>
            <p:spPr>
              <a:xfrm flipV="1">
                <a:off x="289335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8" name="Freeform: Shape 4177">
                <a:extLst>
                  <a:ext uri="{FF2B5EF4-FFF2-40B4-BE49-F238E27FC236}">
                    <a16:creationId xmlns:a16="http://schemas.microsoft.com/office/drawing/2014/main" id="{600A46FD-DC24-437A-A809-60B33D23D1DE}"/>
                  </a:ext>
                </a:extLst>
              </p:cNvPr>
              <p:cNvSpPr/>
              <p:nvPr/>
            </p:nvSpPr>
            <p:spPr>
              <a:xfrm flipH="1" flipV="1">
                <a:off x="290837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79" name="Oval 4178">
                <a:extLst>
                  <a:ext uri="{FF2B5EF4-FFF2-40B4-BE49-F238E27FC236}">
                    <a16:creationId xmlns:a16="http://schemas.microsoft.com/office/drawing/2014/main" id="{BE861423-5F52-45D8-A13E-2EF4B4119A25}"/>
                  </a:ext>
                </a:extLst>
              </p:cNvPr>
              <p:cNvSpPr/>
              <p:nvPr/>
            </p:nvSpPr>
            <p:spPr>
              <a:xfrm flipV="1">
                <a:off x="289095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0" name="Freeform: Shape 4179">
                <a:extLst>
                  <a:ext uri="{FF2B5EF4-FFF2-40B4-BE49-F238E27FC236}">
                    <a16:creationId xmlns:a16="http://schemas.microsoft.com/office/drawing/2014/main" id="{610DDA2F-505E-4E32-8EAD-2476D9AC463A}"/>
                  </a:ext>
                </a:extLst>
              </p:cNvPr>
              <p:cNvSpPr/>
              <p:nvPr/>
            </p:nvSpPr>
            <p:spPr>
              <a:xfrm flipV="1">
                <a:off x="2925632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1" name="Freeform: Shape 4180">
                <a:extLst>
                  <a:ext uri="{FF2B5EF4-FFF2-40B4-BE49-F238E27FC236}">
                    <a16:creationId xmlns:a16="http://schemas.microsoft.com/office/drawing/2014/main" id="{3F3FD10F-A767-4CB8-8179-778AC857BABA}"/>
                  </a:ext>
                </a:extLst>
              </p:cNvPr>
              <p:cNvSpPr/>
              <p:nvPr/>
            </p:nvSpPr>
            <p:spPr>
              <a:xfrm flipH="1" flipV="1">
                <a:off x="2940648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2" name="Oval 4181">
                <a:extLst>
                  <a:ext uri="{FF2B5EF4-FFF2-40B4-BE49-F238E27FC236}">
                    <a16:creationId xmlns:a16="http://schemas.microsoft.com/office/drawing/2014/main" id="{4573557C-6FD5-4BF0-BADE-C9D3453FDBFE}"/>
                  </a:ext>
                </a:extLst>
              </p:cNvPr>
              <p:cNvSpPr/>
              <p:nvPr/>
            </p:nvSpPr>
            <p:spPr>
              <a:xfrm flipV="1">
                <a:off x="2923228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3" name="Freeform: Shape 4182">
                <a:extLst>
                  <a:ext uri="{FF2B5EF4-FFF2-40B4-BE49-F238E27FC236}">
                    <a16:creationId xmlns:a16="http://schemas.microsoft.com/office/drawing/2014/main" id="{52272B76-1030-462C-B32A-9ACF4AAF757E}"/>
                  </a:ext>
                </a:extLst>
              </p:cNvPr>
              <p:cNvSpPr/>
              <p:nvPr/>
            </p:nvSpPr>
            <p:spPr>
              <a:xfrm flipV="1">
                <a:off x="2957906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4" name="Freeform: Shape 4183">
                <a:extLst>
                  <a:ext uri="{FF2B5EF4-FFF2-40B4-BE49-F238E27FC236}">
                    <a16:creationId xmlns:a16="http://schemas.microsoft.com/office/drawing/2014/main" id="{5E768167-6A90-4D56-9CC6-194A66A1B936}"/>
                  </a:ext>
                </a:extLst>
              </p:cNvPr>
              <p:cNvSpPr/>
              <p:nvPr/>
            </p:nvSpPr>
            <p:spPr>
              <a:xfrm flipH="1" flipV="1">
                <a:off x="2972922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5" name="Oval 4184">
                <a:extLst>
                  <a:ext uri="{FF2B5EF4-FFF2-40B4-BE49-F238E27FC236}">
                    <a16:creationId xmlns:a16="http://schemas.microsoft.com/office/drawing/2014/main" id="{44683167-3D5D-4762-97F7-67D4C46C5A11}"/>
                  </a:ext>
                </a:extLst>
              </p:cNvPr>
              <p:cNvSpPr/>
              <p:nvPr/>
            </p:nvSpPr>
            <p:spPr>
              <a:xfrm flipV="1">
                <a:off x="2955502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6" name="Freeform: Shape 4185">
                <a:extLst>
                  <a:ext uri="{FF2B5EF4-FFF2-40B4-BE49-F238E27FC236}">
                    <a16:creationId xmlns:a16="http://schemas.microsoft.com/office/drawing/2014/main" id="{155E2442-6A5C-4F94-8AC5-3CFF35E637F3}"/>
                  </a:ext>
                </a:extLst>
              </p:cNvPr>
              <p:cNvSpPr/>
              <p:nvPr/>
            </p:nvSpPr>
            <p:spPr>
              <a:xfrm flipV="1">
                <a:off x="2990180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7" name="Freeform: Shape 4186">
                <a:extLst>
                  <a:ext uri="{FF2B5EF4-FFF2-40B4-BE49-F238E27FC236}">
                    <a16:creationId xmlns:a16="http://schemas.microsoft.com/office/drawing/2014/main" id="{C880C962-CD84-4E12-ABCE-F964184A9ADD}"/>
                  </a:ext>
                </a:extLst>
              </p:cNvPr>
              <p:cNvSpPr/>
              <p:nvPr/>
            </p:nvSpPr>
            <p:spPr>
              <a:xfrm flipH="1" flipV="1">
                <a:off x="3005196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8" name="Oval 4187">
                <a:extLst>
                  <a:ext uri="{FF2B5EF4-FFF2-40B4-BE49-F238E27FC236}">
                    <a16:creationId xmlns:a16="http://schemas.microsoft.com/office/drawing/2014/main" id="{D6634D50-60FD-44D9-BBBF-0C7E088D7B7F}"/>
                  </a:ext>
                </a:extLst>
              </p:cNvPr>
              <p:cNvSpPr/>
              <p:nvPr/>
            </p:nvSpPr>
            <p:spPr>
              <a:xfrm flipV="1">
                <a:off x="2987776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89" name="Freeform: Shape 4188">
                <a:extLst>
                  <a:ext uri="{FF2B5EF4-FFF2-40B4-BE49-F238E27FC236}">
                    <a16:creationId xmlns:a16="http://schemas.microsoft.com/office/drawing/2014/main" id="{16B7B797-DB70-4E60-BF06-553B4B6C0B7A}"/>
                  </a:ext>
                </a:extLst>
              </p:cNvPr>
              <p:cNvSpPr/>
              <p:nvPr/>
            </p:nvSpPr>
            <p:spPr>
              <a:xfrm flipV="1">
                <a:off x="3022454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90" name="Freeform: Shape 4189">
                <a:extLst>
                  <a:ext uri="{FF2B5EF4-FFF2-40B4-BE49-F238E27FC236}">
                    <a16:creationId xmlns:a16="http://schemas.microsoft.com/office/drawing/2014/main" id="{63E37EA5-974C-458E-966A-DB6150800FE7}"/>
                  </a:ext>
                </a:extLst>
              </p:cNvPr>
              <p:cNvSpPr/>
              <p:nvPr/>
            </p:nvSpPr>
            <p:spPr>
              <a:xfrm flipH="1" flipV="1">
                <a:off x="3037470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91" name="Oval 4190">
                <a:extLst>
                  <a:ext uri="{FF2B5EF4-FFF2-40B4-BE49-F238E27FC236}">
                    <a16:creationId xmlns:a16="http://schemas.microsoft.com/office/drawing/2014/main" id="{9608760E-E3FE-4F64-882A-6D489512101C}"/>
                  </a:ext>
                </a:extLst>
              </p:cNvPr>
              <p:cNvSpPr/>
              <p:nvPr/>
            </p:nvSpPr>
            <p:spPr>
              <a:xfrm flipV="1">
                <a:off x="3020050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92" name="Freeform: Shape 4191">
                <a:extLst>
                  <a:ext uri="{FF2B5EF4-FFF2-40B4-BE49-F238E27FC236}">
                    <a16:creationId xmlns:a16="http://schemas.microsoft.com/office/drawing/2014/main" id="{D5268D0C-C7DB-49A7-BC09-9EB7A14D1F51}"/>
                  </a:ext>
                </a:extLst>
              </p:cNvPr>
              <p:cNvSpPr/>
              <p:nvPr/>
            </p:nvSpPr>
            <p:spPr>
              <a:xfrm flipV="1">
                <a:off x="3054728" y="50757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93" name="Freeform: Shape 4192">
                <a:extLst>
                  <a:ext uri="{FF2B5EF4-FFF2-40B4-BE49-F238E27FC236}">
                    <a16:creationId xmlns:a16="http://schemas.microsoft.com/office/drawing/2014/main" id="{A88A5925-430E-4F05-ABC6-16CC2B8D1E1B}"/>
                  </a:ext>
                </a:extLst>
              </p:cNvPr>
              <p:cNvSpPr/>
              <p:nvPr/>
            </p:nvSpPr>
            <p:spPr>
              <a:xfrm flipH="1" flipV="1">
                <a:off x="3069744" y="50772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4194" name="Oval 4193">
                <a:extLst>
                  <a:ext uri="{FF2B5EF4-FFF2-40B4-BE49-F238E27FC236}">
                    <a16:creationId xmlns:a16="http://schemas.microsoft.com/office/drawing/2014/main" id="{399FBC54-7834-443B-837A-C3B4E85D9D53}"/>
                  </a:ext>
                </a:extLst>
              </p:cNvPr>
              <p:cNvSpPr/>
              <p:nvPr/>
            </p:nvSpPr>
            <p:spPr>
              <a:xfrm flipV="1">
                <a:off x="3052324" y="5126984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3942" name="Group 3941">
              <a:extLst>
                <a:ext uri="{FF2B5EF4-FFF2-40B4-BE49-F238E27FC236}">
                  <a16:creationId xmlns:a16="http://schemas.microsoft.com/office/drawing/2014/main" id="{80105599-A2A2-4A7E-8ABF-651C83B3E4B2}"/>
                </a:ext>
              </a:extLst>
            </p:cNvPr>
            <p:cNvGrpSpPr/>
            <p:nvPr/>
          </p:nvGrpSpPr>
          <p:grpSpPr>
            <a:xfrm>
              <a:off x="2362359" y="4370429"/>
              <a:ext cx="993279" cy="1452069"/>
              <a:chOff x="4762295" y="4210772"/>
              <a:chExt cx="993279" cy="1452069"/>
            </a:xfrm>
          </p:grpSpPr>
          <p:sp>
            <p:nvSpPr>
              <p:cNvPr id="3943" name="Rectangle: Rounded Corners 3942">
                <a:extLst>
                  <a:ext uri="{FF2B5EF4-FFF2-40B4-BE49-F238E27FC236}">
                    <a16:creationId xmlns:a16="http://schemas.microsoft.com/office/drawing/2014/main" id="{50439152-2E7D-46F4-BABB-C0205A57C957}"/>
                  </a:ext>
                </a:extLst>
              </p:cNvPr>
              <p:cNvSpPr/>
              <p:nvPr/>
            </p:nvSpPr>
            <p:spPr>
              <a:xfrm>
                <a:off x="5290935" y="5431604"/>
                <a:ext cx="87972" cy="231237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grpSp>
            <p:nvGrpSpPr>
              <p:cNvPr id="3944" name="Group 3943">
                <a:extLst>
                  <a:ext uri="{FF2B5EF4-FFF2-40B4-BE49-F238E27FC236}">
                    <a16:creationId xmlns:a16="http://schemas.microsoft.com/office/drawing/2014/main" id="{44E11E65-8187-406E-886A-1787A80EB843}"/>
                  </a:ext>
                </a:extLst>
              </p:cNvPr>
              <p:cNvGrpSpPr/>
              <p:nvPr/>
            </p:nvGrpSpPr>
            <p:grpSpPr>
              <a:xfrm rot="20142671" flipH="1">
                <a:off x="4995659" y="4440362"/>
                <a:ext cx="207145" cy="341469"/>
                <a:chOff x="6130497" y="2112861"/>
                <a:chExt cx="232120" cy="382639"/>
              </a:xfrm>
            </p:grpSpPr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18D1E831-1545-42D7-8219-77099C73278D}"/>
                    </a:ext>
                  </a:extLst>
                </p:cNvPr>
                <p:cNvSpPr/>
                <p:nvPr/>
              </p:nvSpPr>
              <p:spPr>
                <a:xfrm>
                  <a:off x="6174083" y="2112861"/>
                  <a:ext cx="147151" cy="382639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468468 h 606816"/>
                    <a:gd name="connsiteX1" fmla="*/ 0 w 233363"/>
                    <a:gd name="connsiteY1" fmla="*/ 48607 h 606816"/>
                    <a:gd name="connsiteX2" fmla="*/ 114300 w 233363"/>
                    <a:gd name="connsiteY2" fmla="*/ 53370 h 606816"/>
                    <a:gd name="connsiteX3" fmla="*/ 114300 w 233363"/>
                    <a:gd name="connsiteY3" fmla="*/ 553432 h 606816"/>
                    <a:gd name="connsiteX4" fmla="*/ 233363 w 233363"/>
                    <a:gd name="connsiteY4" fmla="*/ 529620 h 606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606816">
                      <a:moveTo>
                        <a:pt x="0" y="468468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Rectangle: Rounded Corners 3958">
                  <a:extLst>
                    <a:ext uri="{FF2B5EF4-FFF2-40B4-BE49-F238E27FC236}">
                      <a16:creationId xmlns:a16="http://schemas.microsoft.com/office/drawing/2014/main" id="{38E3E53C-65E2-4BCC-BACE-3256CD49F515}"/>
                    </a:ext>
                  </a:extLst>
                </p:cNvPr>
                <p:cNvSpPr/>
                <p:nvPr/>
              </p:nvSpPr>
              <p:spPr>
                <a:xfrm>
                  <a:off x="6130497" y="2170539"/>
                  <a:ext cx="87972" cy="28379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960" name="Rectangle: Rounded Corners 3959">
                  <a:extLst>
                    <a:ext uri="{FF2B5EF4-FFF2-40B4-BE49-F238E27FC236}">
                      <a16:creationId xmlns:a16="http://schemas.microsoft.com/office/drawing/2014/main" id="{2B181E1E-A1B2-4F3D-A02F-8F067585B5FA}"/>
                    </a:ext>
                  </a:extLst>
                </p:cNvPr>
                <p:cNvSpPr/>
                <p:nvPr/>
              </p:nvSpPr>
              <p:spPr>
                <a:xfrm>
                  <a:off x="6274645" y="2170539"/>
                  <a:ext cx="87972" cy="28379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945" name="Straight Connector 3944">
                <a:extLst>
                  <a:ext uri="{FF2B5EF4-FFF2-40B4-BE49-F238E27FC236}">
                    <a16:creationId xmlns:a16="http://schemas.microsoft.com/office/drawing/2014/main" id="{418423B2-DAE8-4FE7-8581-F94297558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4921" y="4895244"/>
                <a:ext cx="0" cy="289758"/>
              </a:xfrm>
              <a:prstGeom prst="line">
                <a:avLst/>
              </a:pr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46" name="Straight Connector 3945">
                <a:extLst>
                  <a:ext uri="{FF2B5EF4-FFF2-40B4-BE49-F238E27FC236}">
                    <a16:creationId xmlns:a16="http://schemas.microsoft.com/office/drawing/2014/main" id="{D38C937B-5899-4714-A579-03AB05D1AA81}"/>
                  </a:ext>
                </a:extLst>
              </p:cNvPr>
              <p:cNvCxnSpPr>
                <a:cxnSpLocks/>
                <a:stCxn id="3959" idx="2"/>
              </p:cNvCxnSpPr>
              <p:nvPr/>
            </p:nvCxnSpPr>
            <p:spPr>
              <a:xfrm>
                <a:off x="5212974" y="4706774"/>
                <a:ext cx="124426" cy="192478"/>
              </a:xfrm>
              <a:prstGeom prst="line">
                <a:avLst/>
              </a:pr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47" name="Straight Connector 3946">
                <a:extLst>
                  <a:ext uri="{FF2B5EF4-FFF2-40B4-BE49-F238E27FC236}">
                    <a16:creationId xmlns:a16="http://schemas.microsoft.com/office/drawing/2014/main" id="{C03B3F40-B4AA-40E3-98C8-997BA254029D}"/>
                  </a:ext>
                </a:extLst>
              </p:cNvPr>
              <p:cNvCxnSpPr>
                <a:cxnSpLocks/>
                <a:stCxn id="3950" idx="2"/>
                <a:endCxn id="3943" idx="0"/>
              </p:cNvCxnSpPr>
              <p:nvPr/>
            </p:nvCxnSpPr>
            <p:spPr>
              <a:xfrm>
                <a:off x="5334921" y="5383555"/>
                <a:ext cx="0" cy="48049"/>
              </a:xfrm>
              <a:prstGeom prst="line">
                <a:avLst/>
              </a:pr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3948" name="Group 3947">
                <a:extLst>
                  <a:ext uri="{FF2B5EF4-FFF2-40B4-BE49-F238E27FC236}">
                    <a16:creationId xmlns:a16="http://schemas.microsoft.com/office/drawing/2014/main" id="{075A42E7-62BD-440F-8FFC-86F6343316AB}"/>
                  </a:ext>
                </a:extLst>
              </p:cNvPr>
              <p:cNvGrpSpPr/>
              <p:nvPr/>
            </p:nvGrpSpPr>
            <p:grpSpPr>
              <a:xfrm rot="20142671" flipH="1">
                <a:off x="4762295" y="4235575"/>
                <a:ext cx="207145" cy="341469"/>
                <a:chOff x="6130497" y="2112861"/>
                <a:chExt cx="232120" cy="382639"/>
              </a:xfrm>
            </p:grpSpPr>
            <p:sp>
              <p:nvSpPr>
                <p:cNvPr id="3955" name="Freeform: Shape 3954">
                  <a:extLst>
                    <a:ext uri="{FF2B5EF4-FFF2-40B4-BE49-F238E27FC236}">
                      <a16:creationId xmlns:a16="http://schemas.microsoft.com/office/drawing/2014/main" id="{34684E37-6281-4850-BBE4-C06CD20E660B}"/>
                    </a:ext>
                  </a:extLst>
                </p:cNvPr>
                <p:cNvSpPr/>
                <p:nvPr/>
              </p:nvSpPr>
              <p:spPr>
                <a:xfrm>
                  <a:off x="6174083" y="2112861"/>
                  <a:ext cx="147151" cy="382639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468468 h 606816"/>
                    <a:gd name="connsiteX1" fmla="*/ 0 w 233363"/>
                    <a:gd name="connsiteY1" fmla="*/ 48607 h 606816"/>
                    <a:gd name="connsiteX2" fmla="*/ 114300 w 233363"/>
                    <a:gd name="connsiteY2" fmla="*/ 53370 h 606816"/>
                    <a:gd name="connsiteX3" fmla="*/ 114300 w 233363"/>
                    <a:gd name="connsiteY3" fmla="*/ 553432 h 606816"/>
                    <a:gd name="connsiteX4" fmla="*/ 233363 w 233363"/>
                    <a:gd name="connsiteY4" fmla="*/ 529620 h 606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606816">
                      <a:moveTo>
                        <a:pt x="0" y="468468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956" name="Rectangle: Rounded Corners 3955">
                  <a:extLst>
                    <a:ext uri="{FF2B5EF4-FFF2-40B4-BE49-F238E27FC236}">
                      <a16:creationId xmlns:a16="http://schemas.microsoft.com/office/drawing/2014/main" id="{FC87A0DF-1C30-4175-92A1-19AC7875742E}"/>
                    </a:ext>
                  </a:extLst>
                </p:cNvPr>
                <p:cNvSpPr/>
                <p:nvPr/>
              </p:nvSpPr>
              <p:spPr>
                <a:xfrm>
                  <a:off x="6130497" y="2170539"/>
                  <a:ext cx="87972" cy="28379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Rectangle: Rounded Corners 3956">
                  <a:extLst>
                    <a:ext uri="{FF2B5EF4-FFF2-40B4-BE49-F238E27FC236}">
                      <a16:creationId xmlns:a16="http://schemas.microsoft.com/office/drawing/2014/main" id="{1D2F5E69-DCCC-4FBB-9AF4-81D4112D8B9A}"/>
                    </a:ext>
                  </a:extLst>
                </p:cNvPr>
                <p:cNvSpPr/>
                <p:nvPr/>
              </p:nvSpPr>
              <p:spPr>
                <a:xfrm>
                  <a:off x="6274645" y="2170539"/>
                  <a:ext cx="87972" cy="28379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949" name="Straight Connector 3948">
                <a:extLst>
                  <a:ext uri="{FF2B5EF4-FFF2-40B4-BE49-F238E27FC236}">
                    <a16:creationId xmlns:a16="http://schemas.microsoft.com/office/drawing/2014/main" id="{A6CA74AD-9674-4711-A994-BE03FC9EB0D8}"/>
                  </a:ext>
                </a:extLst>
              </p:cNvPr>
              <p:cNvCxnSpPr>
                <a:cxnSpLocks/>
                <a:stCxn id="3956" idx="2"/>
                <a:endCxn id="3960" idx="0"/>
              </p:cNvCxnSpPr>
              <p:nvPr/>
            </p:nvCxnSpPr>
            <p:spPr>
              <a:xfrm>
                <a:off x="4979610" y="4501987"/>
                <a:ext cx="11938" cy="26861"/>
              </a:xfrm>
              <a:prstGeom prst="line">
                <a:avLst/>
              </a:pr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50" name="Rectangle: Rounded Corners 3949">
                <a:extLst>
                  <a:ext uri="{FF2B5EF4-FFF2-40B4-BE49-F238E27FC236}">
                    <a16:creationId xmlns:a16="http://schemas.microsoft.com/office/drawing/2014/main" id="{CCAE54B1-9C50-44D8-9176-085B26AB31EA}"/>
                  </a:ext>
                </a:extLst>
              </p:cNvPr>
              <p:cNvSpPr/>
              <p:nvPr/>
            </p:nvSpPr>
            <p:spPr>
              <a:xfrm>
                <a:off x="5290935" y="5152318"/>
                <a:ext cx="87972" cy="231237"/>
              </a:xfrm>
              <a:prstGeom prst="roundRect">
                <a:avLst>
                  <a:gd name="adj" fmla="val 20984"/>
                </a:avLst>
              </a:prstGeom>
              <a:solidFill>
                <a:srgbClr val="F15A29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51" name="Rectangle 3950">
                <a:extLst>
                  <a:ext uri="{FF2B5EF4-FFF2-40B4-BE49-F238E27FC236}">
                    <a16:creationId xmlns:a16="http://schemas.microsoft.com/office/drawing/2014/main" id="{6490D9EE-8F04-4639-84C0-A151E759F37C}"/>
                  </a:ext>
                </a:extLst>
              </p:cNvPr>
              <p:cNvSpPr/>
              <p:nvPr/>
            </p:nvSpPr>
            <p:spPr>
              <a:xfrm>
                <a:off x="5418549" y="5193752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OX40</a:t>
                </a:r>
              </a:p>
            </p:txBody>
          </p:sp>
          <p:sp>
            <p:nvSpPr>
              <p:cNvPr id="3952" name="Rectangle 3951">
                <a:extLst>
                  <a:ext uri="{FF2B5EF4-FFF2-40B4-BE49-F238E27FC236}">
                    <a16:creationId xmlns:a16="http://schemas.microsoft.com/office/drawing/2014/main" id="{387255ED-1481-4A57-AD45-BB6C246AE1E3}"/>
                  </a:ext>
                </a:extLst>
              </p:cNvPr>
              <p:cNvSpPr/>
              <p:nvPr/>
            </p:nvSpPr>
            <p:spPr>
              <a:xfrm>
                <a:off x="5418549" y="5469977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953" name="Rectangle 3952">
                <a:extLst>
                  <a:ext uri="{FF2B5EF4-FFF2-40B4-BE49-F238E27FC236}">
                    <a16:creationId xmlns:a16="http://schemas.microsoft.com/office/drawing/2014/main" id="{F989763D-4454-4A64-B6FE-843A6E357937}"/>
                  </a:ext>
                </a:extLst>
              </p:cNvPr>
              <p:cNvSpPr/>
              <p:nvPr/>
            </p:nvSpPr>
            <p:spPr>
              <a:xfrm>
                <a:off x="4999449" y="4210772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Leu16</a:t>
                </a:r>
              </a:p>
            </p:txBody>
          </p:sp>
          <p:sp>
            <p:nvSpPr>
              <p:cNvPr id="3954" name="Rectangle 3953">
                <a:extLst>
                  <a:ext uri="{FF2B5EF4-FFF2-40B4-BE49-F238E27FC236}">
                    <a16:creationId xmlns:a16="http://schemas.microsoft.com/office/drawing/2014/main" id="{F739BF8A-F999-4B3C-A41D-38292AFAD00D}"/>
                  </a:ext>
                </a:extLst>
              </p:cNvPr>
              <p:cNvSpPr/>
              <p:nvPr/>
            </p:nvSpPr>
            <p:spPr>
              <a:xfrm>
                <a:off x="5266149" y="4477472"/>
                <a:ext cx="418371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FMC63</a:t>
                </a:r>
              </a:p>
            </p:txBody>
          </p:sp>
        </p:grpSp>
      </p:grpSp>
      <p:sp>
        <p:nvSpPr>
          <p:cNvPr id="4202" name="Rectangle: Rounded Corners 4201">
            <a:extLst>
              <a:ext uri="{FF2B5EF4-FFF2-40B4-BE49-F238E27FC236}">
                <a16:creationId xmlns:a16="http://schemas.microsoft.com/office/drawing/2014/main" id="{3D87A042-0778-4648-A21C-3A461B182098}"/>
              </a:ext>
            </a:extLst>
          </p:cNvPr>
          <p:cNvSpPr>
            <a:spLocks/>
          </p:cNvSpPr>
          <p:nvPr/>
        </p:nvSpPr>
        <p:spPr>
          <a:xfrm>
            <a:off x="553451" y="4075338"/>
            <a:ext cx="1470620" cy="1839233"/>
          </a:xfrm>
          <a:prstGeom prst="roundRect">
            <a:avLst>
              <a:gd name="adj" fmla="val 1170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2000" sy="1020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203" name="Rectangle: Rounded Corners 4202">
            <a:extLst>
              <a:ext uri="{FF2B5EF4-FFF2-40B4-BE49-F238E27FC236}">
                <a16:creationId xmlns:a16="http://schemas.microsoft.com/office/drawing/2014/main" id="{936DFD42-E9AD-434B-A6CF-4AB00D56E1A2}"/>
              </a:ext>
            </a:extLst>
          </p:cNvPr>
          <p:cNvSpPr/>
          <p:nvPr/>
        </p:nvSpPr>
        <p:spPr>
          <a:xfrm>
            <a:off x="1254996" y="5591261"/>
            <a:ext cx="87972" cy="231237"/>
          </a:xfrm>
          <a:prstGeom prst="roundRect">
            <a:avLst>
              <a:gd name="adj" fmla="val 20984"/>
            </a:avLst>
          </a:prstGeom>
          <a:solidFill>
            <a:srgbClr val="19416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204" name="Rectangle: Rounded Corners 4203">
            <a:extLst>
              <a:ext uri="{FF2B5EF4-FFF2-40B4-BE49-F238E27FC236}">
                <a16:creationId xmlns:a16="http://schemas.microsoft.com/office/drawing/2014/main" id="{733324F7-B456-40BD-A7A1-BA0682AFED04}"/>
              </a:ext>
            </a:extLst>
          </p:cNvPr>
          <p:cNvSpPr/>
          <p:nvPr/>
        </p:nvSpPr>
        <p:spPr>
          <a:xfrm rot="20142671" flipH="1">
            <a:off x="1085695" y="4624382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4205" name="Straight Connector 4204">
            <a:extLst>
              <a:ext uri="{FF2B5EF4-FFF2-40B4-BE49-F238E27FC236}">
                <a16:creationId xmlns:a16="http://schemas.microsoft.com/office/drawing/2014/main" id="{D0DB7457-F4C3-43EF-B3C9-C16A80A1C6EF}"/>
              </a:ext>
            </a:extLst>
          </p:cNvPr>
          <p:cNvCxnSpPr>
            <a:cxnSpLocks/>
          </p:cNvCxnSpPr>
          <p:nvPr/>
        </p:nvCxnSpPr>
        <p:spPr>
          <a:xfrm>
            <a:off x="1298982" y="5054901"/>
            <a:ext cx="0" cy="289758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cxnSp>
        <p:nvCxnSpPr>
          <p:cNvPr id="4206" name="Straight Connector 4205">
            <a:extLst>
              <a:ext uri="{FF2B5EF4-FFF2-40B4-BE49-F238E27FC236}">
                <a16:creationId xmlns:a16="http://schemas.microsoft.com/office/drawing/2014/main" id="{1A52FCC9-37B6-48E5-9C20-C29E5FB6202F}"/>
              </a:ext>
            </a:extLst>
          </p:cNvPr>
          <p:cNvCxnSpPr>
            <a:cxnSpLocks/>
            <a:stCxn id="4204" idx="2"/>
          </p:cNvCxnSpPr>
          <p:nvPr/>
        </p:nvCxnSpPr>
        <p:spPr>
          <a:xfrm>
            <a:off x="1177035" y="4866431"/>
            <a:ext cx="124426" cy="192478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cxnSp>
        <p:nvCxnSpPr>
          <p:cNvPr id="4207" name="Straight Connector 4206">
            <a:extLst>
              <a:ext uri="{FF2B5EF4-FFF2-40B4-BE49-F238E27FC236}">
                <a16:creationId xmlns:a16="http://schemas.microsoft.com/office/drawing/2014/main" id="{39140BF1-FF56-4191-8B78-C626503E156A}"/>
              </a:ext>
            </a:extLst>
          </p:cNvPr>
          <p:cNvCxnSpPr>
            <a:cxnSpLocks/>
            <a:stCxn id="4209" idx="2"/>
            <a:endCxn id="4203" idx="0"/>
          </p:cNvCxnSpPr>
          <p:nvPr/>
        </p:nvCxnSpPr>
        <p:spPr>
          <a:xfrm>
            <a:off x="1298982" y="5543212"/>
            <a:ext cx="0" cy="48049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cxnSp>
        <p:nvCxnSpPr>
          <p:cNvPr id="4208" name="Straight Connector 4207">
            <a:extLst>
              <a:ext uri="{FF2B5EF4-FFF2-40B4-BE49-F238E27FC236}">
                <a16:creationId xmlns:a16="http://schemas.microsoft.com/office/drawing/2014/main" id="{AB8C5437-12EA-4CAA-8039-BF81A9834C6C}"/>
              </a:ext>
            </a:extLst>
          </p:cNvPr>
          <p:cNvCxnSpPr>
            <a:cxnSpLocks/>
            <a:stCxn id="4214" idx="2"/>
            <a:endCxn id="4204" idx="0"/>
          </p:cNvCxnSpPr>
          <p:nvPr/>
        </p:nvCxnSpPr>
        <p:spPr>
          <a:xfrm>
            <a:off x="1063528" y="4615607"/>
            <a:ext cx="9333" cy="19984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sp>
        <p:nvSpPr>
          <p:cNvPr id="4209" name="Rectangle: Rounded Corners 4208">
            <a:extLst>
              <a:ext uri="{FF2B5EF4-FFF2-40B4-BE49-F238E27FC236}">
                <a16:creationId xmlns:a16="http://schemas.microsoft.com/office/drawing/2014/main" id="{E7E50606-276C-40CE-8DBF-5C52E34872FD}"/>
              </a:ext>
            </a:extLst>
          </p:cNvPr>
          <p:cNvSpPr/>
          <p:nvPr/>
        </p:nvSpPr>
        <p:spPr>
          <a:xfrm>
            <a:off x="1254996" y="5311975"/>
            <a:ext cx="87972" cy="231237"/>
          </a:xfrm>
          <a:prstGeom prst="roundRect">
            <a:avLst>
              <a:gd name="adj" fmla="val 20984"/>
            </a:avLst>
          </a:prstGeom>
          <a:solidFill>
            <a:srgbClr val="0070B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210" name="Rectangle 4209">
            <a:extLst>
              <a:ext uri="{FF2B5EF4-FFF2-40B4-BE49-F238E27FC236}">
                <a16:creationId xmlns:a16="http://schemas.microsoft.com/office/drawing/2014/main" id="{3CEDF1B2-219C-4FBF-9DED-25E23170D8FA}"/>
              </a:ext>
            </a:extLst>
          </p:cNvPr>
          <p:cNvSpPr/>
          <p:nvPr/>
        </p:nvSpPr>
        <p:spPr>
          <a:xfrm>
            <a:off x="1382610" y="5353409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4-1BB</a:t>
            </a:r>
          </a:p>
        </p:txBody>
      </p:sp>
      <p:sp>
        <p:nvSpPr>
          <p:cNvPr id="4211" name="Rectangle 4210">
            <a:extLst>
              <a:ext uri="{FF2B5EF4-FFF2-40B4-BE49-F238E27FC236}">
                <a16:creationId xmlns:a16="http://schemas.microsoft.com/office/drawing/2014/main" id="{A21A6B8F-FDFF-4326-B9C6-139883FE902B}"/>
              </a:ext>
            </a:extLst>
          </p:cNvPr>
          <p:cNvSpPr/>
          <p:nvPr/>
        </p:nvSpPr>
        <p:spPr>
          <a:xfrm>
            <a:off x="1382610" y="5629634"/>
            <a:ext cx="337025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CD3</a:t>
            </a:r>
            <a:r>
              <a:rPr kumimoji="0" lang="el-G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ζ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214" name="Rectangle: Rounded Corners 4213">
            <a:extLst>
              <a:ext uri="{FF2B5EF4-FFF2-40B4-BE49-F238E27FC236}">
                <a16:creationId xmlns:a16="http://schemas.microsoft.com/office/drawing/2014/main" id="{EDA0385A-2547-4436-8DDD-E84618B8EBC7}"/>
              </a:ext>
            </a:extLst>
          </p:cNvPr>
          <p:cNvSpPr/>
          <p:nvPr/>
        </p:nvSpPr>
        <p:spPr>
          <a:xfrm rot="20142671" flipH="1">
            <a:off x="972188" y="4373558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215" name="Rectangle: Rounded Corners 4214">
            <a:extLst>
              <a:ext uri="{FF2B5EF4-FFF2-40B4-BE49-F238E27FC236}">
                <a16:creationId xmlns:a16="http://schemas.microsoft.com/office/drawing/2014/main" id="{4D87DC13-5CA7-4B8E-8E15-67C3F73674A6}"/>
              </a:ext>
            </a:extLst>
          </p:cNvPr>
          <p:cNvSpPr/>
          <p:nvPr/>
        </p:nvSpPr>
        <p:spPr>
          <a:xfrm rot="20142671" flipH="1">
            <a:off x="857887" y="4122733"/>
            <a:ext cx="78507" cy="253257"/>
          </a:xfrm>
          <a:prstGeom prst="roundRect">
            <a:avLst>
              <a:gd name="adj" fmla="val 50000"/>
            </a:avLst>
          </a:prstGeom>
          <a:solidFill>
            <a:srgbClr val="FFFFFF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4216" name="Straight Connector 4215">
            <a:extLst>
              <a:ext uri="{FF2B5EF4-FFF2-40B4-BE49-F238E27FC236}">
                <a16:creationId xmlns:a16="http://schemas.microsoft.com/office/drawing/2014/main" id="{56359C34-3F56-4752-B52A-DCC36B93F65C}"/>
              </a:ext>
            </a:extLst>
          </p:cNvPr>
          <p:cNvCxnSpPr>
            <a:cxnSpLocks/>
            <a:stCxn id="4215" idx="2"/>
            <a:endCxn id="4214" idx="0"/>
          </p:cNvCxnSpPr>
          <p:nvPr/>
        </p:nvCxnSpPr>
        <p:spPr>
          <a:xfrm>
            <a:off x="949227" y="4364782"/>
            <a:ext cx="10127" cy="19985"/>
          </a:xfrm>
          <a:prstGeom prst="line">
            <a:avLst/>
          </a:prstGeom>
          <a:noFill/>
          <a:ln w="15875" cap="flat" cmpd="sng" algn="ctr">
            <a:solidFill>
              <a:srgbClr val="19416B"/>
            </a:solidFill>
            <a:prstDash val="solid"/>
            <a:miter lim="800000"/>
          </a:ln>
          <a:effectLst/>
        </p:spPr>
      </p:cxnSp>
      <p:sp>
        <p:nvSpPr>
          <p:cNvPr id="4227" name="TextBox 4226">
            <a:extLst>
              <a:ext uri="{FF2B5EF4-FFF2-40B4-BE49-F238E27FC236}">
                <a16:creationId xmlns:a16="http://schemas.microsoft.com/office/drawing/2014/main" id="{07DF653D-5273-4A73-A0FD-5F105B1AFE04}"/>
              </a:ext>
            </a:extLst>
          </p:cNvPr>
          <p:cNvSpPr txBox="1">
            <a:spLocks/>
          </p:cNvSpPr>
          <p:nvPr/>
        </p:nvSpPr>
        <p:spPr>
          <a:xfrm>
            <a:off x="6879771" y="1327856"/>
            <a:ext cx="4745300" cy="435630"/>
          </a:xfrm>
          <a:prstGeom prst="rect">
            <a:avLst/>
          </a:prstGeom>
          <a:solidFill>
            <a:srgbClr val="19416B"/>
          </a:solidFill>
          <a:ln>
            <a:noFill/>
          </a:ln>
        </p:spPr>
        <p:txBody>
          <a:bodyPr wrap="square" lIns="91440" tIns="27432" rIns="45720" bIns="27432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Serial Stim w/ Raji Day 25 Analysis</a:t>
            </a:r>
          </a:p>
        </p:txBody>
      </p:sp>
      <p:grpSp>
        <p:nvGrpSpPr>
          <p:cNvPr id="4240" name="Group 4239">
            <a:extLst>
              <a:ext uri="{FF2B5EF4-FFF2-40B4-BE49-F238E27FC236}">
                <a16:creationId xmlns:a16="http://schemas.microsoft.com/office/drawing/2014/main" id="{48A0782F-971A-4094-93AA-E4E467E9B52A}"/>
              </a:ext>
            </a:extLst>
          </p:cNvPr>
          <p:cNvGrpSpPr/>
          <p:nvPr/>
        </p:nvGrpSpPr>
        <p:grpSpPr>
          <a:xfrm>
            <a:off x="1093581" y="4981135"/>
            <a:ext cx="445413" cy="174679"/>
            <a:chOff x="1093581" y="4981135"/>
            <a:chExt cx="445413" cy="174679"/>
          </a:xfrm>
        </p:grpSpPr>
        <p:sp>
          <p:nvSpPr>
            <p:cNvPr id="4241" name="Freeform: Shape 4240">
              <a:extLst>
                <a:ext uri="{FF2B5EF4-FFF2-40B4-BE49-F238E27FC236}">
                  <a16:creationId xmlns:a16="http://schemas.microsoft.com/office/drawing/2014/main" id="{9032921E-8E1E-45D7-A462-D10F18BA9D90}"/>
                </a:ext>
              </a:extLst>
            </p:cNvPr>
            <p:cNvSpPr/>
            <p:nvPr/>
          </p:nvSpPr>
          <p:spPr>
            <a:xfrm>
              <a:off x="1095985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2" name="Freeform: Shape 4241">
              <a:extLst>
                <a:ext uri="{FF2B5EF4-FFF2-40B4-BE49-F238E27FC236}">
                  <a16:creationId xmlns:a16="http://schemas.microsoft.com/office/drawing/2014/main" id="{92B78E12-B530-4361-BD9B-F05997AF0A91}"/>
                </a:ext>
              </a:extLst>
            </p:cNvPr>
            <p:cNvSpPr/>
            <p:nvPr/>
          </p:nvSpPr>
          <p:spPr>
            <a:xfrm flipH="1">
              <a:off x="1111001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3" name="Oval 4242">
              <a:extLst>
                <a:ext uri="{FF2B5EF4-FFF2-40B4-BE49-F238E27FC236}">
                  <a16:creationId xmlns:a16="http://schemas.microsoft.com/office/drawing/2014/main" id="{65659397-D345-4592-8EC3-DBEC507FF97C}"/>
                </a:ext>
              </a:extLst>
            </p:cNvPr>
            <p:cNvSpPr/>
            <p:nvPr/>
          </p:nvSpPr>
          <p:spPr>
            <a:xfrm>
              <a:off x="1093581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4" name="Freeform: Shape 4243">
              <a:extLst>
                <a:ext uri="{FF2B5EF4-FFF2-40B4-BE49-F238E27FC236}">
                  <a16:creationId xmlns:a16="http://schemas.microsoft.com/office/drawing/2014/main" id="{15420A43-9050-4567-931F-FC4AFD2D344C}"/>
                </a:ext>
              </a:extLst>
            </p:cNvPr>
            <p:cNvSpPr/>
            <p:nvPr/>
          </p:nvSpPr>
          <p:spPr>
            <a:xfrm>
              <a:off x="1128030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5" name="Freeform: Shape 4244">
              <a:extLst>
                <a:ext uri="{FF2B5EF4-FFF2-40B4-BE49-F238E27FC236}">
                  <a16:creationId xmlns:a16="http://schemas.microsoft.com/office/drawing/2014/main" id="{4B3002EA-8D30-4C2A-A4DC-F691D3F7D13C}"/>
                </a:ext>
              </a:extLst>
            </p:cNvPr>
            <p:cNvSpPr/>
            <p:nvPr/>
          </p:nvSpPr>
          <p:spPr>
            <a:xfrm flipH="1">
              <a:off x="1143046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6" name="Oval 4245">
              <a:extLst>
                <a:ext uri="{FF2B5EF4-FFF2-40B4-BE49-F238E27FC236}">
                  <a16:creationId xmlns:a16="http://schemas.microsoft.com/office/drawing/2014/main" id="{B0AD7A99-F2DD-48D1-9D0E-BBBB6966B1B9}"/>
                </a:ext>
              </a:extLst>
            </p:cNvPr>
            <p:cNvSpPr/>
            <p:nvPr/>
          </p:nvSpPr>
          <p:spPr>
            <a:xfrm>
              <a:off x="1125626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7" name="Freeform: Shape 4246">
              <a:extLst>
                <a:ext uri="{FF2B5EF4-FFF2-40B4-BE49-F238E27FC236}">
                  <a16:creationId xmlns:a16="http://schemas.microsoft.com/office/drawing/2014/main" id="{7A52FC78-930C-4AEF-A03E-0EF75D581260}"/>
                </a:ext>
              </a:extLst>
            </p:cNvPr>
            <p:cNvSpPr/>
            <p:nvPr/>
          </p:nvSpPr>
          <p:spPr>
            <a:xfrm>
              <a:off x="1160075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8" name="Freeform: Shape 4247">
              <a:extLst>
                <a:ext uri="{FF2B5EF4-FFF2-40B4-BE49-F238E27FC236}">
                  <a16:creationId xmlns:a16="http://schemas.microsoft.com/office/drawing/2014/main" id="{7DFF6858-CCE5-43BA-8CF6-8A7054C1E6F1}"/>
                </a:ext>
              </a:extLst>
            </p:cNvPr>
            <p:cNvSpPr/>
            <p:nvPr/>
          </p:nvSpPr>
          <p:spPr>
            <a:xfrm flipH="1">
              <a:off x="1175091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49" name="Oval 4248">
              <a:extLst>
                <a:ext uri="{FF2B5EF4-FFF2-40B4-BE49-F238E27FC236}">
                  <a16:creationId xmlns:a16="http://schemas.microsoft.com/office/drawing/2014/main" id="{B4C401C7-4F80-44F1-9F0A-B6E8D02DA609}"/>
                </a:ext>
              </a:extLst>
            </p:cNvPr>
            <p:cNvSpPr/>
            <p:nvPr/>
          </p:nvSpPr>
          <p:spPr>
            <a:xfrm>
              <a:off x="1157671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0" name="Freeform: Shape 4249">
              <a:extLst>
                <a:ext uri="{FF2B5EF4-FFF2-40B4-BE49-F238E27FC236}">
                  <a16:creationId xmlns:a16="http://schemas.microsoft.com/office/drawing/2014/main" id="{260C10E0-1F0B-4152-8ACA-BFEBC5A71E94}"/>
                </a:ext>
              </a:extLst>
            </p:cNvPr>
            <p:cNvSpPr/>
            <p:nvPr/>
          </p:nvSpPr>
          <p:spPr>
            <a:xfrm>
              <a:off x="1192120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1" name="Freeform: Shape 4250">
              <a:extLst>
                <a:ext uri="{FF2B5EF4-FFF2-40B4-BE49-F238E27FC236}">
                  <a16:creationId xmlns:a16="http://schemas.microsoft.com/office/drawing/2014/main" id="{EEC94F35-07BB-49A0-81A2-972B85A74013}"/>
                </a:ext>
              </a:extLst>
            </p:cNvPr>
            <p:cNvSpPr/>
            <p:nvPr/>
          </p:nvSpPr>
          <p:spPr>
            <a:xfrm flipH="1">
              <a:off x="1207136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2" name="Oval 4251">
              <a:extLst>
                <a:ext uri="{FF2B5EF4-FFF2-40B4-BE49-F238E27FC236}">
                  <a16:creationId xmlns:a16="http://schemas.microsoft.com/office/drawing/2014/main" id="{1F4B9292-42D7-4A78-9E46-BDAA6F044431}"/>
                </a:ext>
              </a:extLst>
            </p:cNvPr>
            <p:cNvSpPr/>
            <p:nvPr/>
          </p:nvSpPr>
          <p:spPr>
            <a:xfrm>
              <a:off x="1189716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3" name="Freeform: Shape 4252">
              <a:extLst>
                <a:ext uri="{FF2B5EF4-FFF2-40B4-BE49-F238E27FC236}">
                  <a16:creationId xmlns:a16="http://schemas.microsoft.com/office/drawing/2014/main" id="{14724B75-0AF3-476E-B10A-F0A9D296D2AE}"/>
                </a:ext>
              </a:extLst>
            </p:cNvPr>
            <p:cNvSpPr/>
            <p:nvPr/>
          </p:nvSpPr>
          <p:spPr>
            <a:xfrm>
              <a:off x="1224164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4" name="Freeform: Shape 4253">
              <a:extLst>
                <a:ext uri="{FF2B5EF4-FFF2-40B4-BE49-F238E27FC236}">
                  <a16:creationId xmlns:a16="http://schemas.microsoft.com/office/drawing/2014/main" id="{F67A1650-A0B8-467F-AAE0-536330588FF6}"/>
                </a:ext>
              </a:extLst>
            </p:cNvPr>
            <p:cNvSpPr/>
            <p:nvPr/>
          </p:nvSpPr>
          <p:spPr>
            <a:xfrm flipH="1">
              <a:off x="1239180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5" name="Oval 4254">
              <a:extLst>
                <a:ext uri="{FF2B5EF4-FFF2-40B4-BE49-F238E27FC236}">
                  <a16:creationId xmlns:a16="http://schemas.microsoft.com/office/drawing/2014/main" id="{96E07198-A19A-4798-9570-A78F7DDBFF30}"/>
                </a:ext>
              </a:extLst>
            </p:cNvPr>
            <p:cNvSpPr/>
            <p:nvPr/>
          </p:nvSpPr>
          <p:spPr>
            <a:xfrm>
              <a:off x="1221760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6" name="Freeform: Shape 4255">
              <a:extLst>
                <a:ext uri="{FF2B5EF4-FFF2-40B4-BE49-F238E27FC236}">
                  <a16:creationId xmlns:a16="http://schemas.microsoft.com/office/drawing/2014/main" id="{9D012D52-0846-4BE4-B4CB-4FA0D41620F8}"/>
                </a:ext>
              </a:extLst>
            </p:cNvPr>
            <p:cNvSpPr/>
            <p:nvPr/>
          </p:nvSpPr>
          <p:spPr>
            <a:xfrm>
              <a:off x="1256209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7" name="Freeform: Shape 4256">
              <a:extLst>
                <a:ext uri="{FF2B5EF4-FFF2-40B4-BE49-F238E27FC236}">
                  <a16:creationId xmlns:a16="http://schemas.microsoft.com/office/drawing/2014/main" id="{5A523CFB-840B-42A2-9562-482EF1556E1C}"/>
                </a:ext>
              </a:extLst>
            </p:cNvPr>
            <p:cNvSpPr/>
            <p:nvPr/>
          </p:nvSpPr>
          <p:spPr>
            <a:xfrm flipH="1">
              <a:off x="1271225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8" name="Oval 4257">
              <a:extLst>
                <a:ext uri="{FF2B5EF4-FFF2-40B4-BE49-F238E27FC236}">
                  <a16:creationId xmlns:a16="http://schemas.microsoft.com/office/drawing/2014/main" id="{343587C9-FD05-4D03-971F-133402A13C66}"/>
                </a:ext>
              </a:extLst>
            </p:cNvPr>
            <p:cNvSpPr/>
            <p:nvPr/>
          </p:nvSpPr>
          <p:spPr>
            <a:xfrm>
              <a:off x="1253805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59" name="Freeform: Shape 4258">
              <a:extLst>
                <a:ext uri="{FF2B5EF4-FFF2-40B4-BE49-F238E27FC236}">
                  <a16:creationId xmlns:a16="http://schemas.microsoft.com/office/drawing/2014/main" id="{D1CCF445-89DD-48FB-85DC-F55C456B60DE}"/>
                </a:ext>
              </a:extLst>
            </p:cNvPr>
            <p:cNvSpPr/>
            <p:nvPr/>
          </p:nvSpPr>
          <p:spPr>
            <a:xfrm>
              <a:off x="1288254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0" name="Freeform: Shape 4259">
              <a:extLst>
                <a:ext uri="{FF2B5EF4-FFF2-40B4-BE49-F238E27FC236}">
                  <a16:creationId xmlns:a16="http://schemas.microsoft.com/office/drawing/2014/main" id="{A56FBF3E-F710-4297-A320-2CBED4A84D73}"/>
                </a:ext>
              </a:extLst>
            </p:cNvPr>
            <p:cNvSpPr/>
            <p:nvPr/>
          </p:nvSpPr>
          <p:spPr>
            <a:xfrm flipH="1">
              <a:off x="1303270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1" name="Oval 4260">
              <a:extLst>
                <a:ext uri="{FF2B5EF4-FFF2-40B4-BE49-F238E27FC236}">
                  <a16:creationId xmlns:a16="http://schemas.microsoft.com/office/drawing/2014/main" id="{D6D50903-A3B3-4AD0-A9E9-DCC2C142FE77}"/>
                </a:ext>
              </a:extLst>
            </p:cNvPr>
            <p:cNvSpPr/>
            <p:nvPr/>
          </p:nvSpPr>
          <p:spPr>
            <a:xfrm>
              <a:off x="1285850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2" name="Freeform: Shape 4261">
              <a:extLst>
                <a:ext uri="{FF2B5EF4-FFF2-40B4-BE49-F238E27FC236}">
                  <a16:creationId xmlns:a16="http://schemas.microsoft.com/office/drawing/2014/main" id="{6B64A819-5CDB-491F-B52C-8AE4A9AA6089}"/>
                </a:ext>
              </a:extLst>
            </p:cNvPr>
            <p:cNvSpPr/>
            <p:nvPr/>
          </p:nvSpPr>
          <p:spPr>
            <a:xfrm>
              <a:off x="1320299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3" name="Freeform: Shape 4262">
              <a:extLst>
                <a:ext uri="{FF2B5EF4-FFF2-40B4-BE49-F238E27FC236}">
                  <a16:creationId xmlns:a16="http://schemas.microsoft.com/office/drawing/2014/main" id="{99942180-47DD-426D-B19F-493F5A77D992}"/>
                </a:ext>
              </a:extLst>
            </p:cNvPr>
            <p:cNvSpPr/>
            <p:nvPr/>
          </p:nvSpPr>
          <p:spPr>
            <a:xfrm flipH="1">
              <a:off x="1335315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4" name="Oval 4263">
              <a:extLst>
                <a:ext uri="{FF2B5EF4-FFF2-40B4-BE49-F238E27FC236}">
                  <a16:creationId xmlns:a16="http://schemas.microsoft.com/office/drawing/2014/main" id="{847CD6C0-F364-4387-AE96-3A4BDD5DE0BB}"/>
                </a:ext>
              </a:extLst>
            </p:cNvPr>
            <p:cNvSpPr/>
            <p:nvPr/>
          </p:nvSpPr>
          <p:spPr>
            <a:xfrm>
              <a:off x="1317895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5" name="Freeform: Shape 4264">
              <a:extLst>
                <a:ext uri="{FF2B5EF4-FFF2-40B4-BE49-F238E27FC236}">
                  <a16:creationId xmlns:a16="http://schemas.microsoft.com/office/drawing/2014/main" id="{05590934-379A-4AF0-999F-A8E574C54206}"/>
                </a:ext>
              </a:extLst>
            </p:cNvPr>
            <p:cNvSpPr/>
            <p:nvPr/>
          </p:nvSpPr>
          <p:spPr>
            <a:xfrm>
              <a:off x="1352344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6" name="Freeform: Shape 4265">
              <a:extLst>
                <a:ext uri="{FF2B5EF4-FFF2-40B4-BE49-F238E27FC236}">
                  <a16:creationId xmlns:a16="http://schemas.microsoft.com/office/drawing/2014/main" id="{407B4841-77E8-49E0-A427-0EE84E77E7F7}"/>
                </a:ext>
              </a:extLst>
            </p:cNvPr>
            <p:cNvSpPr/>
            <p:nvPr/>
          </p:nvSpPr>
          <p:spPr>
            <a:xfrm flipH="1">
              <a:off x="1367360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7" name="Oval 4266">
              <a:extLst>
                <a:ext uri="{FF2B5EF4-FFF2-40B4-BE49-F238E27FC236}">
                  <a16:creationId xmlns:a16="http://schemas.microsoft.com/office/drawing/2014/main" id="{128F6F67-640F-40D5-A894-1641E694B29D}"/>
                </a:ext>
              </a:extLst>
            </p:cNvPr>
            <p:cNvSpPr/>
            <p:nvPr/>
          </p:nvSpPr>
          <p:spPr>
            <a:xfrm>
              <a:off x="1349940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8" name="Freeform: Shape 4267">
              <a:extLst>
                <a:ext uri="{FF2B5EF4-FFF2-40B4-BE49-F238E27FC236}">
                  <a16:creationId xmlns:a16="http://schemas.microsoft.com/office/drawing/2014/main" id="{89271D3D-78FF-4273-8CC4-0AEDF52C7FDB}"/>
                </a:ext>
              </a:extLst>
            </p:cNvPr>
            <p:cNvSpPr/>
            <p:nvPr/>
          </p:nvSpPr>
          <p:spPr>
            <a:xfrm>
              <a:off x="1384389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69" name="Freeform: Shape 4268">
              <a:extLst>
                <a:ext uri="{FF2B5EF4-FFF2-40B4-BE49-F238E27FC236}">
                  <a16:creationId xmlns:a16="http://schemas.microsoft.com/office/drawing/2014/main" id="{5A4113E5-E1A7-44FD-8C0E-776DF766F97E}"/>
                </a:ext>
              </a:extLst>
            </p:cNvPr>
            <p:cNvSpPr/>
            <p:nvPr/>
          </p:nvSpPr>
          <p:spPr>
            <a:xfrm flipH="1">
              <a:off x="1399405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0" name="Oval 4269">
              <a:extLst>
                <a:ext uri="{FF2B5EF4-FFF2-40B4-BE49-F238E27FC236}">
                  <a16:creationId xmlns:a16="http://schemas.microsoft.com/office/drawing/2014/main" id="{DCF1A8C3-8D93-4927-89E0-B55CF51AB620}"/>
                </a:ext>
              </a:extLst>
            </p:cNvPr>
            <p:cNvSpPr/>
            <p:nvPr/>
          </p:nvSpPr>
          <p:spPr>
            <a:xfrm>
              <a:off x="1381985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1" name="Freeform: Shape 4270">
              <a:extLst>
                <a:ext uri="{FF2B5EF4-FFF2-40B4-BE49-F238E27FC236}">
                  <a16:creationId xmlns:a16="http://schemas.microsoft.com/office/drawing/2014/main" id="{C98CB087-C06D-4F9A-A17D-410EDF615113}"/>
                </a:ext>
              </a:extLst>
            </p:cNvPr>
            <p:cNvSpPr/>
            <p:nvPr/>
          </p:nvSpPr>
          <p:spPr>
            <a:xfrm>
              <a:off x="1416434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2" name="Freeform: Shape 4271">
              <a:extLst>
                <a:ext uri="{FF2B5EF4-FFF2-40B4-BE49-F238E27FC236}">
                  <a16:creationId xmlns:a16="http://schemas.microsoft.com/office/drawing/2014/main" id="{4E80E983-DEC3-4D63-AB1B-A877CE717955}"/>
                </a:ext>
              </a:extLst>
            </p:cNvPr>
            <p:cNvSpPr/>
            <p:nvPr/>
          </p:nvSpPr>
          <p:spPr>
            <a:xfrm flipH="1">
              <a:off x="1431450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3" name="Oval 4272">
              <a:extLst>
                <a:ext uri="{FF2B5EF4-FFF2-40B4-BE49-F238E27FC236}">
                  <a16:creationId xmlns:a16="http://schemas.microsoft.com/office/drawing/2014/main" id="{3126A776-2954-4514-BC9F-7FDCC7B8CD91}"/>
                </a:ext>
              </a:extLst>
            </p:cNvPr>
            <p:cNvSpPr/>
            <p:nvPr/>
          </p:nvSpPr>
          <p:spPr>
            <a:xfrm>
              <a:off x="1414030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4" name="Freeform: Shape 4273">
              <a:extLst>
                <a:ext uri="{FF2B5EF4-FFF2-40B4-BE49-F238E27FC236}">
                  <a16:creationId xmlns:a16="http://schemas.microsoft.com/office/drawing/2014/main" id="{315BCFFE-19D6-43C0-B2E7-15BBB424799F}"/>
                </a:ext>
              </a:extLst>
            </p:cNvPr>
            <p:cNvSpPr/>
            <p:nvPr/>
          </p:nvSpPr>
          <p:spPr>
            <a:xfrm>
              <a:off x="1448478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5" name="Freeform: Shape 4274">
              <a:extLst>
                <a:ext uri="{FF2B5EF4-FFF2-40B4-BE49-F238E27FC236}">
                  <a16:creationId xmlns:a16="http://schemas.microsoft.com/office/drawing/2014/main" id="{9E6319AF-9ADC-4754-B9ED-792170CDBEBC}"/>
                </a:ext>
              </a:extLst>
            </p:cNvPr>
            <p:cNvSpPr/>
            <p:nvPr/>
          </p:nvSpPr>
          <p:spPr>
            <a:xfrm flipH="1">
              <a:off x="1463494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6" name="Oval 4275">
              <a:extLst>
                <a:ext uri="{FF2B5EF4-FFF2-40B4-BE49-F238E27FC236}">
                  <a16:creationId xmlns:a16="http://schemas.microsoft.com/office/drawing/2014/main" id="{309AB0D1-3BAF-48E3-9D15-371DD11ACB6A}"/>
                </a:ext>
              </a:extLst>
            </p:cNvPr>
            <p:cNvSpPr/>
            <p:nvPr/>
          </p:nvSpPr>
          <p:spPr>
            <a:xfrm>
              <a:off x="1446074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7" name="Freeform: Shape 4276">
              <a:extLst>
                <a:ext uri="{FF2B5EF4-FFF2-40B4-BE49-F238E27FC236}">
                  <a16:creationId xmlns:a16="http://schemas.microsoft.com/office/drawing/2014/main" id="{44C7628F-8F26-4AAA-990A-7653FB4B2A99}"/>
                </a:ext>
              </a:extLst>
            </p:cNvPr>
            <p:cNvSpPr/>
            <p:nvPr/>
          </p:nvSpPr>
          <p:spPr>
            <a:xfrm>
              <a:off x="1480523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8" name="Freeform: Shape 4277">
              <a:extLst>
                <a:ext uri="{FF2B5EF4-FFF2-40B4-BE49-F238E27FC236}">
                  <a16:creationId xmlns:a16="http://schemas.microsoft.com/office/drawing/2014/main" id="{61B78400-7EA4-45ED-B2E9-A4E7138FBAB9}"/>
                </a:ext>
              </a:extLst>
            </p:cNvPr>
            <p:cNvSpPr/>
            <p:nvPr/>
          </p:nvSpPr>
          <p:spPr>
            <a:xfrm flipH="1">
              <a:off x="1495539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79" name="Oval 4278">
              <a:extLst>
                <a:ext uri="{FF2B5EF4-FFF2-40B4-BE49-F238E27FC236}">
                  <a16:creationId xmlns:a16="http://schemas.microsoft.com/office/drawing/2014/main" id="{D161A3AA-A15F-48F1-8138-73D39EBC66CC}"/>
                </a:ext>
              </a:extLst>
            </p:cNvPr>
            <p:cNvSpPr/>
            <p:nvPr/>
          </p:nvSpPr>
          <p:spPr>
            <a:xfrm>
              <a:off x="1478119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0" name="Freeform: Shape 4279">
              <a:extLst>
                <a:ext uri="{FF2B5EF4-FFF2-40B4-BE49-F238E27FC236}">
                  <a16:creationId xmlns:a16="http://schemas.microsoft.com/office/drawing/2014/main" id="{30B37BA3-B793-4A89-97B0-3164E579D54F}"/>
                </a:ext>
              </a:extLst>
            </p:cNvPr>
            <p:cNvSpPr/>
            <p:nvPr/>
          </p:nvSpPr>
          <p:spPr>
            <a:xfrm>
              <a:off x="1512568" y="5007161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1" name="Freeform: Shape 4280">
              <a:extLst>
                <a:ext uri="{FF2B5EF4-FFF2-40B4-BE49-F238E27FC236}">
                  <a16:creationId xmlns:a16="http://schemas.microsoft.com/office/drawing/2014/main" id="{3007B9D2-6735-4841-AC79-0FDB2A89A1DA}"/>
                </a:ext>
              </a:extLst>
            </p:cNvPr>
            <p:cNvSpPr/>
            <p:nvPr/>
          </p:nvSpPr>
          <p:spPr>
            <a:xfrm flipH="1">
              <a:off x="1527584" y="5005660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2" name="Oval 4281">
              <a:extLst>
                <a:ext uri="{FF2B5EF4-FFF2-40B4-BE49-F238E27FC236}">
                  <a16:creationId xmlns:a16="http://schemas.microsoft.com/office/drawing/2014/main" id="{BD9B486C-B56B-460F-8ACF-13D455A8E2A0}"/>
                </a:ext>
              </a:extLst>
            </p:cNvPr>
            <p:cNvSpPr/>
            <p:nvPr/>
          </p:nvSpPr>
          <p:spPr>
            <a:xfrm>
              <a:off x="1510164" y="4981135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3" name="Freeform: Shape 4282">
              <a:extLst>
                <a:ext uri="{FF2B5EF4-FFF2-40B4-BE49-F238E27FC236}">
                  <a16:creationId xmlns:a16="http://schemas.microsoft.com/office/drawing/2014/main" id="{7CDAA2B1-9FDF-43A9-B05D-DEE530DFAC24}"/>
                </a:ext>
              </a:extLst>
            </p:cNvPr>
            <p:cNvSpPr/>
            <p:nvPr/>
          </p:nvSpPr>
          <p:spPr>
            <a:xfrm flipV="1">
              <a:off x="1095985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4" name="Freeform: Shape 4283">
              <a:extLst>
                <a:ext uri="{FF2B5EF4-FFF2-40B4-BE49-F238E27FC236}">
                  <a16:creationId xmlns:a16="http://schemas.microsoft.com/office/drawing/2014/main" id="{E14C3AA3-2BE5-42FF-B43C-0CB77E6AA3B2}"/>
                </a:ext>
              </a:extLst>
            </p:cNvPr>
            <p:cNvSpPr/>
            <p:nvPr/>
          </p:nvSpPr>
          <p:spPr>
            <a:xfrm flipH="1" flipV="1">
              <a:off x="1111001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5" name="Oval 4284">
              <a:extLst>
                <a:ext uri="{FF2B5EF4-FFF2-40B4-BE49-F238E27FC236}">
                  <a16:creationId xmlns:a16="http://schemas.microsoft.com/office/drawing/2014/main" id="{7AEA76DD-0423-4B8A-B9EA-3DC3FF109B91}"/>
                </a:ext>
              </a:extLst>
            </p:cNvPr>
            <p:cNvSpPr/>
            <p:nvPr/>
          </p:nvSpPr>
          <p:spPr>
            <a:xfrm flipV="1">
              <a:off x="1093581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6" name="Freeform: Shape 4285">
              <a:extLst>
                <a:ext uri="{FF2B5EF4-FFF2-40B4-BE49-F238E27FC236}">
                  <a16:creationId xmlns:a16="http://schemas.microsoft.com/office/drawing/2014/main" id="{4D779F77-63B3-4BE8-8DB6-D0A800A034FD}"/>
                </a:ext>
              </a:extLst>
            </p:cNvPr>
            <p:cNvSpPr/>
            <p:nvPr/>
          </p:nvSpPr>
          <p:spPr>
            <a:xfrm flipV="1">
              <a:off x="1128030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7" name="Freeform: Shape 4286">
              <a:extLst>
                <a:ext uri="{FF2B5EF4-FFF2-40B4-BE49-F238E27FC236}">
                  <a16:creationId xmlns:a16="http://schemas.microsoft.com/office/drawing/2014/main" id="{3F51B97D-CFE4-4B29-98E9-8AC767961BEC}"/>
                </a:ext>
              </a:extLst>
            </p:cNvPr>
            <p:cNvSpPr/>
            <p:nvPr/>
          </p:nvSpPr>
          <p:spPr>
            <a:xfrm flipH="1" flipV="1">
              <a:off x="1143046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8" name="Oval 4287">
              <a:extLst>
                <a:ext uri="{FF2B5EF4-FFF2-40B4-BE49-F238E27FC236}">
                  <a16:creationId xmlns:a16="http://schemas.microsoft.com/office/drawing/2014/main" id="{5C6DF671-B304-4888-938C-A023058BD0A8}"/>
                </a:ext>
              </a:extLst>
            </p:cNvPr>
            <p:cNvSpPr/>
            <p:nvPr/>
          </p:nvSpPr>
          <p:spPr>
            <a:xfrm flipV="1">
              <a:off x="1125626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89" name="Freeform: Shape 4288">
              <a:extLst>
                <a:ext uri="{FF2B5EF4-FFF2-40B4-BE49-F238E27FC236}">
                  <a16:creationId xmlns:a16="http://schemas.microsoft.com/office/drawing/2014/main" id="{9B746175-3FC5-4D53-BED4-BC39A039678D}"/>
                </a:ext>
              </a:extLst>
            </p:cNvPr>
            <p:cNvSpPr/>
            <p:nvPr/>
          </p:nvSpPr>
          <p:spPr>
            <a:xfrm flipV="1">
              <a:off x="1160075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0" name="Freeform: Shape 4289">
              <a:extLst>
                <a:ext uri="{FF2B5EF4-FFF2-40B4-BE49-F238E27FC236}">
                  <a16:creationId xmlns:a16="http://schemas.microsoft.com/office/drawing/2014/main" id="{963809BC-2E66-4E1E-BA55-A1D9C6278711}"/>
                </a:ext>
              </a:extLst>
            </p:cNvPr>
            <p:cNvSpPr/>
            <p:nvPr/>
          </p:nvSpPr>
          <p:spPr>
            <a:xfrm flipH="1" flipV="1">
              <a:off x="1175091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1" name="Oval 4290">
              <a:extLst>
                <a:ext uri="{FF2B5EF4-FFF2-40B4-BE49-F238E27FC236}">
                  <a16:creationId xmlns:a16="http://schemas.microsoft.com/office/drawing/2014/main" id="{CDA79265-E89A-4EA7-8AE2-C131C4E645C1}"/>
                </a:ext>
              </a:extLst>
            </p:cNvPr>
            <p:cNvSpPr/>
            <p:nvPr/>
          </p:nvSpPr>
          <p:spPr>
            <a:xfrm flipV="1">
              <a:off x="1157671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2" name="Freeform: Shape 4291">
              <a:extLst>
                <a:ext uri="{FF2B5EF4-FFF2-40B4-BE49-F238E27FC236}">
                  <a16:creationId xmlns:a16="http://schemas.microsoft.com/office/drawing/2014/main" id="{83042D43-8590-4F4C-BA50-C2576CF67B86}"/>
                </a:ext>
              </a:extLst>
            </p:cNvPr>
            <p:cNvSpPr/>
            <p:nvPr/>
          </p:nvSpPr>
          <p:spPr>
            <a:xfrm flipV="1">
              <a:off x="1192120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3" name="Freeform: Shape 4292">
              <a:extLst>
                <a:ext uri="{FF2B5EF4-FFF2-40B4-BE49-F238E27FC236}">
                  <a16:creationId xmlns:a16="http://schemas.microsoft.com/office/drawing/2014/main" id="{26610E01-6DAE-463D-B891-F3D38995B962}"/>
                </a:ext>
              </a:extLst>
            </p:cNvPr>
            <p:cNvSpPr/>
            <p:nvPr/>
          </p:nvSpPr>
          <p:spPr>
            <a:xfrm flipH="1" flipV="1">
              <a:off x="1207136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4" name="Oval 4293">
              <a:extLst>
                <a:ext uri="{FF2B5EF4-FFF2-40B4-BE49-F238E27FC236}">
                  <a16:creationId xmlns:a16="http://schemas.microsoft.com/office/drawing/2014/main" id="{EE4890C1-BF8F-4ECF-84E0-05576DA8DB1D}"/>
                </a:ext>
              </a:extLst>
            </p:cNvPr>
            <p:cNvSpPr/>
            <p:nvPr/>
          </p:nvSpPr>
          <p:spPr>
            <a:xfrm flipV="1">
              <a:off x="1189716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5" name="Freeform: Shape 4294">
              <a:extLst>
                <a:ext uri="{FF2B5EF4-FFF2-40B4-BE49-F238E27FC236}">
                  <a16:creationId xmlns:a16="http://schemas.microsoft.com/office/drawing/2014/main" id="{563111D5-A988-43C4-81E6-3D7A25144FFB}"/>
                </a:ext>
              </a:extLst>
            </p:cNvPr>
            <p:cNvSpPr/>
            <p:nvPr/>
          </p:nvSpPr>
          <p:spPr>
            <a:xfrm flipV="1">
              <a:off x="1224164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6" name="Freeform: Shape 4295">
              <a:extLst>
                <a:ext uri="{FF2B5EF4-FFF2-40B4-BE49-F238E27FC236}">
                  <a16:creationId xmlns:a16="http://schemas.microsoft.com/office/drawing/2014/main" id="{3AE4CFF0-1C87-4DB5-809D-79DCE9C2FA5E}"/>
                </a:ext>
              </a:extLst>
            </p:cNvPr>
            <p:cNvSpPr/>
            <p:nvPr/>
          </p:nvSpPr>
          <p:spPr>
            <a:xfrm flipH="1" flipV="1">
              <a:off x="1239180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7" name="Oval 4296">
              <a:extLst>
                <a:ext uri="{FF2B5EF4-FFF2-40B4-BE49-F238E27FC236}">
                  <a16:creationId xmlns:a16="http://schemas.microsoft.com/office/drawing/2014/main" id="{1E7AEECB-2ACD-4B16-A124-4BC3C37E77B0}"/>
                </a:ext>
              </a:extLst>
            </p:cNvPr>
            <p:cNvSpPr/>
            <p:nvPr/>
          </p:nvSpPr>
          <p:spPr>
            <a:xfrm flipV="1">
              <a:off x="1221760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8" name="Freeform: Shape 4297">
              <a:extLst>
                <a:ext uri="{FF2B5EF4-FFF2-40B4-BE49-F238E27FC236}">
                  <a16:creationId xmlns:a16="http://schemas.microsoft.com/office/drawing/2014/main" id="{7DD56F00-5DAE-4276-8C3E-4A188BF8E4C4}"/>
                </a:ext>
              </a:extLst>
            </p:cNvPr>
            <p:cNvSpPr/>
            <p:nvPr/>
          </p:nvSpPr>
          <p:spPr>
            <a:xfrm flipV="1">
              <a:off x="1256209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299" name="Freeform: Shape 4298">
              <a:extLst>
                <a:ext uri="{FF2B5EF4-FFF2-40B4-BE49-F238E27FC236}">
                  <a16:creationId xmlns:a16="http://schemas.microsoft.com/office/drawing/2014/main" id="{B4EC7407-32D8-4DF4-9C16-8DC246AC1A96}"/>
                </a:ext>
              </a:extLst>
            </p:cNvPr>
            <p:cNvSpPr/>
            <p:nvPr/>
          </p:nvSpPr>
          <p:spPr>
            <a:xfrm flipH="1" flipV="1">
              <a:off x="1271225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0" name="Oval 4299">
              <a:extLst>
                <a:ext uri="{FF2B5EF4-FFF2-40B4-BE49-F238E27FC236}">
                  <a16:creationId xmlns:a16="http://schemas.microsoft.com/office/drawing/2014/main" id="{20217B1A-882C-494B-B11B-A898E553AFD7}"/>
                </a:ext>
              </a:extLst>
            </p:cNvPr>
            <p:cNvSpPr/>
            <p:nvPr/>
          </p:nvSpPr>
          <p:spPr>
            <a:xfrm flipV="1">
              <a:off x="1253805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1" name="Freeform: Shape 4300">
              <a:extLst>
                <a:ext uri="{FF2B5EF4-FFF2-40B4-BE49-F238E27FC236}">
                  <a16:creationId xmlns:a16="http://schemas.microsoft.com/office/drawing/2014/main" id="{3E18BA24-52C3-4187-B089-7A9E76A0B533}"/>
                </a:ext>
              </a:extLst>
            </p:cNvPr>
            <p:cNvSpPr/>
            <p:nvPr/>
          </p:nvSpPr>
          <p:spPr>
            <a:xfrm flipV="1">
              <a:off x="1288254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2" name="Freeform: Shape 4301">
              <a:extLst>
                <a:ext uri="{FF2B5EF4-FFF2-40B4-BE49-F238E27FC236}">
                  <a16:creationId xmlns:a16="http://schemas.microsoft.com/office/drawing/2014/main" id="{EE1D48F2-D84C-4550-B0FF-B124A6691B48}"/>
                </a:ext>
              </a:extLst>
            </p:cNvPr>
            <p:cNvSpPr/>
            <p:nvPr/>
          </p:nvSpPr>
          <p:spPr>
            <a:xfrm flipH="1" flipV="1">
              <a:off x="1303270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3" name="Oval 4302">
              <a:extLst>
                <a:ext uri="{FF2B5EF4-FFF2-40B4-BE49-F238E27FC236}">
                  <a16:creationId xmlns:a16="http://schemas.microsoft.com/office/drawing/2014/main" id="{5E457803-BACF-4F16-9CD1-3605CECCD861}"/>
                </a:ext>
              </a:extLst>
            </p:cNvPr>
            <p:cNvSpPr/>
            <p:nvPr/>
          </p:nvSpPr>
          <p:spPr>
            <a:xfrm flipV="1">
              <a:off x="1285850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B1837861-F5E3-4611-A00B-AE14856CF456}"/>
                </a:ext>
              </a:extLst>
            </p:cNvPr>
            <p:cNvSpPr/>
            <p:nvPr/>
          </p:nvSpPr>
          <p:spPr>
            <a:xfrm flipV="1">
              <a:off x="1320299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5" name="Freeform: Shape 4304">
              <a:extLst>
                <a:ext uri="{FF2B5EF4-FFF2-40B4-BE49-F238E27FC236}">
                  <a16:creationId xmlns:a16="http://schemas.microsoft.com/office/drawing/2014/main" id="{39139B66-932C-4A2A-ADD9-DB1493F41133}"/>
                </a:ext>
              </a:extLst>
            </p:cNvPr>
            <p:cNvSpPr/>
            <p:nvPr/>
          </p:nvSpPr>
          <p:spPr>
            <a:xfrm flipH="1" flipV="1">
              <a:off x="1335315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6" name="Oval 4305">
              <a:extLst>
                <a:ext uri="{FF2B5EF4-FFF2-40B4-BE49-F238E27FC236}">
                  <a16:creationId xmlns:a16="http://schemas.microsoft.com/office/drawing/2014/main" id="{4A19A184-687B-4127-BA58-6D93DD953821}"/>
                </a:ext>
              </a:extLst>
            </p:cNvPr>
            <p:cNvSpPr/>
            <p:nvPr/>
          </p:nvSpPr>
          <p:spPr>
            <a:xfrm flipV="1">
              <a:off x="1317895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9F93ADE3-7229-4E96-ABF3-0F9F5FE9BDB1}"/>
                </a:ext>
              </a:extLst>
            </p:cNvPr>
            <p:cNvSpPr/>
            <p:nvPr/>
          </p:nvSpPr>
          <p:spPr>
            <a:xfrm flipV="1">
              <a:off x="1352344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8" name="Freeform: Shape 4307">
              <a:extLst>
                <a:ext uri="{FF2B5EF4-FFF2-40B4-BE49-F238E27FC236}">
                  <a16:creationId xmlns:a16="http://schemas.microsoft.com/office/drawing/2014/main" id="{EE3C84D4-5E0A-4FB9-8355-E6ECCFBEE7CC}"/>
                </a:ext>
              </a:extLst>
            </p:cNvPr>
            <p:cNvSpPr/>
            <p:nvPr/>
          </p:nvSpPr>
          <p:spPr>
            <a:xfrm flipH="1" flipV="1">
              <a:off x="1367360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09" name="Oval 4308">
              <a:extLst>
                <a:ext uri="{FF2B5EF4-FFF2-40B4-BE49-F238E27FC236}">
                  <a16:creationId xmlns:a16="http://schemas.microsoft.com/office/drawing/2014/main" id="{1BC88836-D91A-47EF-AF20-37634DAAE669}"/>
                </a:ext>
              </a:extLst>
            </p:cNvPr>
            <p:cNvSpPr/>
            <p:nvPr/>
          </p:nvSpPr>
          <p:spPr>
            <a:xfrm flipV="1">
              <a:off x="1349940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0" name="Freeform: Shape 4309">
              <a:extLst>
                <a:ext uri="{FF2B5EF4-FFF2-40B4-BE49-F238E27FC236}">
                  <a16:creationId xmlns:a16="http://schemas.microsoft.com/office/drawing/2014/main" id="{2A6ED724-5A16-40D2-88C4-D8C6451949FD}"/>
                </a:ext>
              </a:extLst>
            </p:cNvPr>
            <p:cNvSpPr/>
            <p:nvPr/>
          </p:nvSpPr>
          <p:spPr>
            <a:xfrm flipV="1">
              <a:off x="1384389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1" name="Freeform: Shape 4310">
              <a:extLst>
                <a:ext uri="{FF2B5EF4-FFF2-40B4-BE49-F238E27FC236}">
                  <a16:creationId xmlns:a16="http://schemas.microsoft.com/office/drawing/2014/main" id="{1379562D-EC33-41C1-8896-64148EA21BB2}"/>
                </a:ext>
              </a:extLst>
            </p:cNvPr>
            <p:cNvSpPr/>
            <p:nvPr/>
          </p:nvSpPr>
          <p:spPr>
            <a:xfrm flipH="1" flipV="1">
              <a:off x="1399405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2" name="Oval 4311">
              <a:extLst>
                <a:ext uri="{FF2B5EF4-FFF2-40B4-BE49-F238E27FC236}">
                  <a16:creationId xmlns:a16="http://schemas.microsoft.com/office/drawing/2014/main" id="{8F990B2F-1F91-418B-ACF7-60B3C6480216}"/>
                </a:ext>
              </a:extLst>
            </p:cNvPr>
            <p:cNvSpPr/>
            <p:nvPr/>
          </p:nvSpPr>
          <p:spPr>
            <a:xfrm flipV="1">
              <a:off x="1381985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3" name="Freeform: Shape 4312">
              <a:extLst>
                <a:ext uri="{FF2B5EF4-FFF2-40B4-BE49-F238E27FC236}">
                  <a16:creationId xmlns:a16="http://schemas.microsoft.com/office/drawing/2014/main" id="{45D9FC8C-0700-4661-91E7-95E0F90ECD4F}"/>
                </a:ext>
              </a:extLst>
            </p:cNvPr>
            <p:cNvSpPr/>
            <p:nvPr/>
          </p:nvSpPr>
          <p:spPr>
            <a:xfrm flipV="1">
              <a:off x="1416434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4" name="Freeform: Shape 4313">
              <a:extLst>
                <a:ext uri="{FF2B5EF4-FFF2-40B4-BE49-F238E27FC236}">
                  <a16:creationId xmlns:a16="http://schemas.microsoft.com/office/drawing/2014/main" id="{B82DCCC2-4D95-4288-9669-B1496E0BE93A}"/>
                </a:ext>
              </a:extLst>
            </p:cNvPr>
            <p:cNvSpPr/>
            <p:nvPr/>
          </p:nvSpPr>
          <p:spPr>
            <a:xfrm flipH="1" flipV="1">
              <a:off x="1431450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5" name="Oval 4314">
              <a:extLst>
                <a:ext uri="{FF2B5EF4-FFF2-40B4-BE49-F238E27FC236}">
                  <a16:creationId xmlns:a16="http://schemas.microsoft.com/office/drawing/2014/main" id="{E65CE22E-0D4B-431B-8811-636AD4DB5A26}"/>
                </a:ext>
              </a:extLst>
            </p:cNvPr>
            <p:cNvSpPr/>
            <p:nvPr/>
          </p:nvSpPr>
          <p:spPr>
            <a:xfrm flipV="1">
              <a:off x="1414030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6" name="Freeform: Shape 4315">
              <a:extLst>
                <a:ext uri="{FF2B5EF4-FFF2-40B4-BE49-F238E27FC236}">
                  <a16:creationId xmlns:a16="http://schemas.microsoft.com/office/drawing/2014/main" id="{8B9E02A3-11E1-4D5C-8E42-CC066C3AC9CF}"/>
                </a:ext>
              </a:extLst>
            </p:cNvPr>
            <p:cNvSpPr/>
            <p:nvPr/>
          </p:nvSpPr>
          <p:spPr>
            <a:xfrm flipV="1">
              <a:off x="1448478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7" name="Freeform: Shape 4316">
              <a:extLst>
                <a:ext uri="{FF2B5EF4-FFF2-40B4-BE49-F238E27FC236}">
                  <a16:creationId xmlns:a16="http://schemas.microsoft.com/office/drawing/2014/main" id="{A28CF6CB-04F3-441D-A8D2-77571D8F40D2}"/>
                </a:ext>
              </a:extLst>
            </p:cNvPr>
            <p:cNvSpPr/>
            <p:nvPr/>
          </p:nvSpPr>
          <p:spPr>
            <a:xfrm flipH="1" flipV="1">
              <a:off x="1463494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8" name="Oval 4317">
              <a:extLst>
                <a:ext uri="{FF2B5EF4-FFF2-40B4-BE49-F238E27FC236}">
                  <a16:creationId xmlns:a16="http://schemas.microsoft.com/office/drawing/2014/main" id="{80181E00-B73B-41AC-8393-DA9C40E2403C}"/>
                </a:ext>
              </a:extLst>
            </p:cNvPr>
            <p:cNvSpPr/>
            <p:nvPr/>
          </p:nvSpPr>
          <p:spPr>
            <a:xfrm flipV="1">
              <a:off x="1446074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19" name="Freeform: Shape 4318">
              <a:extLst>
                <a:ext uri="{FF2B5EF4-FFF2-40B4-BE49-F238E27FC236}">
                  <a16:creationId xmlns:a16="http://schemas.microsoft.com/office/drawing/2014/main" id="{67732669-01A2-4E81-B765-14D448A6B51A}"/>
                </a:ext>
              </a:extLst>
            </p:cNvPr>
            <p:cNvSpPr/>
            <p:nvPr/>
          </p:nvSpPr>
          <p:spPr>
            <a:xfrm flipV="1">
              <a:off x="1480523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20" name="Freeform: Shape 4319">
              <a:extLst>
                <a:ext uri="{FF2B5EF4-FFF2-40B4-BE49-F238E27FC236}">
                  <a16:creationId xmlns:a16="http://schemas.microsoft.com/office/drawing/2014/main" id="{7E65D1EC-1865-4510-850A-0B06F43F866A}"/>
                </a:ext>
              </a:extLst>
            </p:cNvPr>
            <p:cNvSpPr/>
            <p:nvPr/>
          </p:nvSpPr>
          <p:spPr>
            <a:xfrm flipH="1" flipV="1">
              <a:off x="1495539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21" name="Oval 4320">
              <a:extLst>
                <a:ext uri="{FF2B5EF4-FFF2-40B4-BE49-F238E27FC236}">
                  <a16:creationId xmlns:a16="http://schemas.microsoft.com/office/drawing/2014/main" id="{041DD028-F4C1-4F95-AA16-A665B000877E}"/>
                </a:ext>
              </a:extLst>
            </p:cNvPr>
            <p:cNvSpPr/>
            <p:nvPr/>
          </p:nvSpPr>
          <p:spPr>
            <a:xfrm flipV="1">
              <a:off x="1478119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22" name="Freeform: Shape 4321">
              <a:extLst>
                <a:ext uri="{FF2B5EF4-FFF2-40B4-BE49-F238E27FC236}">
                  <a16:creationId xmlns:a16="http://schemas.microsoft.com/office/drawing/2014/main" id="{CCE0B3CD-7B53-4093-893B-686D59189DCA}"/>
                </a:ext>
              </a:extLst>
            </p:cNvPr>
            <p:cNvSpPr/>
            <p:nvPr/>
          </p:nvSpPr>
          <p:spPr>
            <a:xfrm flipV="1">
              <a:off x="1512568" y="5075732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23" name="Freeform: Shape 4322">
              <a:extLst>
                <a:ext uri="{FF2B5EF4-FFF2-40B4-BE49-F238E27FC236}">
                  <a16:creationId xmlns:a16="http://schemas.microsoft.com/office/drawing/2014/main" id="{F1ADB53B-E7FA-4A08-A1AC-EB018296F3F3}"/>
                </a:ext>
              </a:extLst>
            </p:cNvPr>
            <p:cNvSpPr/>
            <p:nvPr/>
          </p:nvSpPr>
          <p:spPr>
            <a:xfrm flipH="1" flipV="1">
              <a:off x="1527584" y="5077233"/>
              <a:ext cx="7508" cy="54056"/>
            </a:xfrm>
            <a:custGeom>
              <a:avLst/>
              <a:gdLst>
                <a:gd name="connsiteX0" fmla="*/ 11906 w 11906"/>
                <a:gd name="connsiteY0" fmla="*/ 0 h 85725"/>
                <a:gd name="connsiteX1" fmla="*/ 0 w 11906"/>
                <a:gd name="connsiteY1" fmla="*/ 85725 h 85725"/>
                <a:gd name="connsiteX0" fmla="*/ 11906 w 11906"/>
                <a:gd name="connsiteY0" fmla="*/ 0 h 85725"/>
                <a:gd name="connsiteX1" fmla="*/ 0 w 11906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85725">
                  <a:moveTo>
                    <a:pt x="11906" y="0"/>
                  </a:moveTo>
                  <a:cubicBezTo>
                    <a:pt x="7937" y="28575"/>
                    <a:pt x="8732" y="61912"/>
                    <a:pt x="0" y="85725"/>
                  </a:cubicBezTo>
                </a:path>
              </a:pathLst>
            </a:cu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4324" name="Oval 4323">
              <a:extLst>
                <a:ext uri="{FF2B5EF4-FFF2-40B4-BE49-F238E27FC236}">
                  <a16:creationId xmlns:a16="http://schemas.microsoft.com/office/drawing/2014/main" id="{6A9B7629-FBD9-40CB-AEE7-8EAAA52C2564}"/>
                </a:ext>
              </a:extLst>
            </p:cNvPr>
            <p:cNvSpPr/>
            <p:nvPr/>
          </p:nvSpPr>
          <p:spPr>
            <a:xfrm flipV="1">
              <a:off x="1510164" y="5126984"/>
              <a:ext cx="28830" cy="2883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414" name="Rectangle 1413">
            <a:extLst>
              <a:ext uri="{FF2B5EF4-FFF2-40B4-BE49-F238E27FC236}">
                <a16:creationId xmlns:a16="http://schemas.microsoft.com/office/drawing/2014/main" id="{A76980A6-8700-4133-9F0F-03A5E23036A5}"/>
              </a:ext>
            </a:extLst>
          </p:cNvPr>
          <p:cNvSpPr/>
          <p:nvPr/>
        </p:nvSpPr>
        <p:spPr>
          <a:xfrm>
            <a:off x="1115910" y="4360904"/>
            <a:ext cx="571853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CD20 </a:t>
            </a:r>
            <a:r>
              <a:rPr lang="en-US" sz="900" kern="0">
                <a:solidFill>
                  <a:srgbClr val="000000"/>
                </a:solidFill>
                <a:latin typeface="Aptos"/>
              </a:rPr>
              <a:t>CAR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15" name="Rectangle 1414">
            <a:extLst>
              <a:ext uri="{FF2B5EF4-FFF2-40B4-BE49-F238E27FC236}">
                <a16:creationId xmlns:a16="http://schemas.microsoft.com/office/drawing/2014/main" id="{A89555D3-6EAF-4796-9161-FD9331F9D614}"/>
              </a:ext>
            </a:extLst>
          </p:cNvPr>
          <p:cNvSpPr/>
          <p:nvPr/>
        </p:nvSpPr>
        <p:spPr>
          <a:xfrm>
            <a:off x="1230209" y="4637129"/>
            <a:ext cx="709877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CD22 </a:t>
            </a:r>
            <a:r>
              <a:rPr lang="en-US" sz="900" kern="0">
                <a:solidFill>
                  <a:srgbClr val="000000"/>
                </a:solidFill>
                <a:latin typeface="Aptos"/>
              </a:rPr>
              <a:t>CAR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16" name="Rectangle 1415">
            <a:extLst>
              <a:ext uri="{FF2B5EF4-FFF2-40B4-BE49-F238E27FC236}">
                <a16:creationId xmlns:a16="http://schemas.microsoft.com/office/drawing/2014/main" id="{D66744BC-A1C9-40AF-BBFE-0D3C78A1B52B}"/>
              </a:ext>
            </a:extLst>
          </p:cNvPr>
          <p:cNvSpPr/>
          <p:nvPr/>
        </p:nvSpPr>
        <p:spPr>
          <a:xfrm>
            <a:off x="982560" y="4122779"/>
            <a:ext cx="571853" cy="1384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CD19  CAR</a:t>
            </a:r>
          </a:p>
        </p:txBody>
      </p:sp>
      <p:sp>
        <p:nvSpPr>
          <p:cNvPr id="1418" name="TextBox 1417">
            <a:extLst>
              <a:ext uri="{FF2B5EF4-FFF2-40B4-BE49-F238E27FC236}">
                <a16:creationId xmlns:a16="http://schemas.microsoft.com/office/drawing/2014/main" id="{69763974-64B1-42A7-ABF1-6A06BF696D4F}"/>
              </a:ext>
            </a:extLst>
          </p:cNvPr>
          <p:cNvSpPr txBox="1">
            <a:spLocks/>
          </p:cNvSpPr>
          <p:nvPr/>
        </p:nvSpPr>
        <p:spPr>
          <a:xfrm>
            <a:off x="4085765" y="1327856"/>
            <a:ext cx="1281876" cy="401890"/>
          </a:xfrm>
          <a:prstGeom prst="roundRect">
            <a:avLst>
              <a:gd name="adj" fmla="val 5291"/>
            </a:avLst>
          </a:prstGeom>
          <a:solidFill>
            <a:srgbClr val="A95AA1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Tandem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BiCAR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20" name="TextBox 1419">
            <a:extLst>
              <a:ext uri="{FF2B5EF4-FFF2-40B4-BE49-F238E27FC236}">
                <a16:creationId xmlns:a16="http://schemas.microsoft.com/office/drawing/2014/main" id="{35EC868C-373A-433F-A118-F3B5390FF08F}"/>
              </a:ext>
            </a:extLst>
          </p:cNvPr>
          <p:cNvSpPr txBox="1">
            <a:spLocks/>
          </p:cNvSpPr>
          <p:nvPr/>
        </p:nvSpPr>
        <p:spPr>
          <a:xfrm>
            <a:off x="553451" y="1327856"/>
            <a:ext cx="1630174" cy="401890"/>
          </a:xfrm>
          <a:prstGeom prst="roundRect">
            <a:avLst>
              <a:gd name="adj" fmla="val 5291"/>
            </a:avLst>
          </a:prstGeom>
          <a:solidFill>
            <a:srgbClr val="F15A29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CAR-023</a:t>
            </a:r>
          </a:p>
        </p:txBody>
      </p:sp>
      <p:sp>
        <p:nvSpPr>
          <p:cNvPr id="1421" name="TextBox 1420">
            <a:extLst>
              <a:ext uri="{FF2B5EF4-FFF2-40B4-BE49-F238E27FC236}">
                <a16:creationId xmlns:a16="http://schemas.microsoft.com/office/drawing/2014/main" id="{876CEBD5-CAE4-40D4-BBCB-77967D869A87}"/>
              </a:ext>
            </a:extLst>
          </p:cNvPr>
          <p:cNvSpPr txBox="1">
            <a:spLocks/>
          </p:cNvSpPr>
          <p:nvPr/>
        </p:nvSpPr>
        <p:spPr>
          <a:xfrm>
            <a:off x="5492319" y="1327856"/>
            <a:ext cx="1186863" cy="401890"/>
          </a:xfrm>
          <a:prstGeom prst="roundRect">
            <a:avLst>
              <a:gd name="adj" fmla="val 5291"/>
            </a:avLst>
          </a:prstGeom>
          <a:solidFill>
            <a:srgbClr val="D1A7CD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BiCAR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22" name="TextBox 1421">
            <a:extLst>
              <a:ext uri="{FF2B5EF4-FFF2-40B4-BE49-F238E27FC236}">
                <a16:creationId xmlns:a16="http://schemas.microsoft.com/office/drawing/2014/main" id="{D526EF22-94ED-4528-AC10-4C02A18F96B3}"/>
              </a:ext>
            </a:extLst>
          </p:cNvPr>
          <p:cNvSpPr txBox="1">
            <a:spLocks/>
          </p:cNvSpPr>
          <p:nvPr/>
        </p:nvSpPr>
        <p:spPr>
          <a:xfrm>
            <a:off x="553451" y="3609942"/>
            <a:ext cx="1470620" cy="401890"/>
          </a:xfrm>
          <a:prstGeom prst="roundRect">
            <a:avLst>
              <a:gd name="adj" fmla="val 4064"/>
            </a:avLst>
          </a:prstGeom>
          <a:solidFill>
            <a:srgbClr val="0F2080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163E64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TriCAR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nanobodies</a:t>
            </a:r>
          </a:p>
        </p:txBody>
      </p:sp>
      <p:sp>
        <p:nvSpPr>
          <p:cNvPr id="1423" name="TextBox 1422">
            <a:extLst>
              <a:ext uri="{FF2B5EF4-FFF2-40B4-BE49-F238E27FC236}">
                <a16:creationId xmlns:a16="http://schemas.microsoft.com/office/drawing/2014/main" id="{5E4FC231-A9C8-4D63-832F-7F8A9B02D070}"/>
              </a:ext>
            </a:extLst>
          </p:cNvPr>
          <p:cNvSpPr txBox="1">
            <a:spLocks/>
          </p:cNvSpPr>
          <p:nvPr/>
        </p:nvSpPr>
        <p:spPr>
          <a:xfrm>
            <a:off x="2142820" y="3609942"/>
            <a:ext cx="2208807" cy="401890"/>
          </a:xfrm>
          <a:prstGeom prst="roundRect">
            <a:avLst>
              <a:gd name="adj" fmla="val 4064"/>
            </a:avLst>
          </a:prstGeom>
          <a:solidFill>
            <a:srgbClr val="85C0F9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163E64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TriCAR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OX40</a:t>
            </a:r>
          </a:p>
        </p:txBody>
      </p:sp>
      <p:sp>
        <p:nvSpPr>
          <p:cNvPr id="1424" name="TextBox 1423">
            <a:extLst>
              <a:ext uri="{FF2B5EF4-FFF2-40B4-BE49-F238E27FC236}">
                <a16:creationId xmlns:a16="http://schemas.microsoft.com/office/drawing/2014/main" id="{CE3928C0-A19B-428F-9DB2-93BCC91678FB}"/>
              </a:ext>
            </a:extLst>
          </p:cNvPr>
          <p:cNvSpPr txBox="1">
            <a:spLocks/>
          </p:cNvSpPr>
          <p:nvPr/>
        </p:nvSpPr>
        <p:spPr>
          <a:xfrm>
            <a:off x="4473960" y="3609942"/>
            <a:ext cx="2208807" cy="401890"/>
          </a:xfrm>
          <a:prstGeom prst="roundRect">
            <a:avLst>
              <a:gd name="adj" fmla="val 4064"/>
            </a:avLst>
          </a:prstGeom>
          <a:solidFill>
            <a:srgbClr val="9DC3E6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163E64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TriCAR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CD27/ICOS</a:t>
            </a:r>
          </a:p>
        </p:txBody>
      </p:sp>
      <p:sp>
        <p:nvSpPr>
          <p:cNvPr id="1426" name="TextBox 1425">
            <a:extLst>
              <a:ext uri="{FF2B5EF4-FFF2-40B4-BE49-F238E27FC236}">
                <a16:creationId xmlns:a16="http://schemas.microsoft.com/office/drawing/2014/main" id="{8375BC4F-0EFE-4B4E-B41B-38D061987792}"/>
              </a:ext>
            </a:extLst>
          </p:cNvPr>
          <p:cNvSpPr txBox="1">
            <a:spLocks/>
          </p:cNvSpPr>
          <p:nvPr/>
        </p:nvSpPr>
        <p:spPr>
          <a:xfrm>
            <a:off x="2304241" y="1327856"/>
            <a:ext cx="761142" cy="401890"/>
          </a:xfrm>
          <a:prstGeom prst="roundRect">
            <a:avLst>
              <a:gd name="adj" fmla="val 5291"/>
            </a:avLst>
          </a:prstGeom>
          <a:solidFill>
            <a:srgbClr val="C9C9C9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FMC63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BBz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28" name="TextBox 1427">
            <a:extLst>
              <a:ext uri="{FF2B5EF4-FFF2-40B4-BE49-F238E27FC236}">
                <a16:creationId xmlns:a16="http://schemas.microsoft.com/office/drawing/2014/main" id="{4B5CD7FF-0BF8-4B06-BBA7-A645A126EA3F}"/>
              </a:ext>
            </a:extLst>
          </p:cNvPr>
          <p:cNvSpPr txBox="1">
            <a:spLocks/>
          </p:cNvSpPr>
          <p:nvPr/>
        </p:nvSpPr>
        <p:spPr>
          <a:xfrm>
            <a:off x="3198176" y="1324744"/>
            <a:ext cx="761142" cy="401890"/>
          </a:xfrm>
          <a:prstGeom prst="roundRect">
            <a:avLst>
              <a:gd name="adj" fmla="val 5291"/>
            </a:avLst>
          </a:prstGeom>
          <a:solidFill>
            <a:srgbClr val="7C7C7C"/>
          </a:solidFill>
          <a:ln>
            <a:noFill/>
          </a:ln>
        </p:spPr>
        <p:txBody>
          <a:bodyPr wrap="square" lIns="45720" tIns="27432" rIns="45720" bIns="27432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FMC63 28z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074F2-2C73-2CE6-0BA0-EE916FBC26D3}"/>
              </a:ext>
            </a:extLst>
          </p:cNvPr>
          <p:cNvSpPr txBox="1"/>
          <p:nvPr/>
        </p:nvSpPr>
        <p:spPr>
          <a:xfrm>
            <a:off x="10541232" y="6039083"/>
            <a:ext cx="13824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n=2, </a:t>
            </a:r>
            <a:r>
              <a:rPr lang="en-US" sz="10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mean±SEM</a:t>
            </a:r>
            <a:endParaRPr lang="en-US" sz="1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8F0BC8-513C-BC8D-DA73-5D597D23A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A2E47-EFD5-4F41-857D-79782BAFD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096" y="1844220"/>
            <a:ext cx="47529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3"/>
    </mc:Choice>
    <mc:Fallback xmlns="">
      <p:transition spd="slow" advTm="2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A2BF2-9057-7451-9E6D-C93481592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E3FCA10-8A0D-4318-9FFF-24121304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42957"/>
            <a:ext cx="11045952" cy="603504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CRG-023 Demonstrated Impressive In Vivo Efficacy At Low CAR T Doses And In Antigen Escape Models </a:t>
            </a:r>
          </a:p>
        </p:txBody>
      </p:sp>
      <p:sp>
        <p:nvSpPr>
          <p:cNvPr id="1195" name="Rectangle: Rounded Corners 1194">
            <a:extLst>
              <a:ext uri="{FF2B5EF4-FFF2-40B4-BE49-F238E27FC236}">
                <a16:creationId xmlns:a16="http://schemas.microsoft.com/office/drawing/2014/main" id="{82703ACA-5F3E-4AB1-AC81-16E7D84260DA}"/>
              </a:ext>
            </a:extLst>
          </p:cNvPr>
          <p:cNvSpPr>
            <a:spLocks/>
          </p:cNvSpPr>
          <p:nvPr/>
        </p:nvSpPr>
        <p:spPr>
          <a:xfrm>
            <a:off x="579278" y="1306286"/>
            <a:ext cx="5355281" cy="2227943"/>
          </a:xfrm>
          <a:prstGeom prst="roundRect">
            <a:avLst>
              <a:gd name="adj" fmla="val 1170"/>
            </a:avLst>
          </a:prstGeom>
          <a:solidFill>
            <a:srgbClr val="FFFFFF"/>
          </a:solidFill>
          <a:ln w="31750" cap="flat" cmpd="sng" algn="ctr">
            <a:noFill/>
            <a:prstDash val="solid"/>
            <a:miter lim="800000"/>
          </a:ln>
          <a:effectLst>
            <a:outerShdw blurRad="38100" sx="101000" sy="1010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highlight>
                <a:srgbClr val="6600CC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96" name="Rectangle 1195">
            <a:extLst>
              <a:ext uri="{FF2B5EF4-FFF2-40B4-BE49-F238E27FC236}">
                <a16:creationId xmlns:a16="http://schemas.microsoft.com/office/drawing/2014/main" id="{5A911B58-2315-4E9A-9BD8-29E78740E0E6}"/>
              </a:ext>
            </a:extLst>
          </p:cNvPr>
          <p:cNvSpPr>
            <a:spLocks/>
          </p:cNvSpPr>
          <p:nvPr/>
        </p:nvSpPr>
        <p:spPr>
          <a:xfrm>
            <a:off x="579438" y="3676650"/>
            <a:ext cx="5355281" cy="2571750"/>
          </a:xfrm>
          <a:prstGeom prst="rect">
            <a:avLst/>
          </a:prstGeom>
          <a:solidFill>
            <a:srgbClr val="FFFFFF">
              <a:lumMod val="95000"/>
              <a:alpha val="66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1261" name="Group 1260">
            <a:extLst>
              <a:ext uri="{FF2B5EF4-FFF2-40B4-BE49-F238E27FC236}">
                <a16:creationId xmlns:a16="http://schemas.microsoft.com/office/drawing/2014/main" id="{BDEC0FAF-B00E-41B5-A7AE-35BF638EC16F}"/>
              </a:ext>
            </a:extLst>
          </p:cNvPr>
          <p:cNvGrpSpPr/>
          <p:nvPr/>
        </p:nvGrpSpPr>
        <p:grpSpPr>
          <a:xfrm>
            <a:off x="695509" y="1442800"/>
            <a:ext cx="5122819" cy="1954915"/>
            <a:chOff x="579118" y="1465943"/>
            <a:chExt cx="5122819" cy="1954915"/>
          </a:xfrm>
        </p:grpSpPr>
        <p:pic>
          <p:nvPicPr>
            <p:cNvPr id="1262" name="Picture 1261" descr="A mouse and a mouse with a line of arrows&#10;&#10;Description automatically generated with medium confidence">
              <a:extLst>
                <a:ext uri="{FF2B5EF4-FFF2-40B4-BE49-F238E27FC236}">
                  <a16:creationId xmlns:a16="http://schemas.microsoft.com/office/drawing/2014/main" id="{33D39282-C068-427F-B259-652EEB46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5" r="24673" b="55360"/>
            <a:stretch/>
          </p:blipFill>
          <p:spPr>
            <a:xfrm>
              <a:off x="579118" y="1465943"/>
              <a:ext cx="5103328" cy="1719362"/>
            </a:xfrm>
            <a:prstGeom prst="rect">
              <a:avLst/>
            </a:prstGeom>
          </p:spPr>
        </p:pic>
        <p:sp>
          <p:nvSpPr>
            <p:cNvPr id="1263" name="TextBox 1262">
              <a:extLst>
                <a:ext uri="{FF2B5EF4-FFF2-40B4-BE49-F238E27FC236}">
                  <a16:creationId xmlns:a16="http://schemas.microsoft.com/office/drawing/2014/main" id="{B78363A1-D0B1-40BE-A52B-8216F0FBE6D0}"/>
                </a:ext>
              </a:extLst>
            </p:cNvPr>
            <p:cNvSpPr txBox="1"/>
            <p:nvPr/>
          </p:nvSpPr>
          <p:spPr>
            <a:xfrm>
              <a:off x="3046660" y="2245988"/>
              <a:ext cx="26552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Tumor growth monitored by imaging</a:t>
              </a:r>
            </a:p>
          </p:txBody>
        </p:sp>
        <p:sp>
          <p:nvSpPr>
            <p:cNvPr id="1264" name="TextBox 1263">
              <a:extLst>
                <a:ext uri="{FF2B5EF4-FFF2-40B4-BE49-F238E27FC236}">
                  <a16:creationId xmlns:a16="http://schemas.microsoft.com/office/drawing/2014/main" id="{03738203-BD2D-4916-9C58-9126BB6698AF}"/>
                </a:ext>
              </a:extLst>
            </p:cNvPr>
            <p:cNvSpPr txBox="1"/>
            <p:nvPr/>
          </p:nvSpPr>
          <p:spPr>
            <a:xfrm>
              <a:off x="2246189" y="2989971"/>
              <a:ext cx="6697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Raji cells- IV</a:t>
              </a:r>
            </a:p>
          </p:txBody>
        </p:sp>
        <p:sp>
          <p:nvSpPr>
            <p:cNvPr id="1265" name="TextBox 1264">
              <a:extLst>
                <a:ext uri="{FF2B5EF4-FFF2-40B4-BE49-F238E27FC236}">
                  <a16:creationId xmlns:a16="http://schemas.microsoft.com/office/drawing/2014/main" id="{D3482B96-9700-40AF-AD92-7F77F0F6EC25}"/>
                </a:ext>
              </a:extLst>
            </p:cNvPr>
            <p:cNvSpPr txBox="1"/>
            <p:nvPr/>
          </p:nvSpPr>
          <p:spPr>
            <a:xfrm>
              <a:off x="2855489" y="2989971"/>
              <a:ext cx="6697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CAR T cells- IV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5518EB-36DE-A48A-8136-17AFECB815B2}"/>
              </a:ext>
            </a:extLst>
          </p:cNvPr>
          <p:cNvSpPr txBox="1"/>
          <p:nvPr/>
        </p:nvSpPr>
        <p:spPr>
          <a:xfrm>
            <a:off x="573024" y="6286500"/>
            <a:ext cx="356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n=10mice/group; 1 representative of 3 donors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BE20B43-69E6-8E74-28AD-4661848878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206EC5-90B9-4AA3-B645-BFD85256D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41" y="3743325"/>
            <a:ext cx="5172075" cy="2438400"/>
          </a:xfrm>
          <a:prstGeom prst="rect">
            <a:avLst/>
          </a:prstGeom>
        </p:spPr>
      </p:pic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85551A0D-8467-47D3-8FB4-552AAB7D1882}"/>
              </a:ext>
            </a:extLst>
          </p:cNvPr>
          <p:cNvGrpSpPr/>
          <p:nvPr/>
        </p:nvGrpSpPr>
        <p:grpSpPr>
          <a:xfrm>
            <a:off x="6269982" y="1212419"/>
            <a:ext cx="5355281" cy="5351080"/>
            <a:chOff x="13305782" y="1212419"/>
            <a:chExt cx="5355281" cy="5351080"/>
          </a:xfrm>
        </p:grpSpPr>
        <p:sp>
          <p:nvSpPr>
            <p:cNvPr id="1077" name="Rectangle: Rounded Corners 1076">
              <a:extLst>
                <a:ext uri="{FF2B5EF4-FFF2-40B4-BE49-F238E27FC236}">
                  <a16:creationId xmlns:a16="http://schemas.microsoft.com/office/drawing/2014/main" id="{10887BAB-E248-4650-996E-5FE328D16434}"/>
                </a:ext>
              </a:extLst>
            </p:cNvPr>
            <p:cNvSpPr>
              <a:spLocks/>
            </p:cNvSpPr>
            <p:nvPr/>
          </p:nvSpPr>
          <p:spPr>
            <a:xfrm>
              <a:off x="16987196" y="1659400"/>
              <a:ext cx="1673867" cy="1521715"/>
            </a:xfrm>
            <a:prstGeom prst="roundRect">
              <a:avLst>
                <a:gd name="adj" fmla="val 1170"/>
              </a:avLst>
            </a:prstGeom>
            <a:solidFill>
              <a:srgbClr val="FFFFFF"/>
            </a:solidFill>
            <a:ln w="31750" cap="flat" cmpd="sng" algn="ctr">
              <a:noFill/>
              <a:prstDash val="solid"/>
              <a:miter lim="800000"/>
            </a:ln>
            <a:effectLst>
              <a:outerShdw blurRad="381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highlight>
                  <a:srgbClr val="6600CC"/>
                </a:highlight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78" name="Rectangle: Rounded Corners 1077">
              <a:extLst>
                <a:ext uri="{FF2B5EF4-FFF2-40B4-BE49-F238E27FC236}">
                  <a16:creationId xmlns:a16="http://schemas.microsoft.com/office/drawing/2014/main" id="{79A82CAF-1F1C-40CA-A1EA-1DDF491EE790}"/>
                </a:ext>
              </a:extLst>
            </p:cNvPr>
            <p:cNvSpPr>
              <a:spLocks/>
            </p:cNvSpPr>
            <p:nvPr/>
          </p:nvSpPr>
          <p:spPr>
            <a:xfrm>
              <a:off x="15061558" y="1306286"/>
              <a:ext cx="835667" cy="2227943"/>
            </a:xfrm>
            <a:prstGeom prst="roundRect">
              <a:avLst>
                <a:gd name="adj" fmla="val 1170"/>
              </a:avLst>
            </a:prstGeom>
            <a:solidFill>
              <a:srgbClr val="FFFFFF"/>
            </a:solidFill>
            <a:ln w="31750" cap="flat" cmpd="sng" algn="ctr">
              <a:noFill/>
              <a:prstDash val="solid"/>
              <a:miter lim="800000"/>
            </a:ln>
            <a:effectLst>
              <a:outerShdw blurRad="381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highlight>
                  <a:srgbClr val="6600CC"/>
                </a:highlight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8A0A9A8E-138F-4D30-A26D-E2B043C3C71C}"/>
                </a:ext>
              </a:extLst>
            </p:cNvPr>
            <p:cNvSpPr/>
            <p:nvPr/>
          </p:nvSpPr>
          <p:spPr>
            <a:xfrm>
              <a:off x="13305782" y="3676650"/>
              <a:ext cx="5355281" cy="2571750"/>
            </a:xfrm>
            <a:prstGeom prst="rect">
              <a:avLst/>
            </a:prstGeom>
            <a:solidFill>
              <a:srgbClr val="FFFFFF">
                <a:lumMod val="95000"/>
                <a:alpha val="66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80" name="Rectangle: Rounded Corners 1079">
              <a:extLst>
                <a:ext uri="{FF2B5EF4-FFF2-40B4-BE49-F238E27FC236}">
                  <a16:creationId xmlns:a16="http://schemas.microsoft.com/office/drawing/2014/main" id="{55AC5AA0-707F-473F-A26B-15677BFAAFBA}"/>
                </a:ext>
              </a:extLst>
            </p:cNvPr>
            <p:cNvSpPr>
              <a:spLocks/>
            </p:cNvSpPr>
            <p:nvPr/>
          </p:nvSpPr>
          <p:spPr>
            <a:xfrm>
              <a:off x="13305783" y="1306286"/>
              <a:ext cx="1673867" cy="2227943"/>
            </a:xfrm>
            <a:prstGeom prst="roundRect">
              <a:avLst>
                <a:gd name="adj" fmla="val 1170"/>
              </a:avLst>
            </a:prstGeom>
            <a:solidFill>
              <a:srgbClr val="FFFFFF"/>
            </a:solidFill>
            <a:ln w="31750" cap="flat" cmpd="sng" algn="ctr">
              <a:noFill/>
              <a:prstDash val="solid"/>
              <a:miter lim="800000"/>
            </a:ln>
            <a:effectLst>
              <a:outerShdw blurRad="381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highlight>
                  <a:srgbClr val="6600CC"/>
                </a:highlight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1081" name="Group 1080">
              <a:extLst>
                <a:ext uri="{FF2B5EF4-FFF2-40B4-BE49-F238E27FC236}">
                  <a16:creationId xmlns:a16="http://schemas.microsoft.com/office/drawing/2014/main" id="{C1767507-271F-44F4-A92F-22D198658A2A}"/>
                </a:ext>
              </a:extLst>
            </p:cNvPr>
            <p:cNvGrpSpPr/>
            <p:nvPr/>
          </p:nvGrpSpPr>
          <p:grpSpPr>
            <a:xfrm>
              <a:off x="17044578" y="1761206"/>
              <a:ext cx="1516810" cy="1380775"/>
              <a:chOff x="10110378" y="1507206"/>
              <a:chExt cx="1516810" cy="1380775"/>
            </a:xfrm>
          </p:grpSpPr>
          <p:pic>
            <p:nvPicPr>
              <p:cNvPr id="2105" name="Picture 2104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0C6AF5F3-CCF0-49A5-8B3F-97F35049A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5" t="9458" r="62579" b="32266"/>
              <a:stretch/>
            </p:blipFill>
            <p:spPr>
              <a:xfrm>
                <a:off x="10155544" y="2083723"/>
                <a:ext cx="650146" cy="804258"/>
              </a:xfrm>
              <a:prstGeom prst="rect">
                <a:avLst/>
              </a:prstGeom>
            </p:spPr>
          </p:pic>
          <p:sp>
            <p:nvSpPr>
              <p:cNvPr id="2106" name="TextBox 2105">
                <a:extLst>
                  <a:ext uri="{FF2B5EF4-FFF2-40B4-BE49-F238E27FC236}">
                    <a16:creationId xmlns:a16="http://schemas.microsoft.com/office/drawing/2014/main" id="{53D7CE75-81D2-4603-B40C-7AE46262BD12}"/>
                  </a:ext>
                </a:extLst>
              </p:cNvPr>
              <p:cNvSpPr txBox="1"/>
              <p:nvPr/>
            </p:nvSpPr>
            <p:spPr>
              <a:xfrm>
                <a:off x="10110378" y="1512567"/>
                <a:ext cx="8341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70BE"/>
                    </a:solidFill>
                    <a:effectLst/>
                    <a:uLnTx/>
                    <a:uFillTx/>
                  </a:rPr>
                  <a:t>90%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70BE"/>
                    </a:solidFill>
                    <a:effectLst/>
                    <a:uLnTx/>
                    <a:uFillTx/>
                  </a:rPr>
                  <a:t>WT</a:t>
                </a:r>
              </a:p>
            </p:txBody>
          </p:sp>
          <p:sp>
            <p:nvSpPr>
              <p:cNvPr id="2107" name="TextBox 2106">
                <a:extLst>
                  <a:ext uri="{FF2B5EF4-FFF2-40B4-BE49-F238E27FC236}">
                    <a16:creationId xmlns:a16="http://schemas.microsoft.com/office/drawing/2014/main" id="{391B66F8-059C-4552-87A6-6E4D2252E584}"/>
                  </a:ext>
                </a:extLst>
              </p:cNvPr>
              <p:cNvSpPr txBox="1"/>
              <p:nvPr/>
            </p:nvSpPr>
            <p:spPr>
              <a:xfrm>
                <a:off x="10793075" y="1507206"/>
                <a:ext cx="8341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70BE"/>
                    </a:solidFill>
                    <a:effectLst/>
                    <a:uLnTx/>
                    <a:uFillTx/>
                  </a:rPr>
                  <a:t>10%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70BE"/>
                    </a:solidFill>
                    <a:effectLst/>
                    <a:uLnTx/>
                    <a:uFillTx/>
                  </a:rPr>
                  <a:t>CD19ko</a:t>
                </a:r>
              </a:p>
            </p:txBody>
          </p:sp>
          <p:pic>
            <p:nvPicPr>
              <p:cNvPr id="2108" name="Picture 2107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C6D6CC23-B7D1-425B-96A7-F37807EF16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78" t="9458" r="33875" b="32266"/>
              <a:stretch/>
            </p:blipFill>
            <p:spPr>
              <a:xfrm>
                <a:off x="10974611" y="2083723"/>
                <a:ext cx="558872" cy="804258"/>
              </a:xfrm>
              <a:prstGeom prst="rect">
                <a:avLst/>
              </a:prstGeom>
            </p:spPr>
          </p:pic>
        </p:grp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D86EE8B3-7330-4052-ACCF-75633EDBD05B}"/>
                </a:ext>
              </a:extLst>
            </p:cNvPr>
            <p:cNvGrpSpPr/>
            <p:nvPr/>
          </p:nvGrpSpPr>
          <p:grpSpPr>
            <a:xfrm>
              <a:off x="13368057" y="1670691"/>
              <a:ext cx="1549318" cy="1499133"/>
              <a:chOff x="626237" y="1868637"/>
              <a:chExt cx="1549318" cy="1499133"/>
            </a:xfrm>
          </p:grpSpPr>
          <p:sp>
            <p:nvSpPr>
              <p:cNvPr id="1826" name="Freeform: Shape 1825">
                <a:extLst>
                  <a:ext uri="{FF2B5EF4-FFF2-40B4-BE49-F238E27FC236}">
                    <a16:creationId xmlns:a16="http://schemas.microsoft.com/office/drawing/2014/main" id="{2B2B2535-9AD6-44CA-AFB8-228DB3DDCE8C}"/>
                  </a:ext>
                </a:extLst>
              </p:cNvPr>
              <p:cNvSpPr/>
              <p:nvPr/>
            </p:nvSpPr>
            <p:spPr>
              <a:xfrm>
                <a:off x="62864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27" name="Freeform: Shape 1826">
                <a:extLst>
                  <a:ext uri="{FF2B5EF4-FFF2-40B4-BE49-F238E27FC236}">
                    <a16:creationId xmlns:a16="http://schemas.microsoft.com/office/drawing/2014/main" id="{4073EF63-4921-46D2-A67E-334A3E8C0A4E}"/>
                  </a:ext>
                </a:extLst>
              </p:cNvPr>
              <p:cNvSpPr/>
              <p:nvPr/>
            </p:nvSpPr>
            <p:spPr>
              <a:xfrm flipH="1">
                <a:off x="64365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28" name="Oval 1827">
                <a:extLst>
                  <a:ext uri="{FF2B5EF4-FFF2-40B4-BE49-F238E27FC236}">
                    <a16:creationId xmlns:a16="http://schemas.microsoft.com/office/drawing/2014/main" id="{9FAB8F1A-9993-49B4-8C5C-A928187FA7D3}"/>
                  </a:ext>
                </a:extLst>
              </p:cNvPr>
              <p:cNvSpPr/>
              <p:nvPr/>
            </p:nvSpPr>
            <p:spPr>
              <a:xfrm>
                <a:off x="62623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29" name="Freeform: Shape 1828">
                <a:extLst>
                  <a:ext uri="{FF2B5EF4-FFF2-40B4-BE49-F238E27FC236}">
                    <a16:creationId xmlns:a16="http://schemas.microsoft.com/office/drawing/2014/main" id="{BFB1DAC3-268F-4DB1-B163-717868A58DF1}"/>
                  </a:ext>
                </a:extLst>
              </p:cNvPr>
              <p:cNvSpPr/>
              <p:nvPr/>
            </p:nvSpPr>
            <p:spPr>
              <a:xfrm>
                <a:off x="66068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0" name="Freeform: Shape 1829">
                <a:extLst>
                  <a:ext uri="{FF2B5EF4-FFF2-40B4-BE49-F238E27FC236}">
                    <a16:creationId xmlns:a16="http://schemas.microsoft.com/office/drawing/2014/main" id="{746A72B8-0FA4-4544-A50B-E7DD69BF1FD0}"/>
                  </a:ext>
                </a:extLst>
              </p:cNvPr>
              <p:cNvSpPr/>
              <p:nvPr/>
            </p:nvSpPr>
            <p:spPr>
              <a:xfrm flipH="1">
                <a:off x="67570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1" name="Oval 1830">
                <a:extLst>
                  <a:ext uri="{FF2B5EF4-FFF2-40B4-BE49-F238E27FC236}">
                    <a16:creationId xmlns:a16="http://schemas.microsoft.com/office/drawing/2014/main" id="{A8D5E1C3-2D11-422A-808B-66DD96806138}"/>
                  </a:ext>
                </a:extLst>
              </p:cNvPr>
              <p:cNvSpPr/>
              <p:nvPr/>
            </p:nvSpPr>
            <p:spPr>
              <a:xfrm>
                <a:off x="65828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2" name="Freeform: Shape 1831">
                <a:extLst>
                  <a:ext uri="{FF2B5EF4-FFF2-40B4-BE49-F238E27FC236}">
                    <a16:creationId xmlns:a16="http://schemas.microsoft.com/office/drawing/2014/main" id="{248FC08C-5BD4-47CB-A28C-0699C59F184C}"/>
                  </a:ext>
                </a:extLst>
              </p:cNvPr>
              <p:cNvSpPr/>
              <p:nvPr/>
            </p:nvSpPr>
            <p:spPr>
              <a:xfrm>
                <a:off x="69273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3" name="Freeform: Shape 1832">
                <a:extLst>
                  <a:ext uri="{FF2B5EF4-FFF2-40B4-BE49-F238E27FC236}">
                    <a16:creationId xmlns:a16="http://schemas.microsoft.com/office/drawing/2014/main" id="{47441A66-DFC7-4D0D-83DC-5600E507F298}"/>
                  </a:ext>
                </a:extLst>
              </p:cNvPr>
              <p:cNvSpPr/>
              <p:nvPr/>
            </p:nvSpPr>
            <p:spPr>
              <a:xfrm flipH="1">
                <a:off x="70774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4" name="Oval 1833">
                <a:extLst>
                  <a:ext uri="{FF2B5EF4-FFF2-40B4-BE49-F238E27FC236}">
                    <a16:creationId xmlns:a16="http://schemas.microsoft.com/office/drawing/2014/main" id="{66273057-953C-4DA6-B2ED-8E66648CE238}"/>
                  </a:ext>
                </a:extLst>
              </p:cNvPr>
              <p:cNvSpPr/>
              <p:nvPr/>
            </p:nvSpPr>
            <p:spPr>
              <a:xfrm>
                <a:off x="69032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5" name="Freeform: Shape 1834">
                <a:extLst>
                  <a:ext uri="{FF2B5EF4-FFF2-40B4-BE49-F238E27FC236}">
                    <a16:creationId xmlns:a16="http://schemas.microsoft.com/office/drawing/2014/main" id="{07F30AC8-F8F6-43AC-B057-C444F1D6DBD3}"/>
                  </a:ext>
                </a:extLst>
              </p:cNvPr>
              <p:cNvSpPr/>
              <p:nvPr/>
            </p:nvSpPr>
            <p:spPr>
              <a:xfrm>
                <a:off x="72477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6" name="Freeform: Shape 1835">
                <a:extLst>
                  <a:ext uri="{FF2B5EF4-FFF2-40B4-BE49-F238E27FC236}">
                    <a16:creationId xmlns:a16="http://schemas.microsoft.com/office/drawing/2014/main" id="{99594C01-1495-463B-A184-5B76EB2AC2A5}"/>
                  </a:ext>
                </a:extLst>
              </p:cNvPr>
              <p:cNvSpPr/>
              <p:nvPr/>
            </p:nvSpPr>
            <p:spPr>
              <a:xfrm flipH="1">
                <a:off x="73979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7" name="Oval 1836">
                <a:extLst>
                  <a:ext uri="{FF2B5EF4-FFF2-40B4-BE49-F238E27FC236}">
                    <a16:creationId xmlns:a16="http://schemas.microsoft.com/office/drawing/2014/main" id="{4AE10560-9270-4ACE-BF28-7203BEAFB3C1}"/>
                  </a:ext>
                </a:extLst>
              </p:cNvPr>
              <p:cNvSpPr/>
              <p:nvPr/>
            </p:nvSpPr>
            <p:spPr>
              <a:xfrm>
                <a:off x="72237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8" name="Freeform: Shape 1837">
                <a:extLst>
                  <a:ext uri="{FF2B5EF4-FFF2-40B4-BE49-F238E27FC236}">
                    <a16:creationId xmlns:a16="http://schemas.microsoft.com/office/drawing/2014/main" id="{3AB243F8-1311-43EF-A76C-B9CF293CC299}"/>
                  </a:ext>
                </a:extLst>
              </p:cNvPr>
              <p:cNvSpPr/>
              <p:nvPr/>
            </p:nvSpPr>
            <p:spPr>
              <a:xfrm>
                <a:off x="75682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39" name="Freeform: Shape 1838">
                <a:extLst>
                  <a:ext uri="{FF2B5EF4-FFF2-40B4-BE49-F238E27FC236}">
                    <a16:creationId xmlns:a16="http://schemas.microsoft.com/office/drawing/2014/main" id="{86E04367-A0C5-4ACD-B049-BA33ACC834D7}"/>
                  </a:ext>
                </a:extLst>
              </p:cNvPr>
              <p:cNvSpPr/>
              <p:nvPr/>
            </p:nvSpPr>
            <p:spPr>
              <a:xfrm flipH="1">
                <a:off x="77183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0" name="Oval 1839">
                <a:extLst>
                  <a:ext uri="{FF2B5EF4-FFF2-40B4-BE49-F238E27FC236}">
                    <a16:creationId xmlns:a16="http://schemas.microsoft.com/office/drawing/2014/main" id="{561B59EF-63FA-46E5-A573-18D7BEBEBDA2}"/>
                  </a:ext>
                </a:extLst>
              </p:cNvPr>
              <p:cNvSpPr/>
              <p:nvPr/>
            </p:nvSpPr>
            <p:spPr>
              <a:xfrm>
                <a:off x="75441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1" name="Freeform: Shape 1840">
                <a:extLst>
                  <a:ext uri="{FF2B5EF4-FFF2-40B4-BE49-F238E27FC236}">
                    <a16:creationId xmlns:a16="http://schemas.microsoft.com/office/drawing/2014/main" id="{836289E0-3C4E-4FD7-8DF4-FE01DBAE0FE7}"/>
                  </a:ext>
                </a:extLst>
              </p:cNvPr>
              <p:cNvSpPr/>
              <p:nvPr/>
            </p:nvSpPr>
            <p:spPr>
              <a:xfrm>
                <a:off x="78886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2" name="Freeform: Shape 1841">
                <a:extLst>
                  <a:ext uri="{FF2B5EF4-FFF2-40B4-BE49-F238E27FC236}">
                    <a16:creationId xmlns:a16="http://schemas.microsoft.com/office/drawing/2014/main" id="{3FE52148-ACF2-403B-BCFD-06AB235BDC37}"/>
                  </a:ext>
                </a:extLst>
              </p:cNvPr>
              <p:cNvSpPr/>
              <p:nvPr/>
            </p:nvSpPr>
            <p:spPr>
              <a:xfrm flipH="1">
                <a:off x="80388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3" name="Oval 1842">
                <a:extLst>
                  <a:ext uri="{FF2B5EF4-FFF2-40B4-BE49-F238E27FC236}">
                    <a16:creationId xmlns:a16="http://schemas.microsoft.com/office/drawing/2014/main" id="{E87D60F0-620C-4306-915A-79CA7B401BBB}"/>
                  </a:ext>
                </a:extLst>
              </p:cNvPr>
              <p:cNvSpPr/>
              <p:nvPr/>
            </p:nvSpPr>
            <p:spPr>
              <a:xfrm>
                <a:off x="78646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4" name="Freeform: Shape 1843">
                <a:extLst>
                  <a:ext uri="{FF2B5EF4-FFF2-40B4-BE49-F238E27FC236}">
                    <a16:creationId xmlns:a16="http://schemas.microsoft.com/office/drawing/2014/main" id="{7414A9F2-A3FE-4350-B587-BE394B69BDD8}"/>
                  </a:ext>
                </a:extLst>
              </p:cNvPr>
              <p:cNvSpPr/>
              <p:nvPr/>
            </p:nvSpPr>
            <p:spPr>
              <a:xfrm>
                <a:off x="82091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5" name="Freeform: Shape 1844">
                <a:extLst>
                  <a:ext uri="{FF2B5EF4-FFF2-40B4-BE49-F238E27FC236}">
                    <a16:creationId xmlns:a16="http://schemas.microsoft.com/office/drawing/2014/main" id="{32E45826-DFDA-4EB0-B7AF-2347725A5139}"/>
                  </a:ext>
                </a:extLst>
              </p:cNvPr>
              <p:cNvSpPr/>
              <p:nvPr/>
            </p:nvSpPr>
            <p:spPr>
              <a:xfrm flipH="1">
                <a:off x="83592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6" name="Oval 1845">
                <a:extLst>
                  <a:ext uri="{FF2B5EF4-FFF2-40B4-BE49-F238E27FC236}">
                    <a16:creationId xmlns:a16="http://schemas.microsoft.com/office/drawing/2014/main" id="{34C4FCD1-B5E7-4E79-8089-293E7721A1B3}"/>
                  </a:ext>
                </a:extLst>
              </p:cNvPr>
              <p:cNvSpPr/>
              <p:nvPr/>
            </p:nvSpPr>
            <p:spPr>
              <a:xfrm>
                <a:off x="81850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7" name="Freeform: Shape 1846">
                <a:extLst>
                  <a:ext uri="{FF2B5EF4-FFF2-40B4-BE49-F238E27FC236}">
                    <a16:creationId xmlns:a16="http://schemas.microsoft.com/office/drawing/2014/main" id="{166EBE1F-3A92-42CC-AAD8-07D04F46B877}"/>
                  </a:ext>
                </a:extLst>
              </p:cNvPr>
              <p:cNvSpPr/>
              <p:nvPr/>
            </p:nvSpPr>
            <p:spPr>
              <a:xfrm>
                <a:off x="85295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8" name="Freeform: Shape 1847">
                <a:extLst>
                  <a:ext uri="{FF2B5EF4-FFF2-40B4-BE49-F238E27FC236}">
                    <a16:creationId xmlns:a16="http://schemas.microsoft.com/office/drawing/2014/main" id="{51139A4A-BDB5-40FC-8830-76429D230E0A}"/>
                  </a:ext>
                </a:extLst>
              </p:cNvPr>
              <p:cNvSpPr/>
              <p:nvPr/>
            </p:nvSpPr>
            <p:spPr>
              <a:xfrm flipH="1">
                <a:off x="86797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49" name="Oval 1848">
                <a:extLst>
                  <a:ext uri="{FF2B5EF4-FFF2-40B4-BE49-F238E27FC236}">
                    <a16:creationId xmlns:a16="http://schemas.microsoft.com/office/drawing/2014/main" id="{A948F475-5903-4AF2-98FF-FA038F391D34}"/>
                  </a:ext>
                </a:extLst>
              </p:cNvPr>
              <p:cNvSpPr/>
              <p:nvPr/>
            </p:nvSpPr>
            <p:spPr>
              <a:xfrm>
                <a:off x="85055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0" name="Freeform: Shape 1849">
                <a:extLst>
                  <a:ext uri="{FF2B5EF4-FFF2-40B4-BE49-F238E27FC236}">
                    <a16:creationId xmlns:a16="http://schemas.microsoft.com/office/drawing/2014/main" id="{6B35FF8C-5029-44FC-A737-A84A57AD30A2}"/>
                  </a:ext>
                </a:extLst>
              </p:cNvPr>
              <p:cNvSpPr/>
              <p:nvPr/>
            </p:nvSpPr>
            <p:spPr>
              <a:xfrm>
                <a:off x="88500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1" name="Freeform: Shape 1850">
                <a:extLst>
                  <a:ext uri="{FF2B5EF4-FFF2-40B4-BE49-F238E27FC236}">
                    <a16:creationId xmlns:a16="http://schemas.microsoft.com/office/drawing/2014/main" id="{F5FC8FE6-5D36-45C9-B7DD-CB3D0C25DA91}"/>
                  </a:ext>
                </a:extLst>
              </p:cNvPr>
              <p:cNvSpPr/>
              <p:nvPr/>
            </p:nvSpPr>
            <p:spPr>
              <a:xfrm flipH="1">
                <a:off x="90001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2" name="Oval 1851">
                <a:extLst>
                  <a:ext uri="{FF2B5EF4-FFF2-40B4-BE49-F238E27FC236}">
                    <a16:creationId xmlns:a16="http://schemas.microsoft.com/office/drawing/2014/main" id="{3D283D07-5652-4632-B356-F0FDC1631304}"/>
                  </a:ext>
                </a:extLst>
              </p:cNvPr>
              <p:cNvSpPr/>
              <p:nvPr/>
            </p:nvSpPr>
            <p:spPr>
              <a:xfrm>
                <a:off x="88259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3" name="Freeform: Shape 1852">
                <a:extLst>
                  <a:ext uri="{FF2B5EF4-FFF2-40B4-BE49-F238E27FC236}">
                    <a16:creationId xmlns:a16="http://schemas.microsoft.com/office/drawing/2014/main" id="{C0DC2BF5-1A55-4E4D-BE25-1A5D5DF29350}"/>
                  </a:ext>
                </a:extLst>
              </p:cNvPr>
              <p:cNvSpPr/>
              <p:nvPr/>
            </p:nvSpPr>
            <p:spPr>
              <a:xfrm>
                <a:off x="91704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4" name="Freeform: Shape 1853">
                <a:extLst>
                  <a:ext uri="{FF2B5EF4-FFF2-40B4-BE49-F238E27FC236}">
                    <a16:creationId xmlns:a16="http://schemas.microsoft.com/office/drawing/2014/main" id="{B9DF6909-05B0-4EC8-98B0-7F8E47B918F8}"/>
                  </a:ext>
                </a:extLst>
              </p:cNvPr>
              <p:cNvSpPr/>
              <p:nvPr/>
            </p:nvSpPr>
            <p:spPr>
              <a:xfrm flipH="1">
                <a:off x="93206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5" name="Oval 1854">
                <a:extLst>
                  <a:ext uri="{FF2B5EF4-FFF2-40B4-BE49-F238E27FC236}">
                    <a16:creationId xmlns:a16="http://schemas.microsoft.com/office/drawing/2014/main" id="{62A6AC2D-3AA7-4018-AC6E-A8835F0B7B7D}"/>
                  </a:ext>
                </a:extLst>
              </p:cNvPr>
              <p:cNvSpPr/>
              <p:nvPr/>
            </p:nvSpPr>
            <p:spPr>
              <a:xfrm>
                <a:off x="91464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6" name="Freeform: Shape 1855">
                <a:extLst>
                  <a:ext uri="{FF2B5EF4-FFF2-40B4-BE49-F238E27FC236}">
                    <a16:creationId xmlns:a16="http://schemas.microsoft.com/office/drawing/2014/main" id="{544B2FC2-B24A-422E-B676-126F287E252D}"/>
                  </a:ext>
                </a:extLst>
              </p:cNvPr>
              <p:cNvSpPr/>
              <p:nvPr/>
            </p:nvSpPr>
            <p:spPr>
              <a:xfrm>
                <a:off x="94909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7" name="Freeform: Shape 1856">
                <a:extLst>
                  <a:ext uri="{FF2B5EF4-FFF2-40B4-BE49-F238E27FC236}">
                    <a16:creationId xmlns:a16="http://schemas.microsoft.com/office/drawing/2014/main" id="{C0A51818-EC2E-411E-90D3-A801193E5C49}"/>
                  </a:ext>
                </a:extLst>
              </p:cNvPr>
              <p:cNvSpPr/>
              <p:nvPr/>
            </p:nvSpPr>
            <p:spPr>
              <a:xfrm flipH="1">
                <a:off x="96410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8" name="Oval 1857">
                <a:extLst>
                  <a:ext uri="{FF2B5EF4-FFF2-40B4-BE49-F238E27FC236}">
                    <a16:creationId xmlns:a16="http://schemas.microsoft.com/office/drawing/2014/main" id="{AA7A371B-86F7-4648-ABEF-95C9DF399698}"/>
                  </a:ext>
                </a:extLst>
              </p:cNvPr>
              <p:cNvSpPr/>
              <p:nvPr/>
            </p:nvSpPr>
            <p:spPr>
              <a:xfrm>
                <a:off x="94668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59" name="Freeform: Shape 1858">
                <a:extLst>
                  <a:ext uri="{FF2B5EF4-FFF2-40B4-BE49-F238E27FC236}">
                    <a16:creationId xmlns:a16="http://schemas.microsoft.com/office/drawing/2014/main" id="{02E52B3E-58D3-4C5A-8FB2-F768DF8923F0}"/>
                  </a:ext>
                </a:extLst>
              </p:cNvPr>
              <p:cNvSpPr/>
              <p:nvPr/>
            </p:nvSpPr>
            <p:spPr>
              <a:xfrm>
                <a:off x="981134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0" name="Freeform: Shape 1859">
                <a:extLst>
                  <a:ext uri="{FF2B5EF4-FFF2-40B4-BE49-F238E27FC236}">
                    <a16:creationId xmlns:a16="http://schemas.microsoft.com/office/drawing/2014/main" id="{9A8B4BC4-0B7A-48A3-A6C7-4BD519DDDDFA}"/>
                  </a:ext>
                </a:extLst>
              </p:cNvPr>
              <p:cNvSpPr/>
              <p:nvPr/>
            </p:nvSpPr>
            <p:spPr>
              <a:xfrm flipH="1">
                <a:off x="996150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1" name="Oval 1860">
                <a:extLst>
                  <a:ext uri="{FF2B5EF4-FFF2-40B4-BE49-F238E27FC236}">
                    <a16:creationId xmlns:a16="http://schemas.microsoft.com/office/drawing/2014/main" id="{C905CAB4-3291-4822-9B2E-B630C4316D8F}"/>
                  </a:ext>
                </a:extLst>
              </p:cNvPr>
              <p:cNvSpPr/>
              <p:nvPr/>
            </p:nvSpPr>
            <p:spPr>
              <a:xfrm>
                <a:off x="978730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2" name="Freeform: Shape 1861">
                <a:extLst>
                  <a:ext uri="{FF2B5EF4-FFF2-40B4-BE49-F238E27FC236}">
                    <a16:creationId xmlns:a16="http://schemas.microsoft.com/office/drawing/2014/main" id="{CE91ADF6-5200-4DAD-9C61-CD963905F939}"/>
                  </a:ext>
                </a:extLst>
              </p:cNvPr>
              <p:cNvSpPr/>
              <p:nvPr/>
            </p:nvSpPr>
            <p:spPr>
              <a:xfrm>
                <a:off x="1013179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3" name="Freeform: Shape 1862">
                <a:extLst>
                  <a:ext uri="{FF2B5EF4-FFF2-40B4-BE49-F238E27FC236}">
                    <a16:creationId xmlns:a16="http://schemas.microsoft.com/office/drawing/2014/main" id="{84F74891-B3DD-460F-8813-435F76A5BA89}"/>
                  </a:ext>
                </a:extLst>
              </p:cNvPr>
              <p:cNvSpPr/>
              <p:nvPr/>
            </p:nvSpPr>
            <p:spPr>
              <a:xfrm flipH="1">
                <a:off x="1028195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4" name="Oval 1863">
                <a:extLst>
                  <a:ext uri="{FF2B5EF4-FFF2-40B4-BE49-F238E27FC236}">
                    <a16:creationId xmlns:a16="http://schemas.microsoft.com/office/drawing/2014/main" id="{57C7BFBE-1C1B-4558-9DD8-759F99E3CC58}"/>
                  </a:ext>
                </a:extLst>
              </p:cNvPr>
              <p:cNvSpPr/>
              <p:nvPr/>
            </p:nvSpPr>
            <p:spPr>
              <a:xfrm>
                <a:off x="1010775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5" name="Freeform: Shape 1864">
                <a:extLst>
                  <a:ext uri="{FF2B5EF4-FFF2-40B4-BE49-F238E27FC236}">
                    <a16:creationId xmlns:a16="http://schemas.microsoft.com/office/drawing/2014/main" id="{F4991F38-F8F7-4700-B9D8-122D3E8B8DEA}"/>
                  </a:ext>
                </a:extLst>
              </p:cNvPr>
              <p:cNvSpPr/>
              <p:nvPr/>
            </p:nvSpPr>
            <p:spPr>
              <a:xfrm>
                <a:off x="1045224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6" name="Freeform: Shape 1865">
                <a:extLst>
                  <a:ext uri="{FF2B5EF4-FFF2-40B4-BE49-F238E27FC236}">
                    <a16:creationId xmlns:a16="http://schemas.microsoft.com/office/drawing/2014/main" id="{D1751CC0-B4B0-4693-852F-4214F20D1728}"/>
                  </a:ext>
                </a:extLst>
              </p:cNvPr>
              <p:cNvSpPr/>
              <p:nvPr/>
            </p:nvSpPr>
            <p:spPr>
              <a:xfrm flipH="1">
                <a:off x="1060240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7" name="Oval 1866">
                <a:extLst>
                  <a:ext uri="{FF2B5EF4-FFF2-40B4-BE49-F238E27FC236}">
                    <a16:creationId xmlns:a16="http://schemas.microsoft.com/office/drawing/2014/main" id="{9F1A60BE-E91C-430F-89B7-A4579C4631DC}"/>
                  </a:ext>
                </a:extLst>
              </p:cNvPr>
              <p:cNvSpPr/>
              <p:nvPr/>
            </p:nvSpPr>
            <p:spPr>
              <a:xfrm>
                <a:off x="1042820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8" name="Freeform: Shape 1867">
                <a:extLst>
                  <a:ext uri="{FF2B5EF4-FFF2-40B4-BE49-F238E27FC236}">
                    <a16:creationId xmlns:a16="http://schemas.microsoft.com/office/drawing/2014/main" id="{7FBA0DF2-5C02-4676-A589-29C09286D7E0}"/>
                  </a:ext>
                </a:extLst>
              </p:cNvPr>
              <p:cNvSpPr/>
              <p:nvPr/>
            </p:nvSpPr>
            <p:spPr>
              <a:xfrm>
                <a:off x="1077269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69" name="Freeform: Shape 1868">
                <a:extLst>
                  <a:ext uri="{FF2B5EF4-FFF2-40B4-BE49-F238E27FC236}">
                    <a16:creationId xmlns:a16="http://schemas.microsoft.com/office/drawing/2014/main" id="{B8B29B43-ECBC-4C34-A3AE-CB783DA9EF3F}"/>
                  </a:ext>
                </a:extLst>
              </p:cNvPr>
              <p:cNvSpPr/>
              <p:nvPr/>
            </p:nvSpPr>
            <p:spPr>
              <a:xfrm flipH="1">
                <a:off x="1092285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0" name="Oval 1869">
                <a:extLst>
                  <a:ext uri="{FF2B5EF4-FFF2-40B4-BE49-F238E27FC236}">
                    <a16:creationId xmlns:a16="http://schemas.microsoft.com/office/drawing/2014/main" id="{E697BA91-26C4-4E21-80B0-1AEAFF269659}"/>
                  </a:ext>
                </a:extLst>
              </p:cNvPr>
              <p:cNvSpPr/>
              <p:nvPr/>
            </p:nvSpPr>
            <p:spPr>
              <a:xfrm>
                <a:off x="1074865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1" name="Freeform: Shape 1870">
                <a:extLst>
                  <a:ext uri="{FF2B5EF4-FFF2-40B4-BE49-F238E27FC236}">
                    <a16:creationId xmlns:a16="http://schemas.microsoft.com/office/drawing/2014/main" id="{3D09E63B-BEB2-4483-A01F-560D70CA9DDD}"/>
                  </a:ext>
                </a:extLst>
              </p:cNvPr>
              <p:cNvSpPr/>
              <p:nvPr/>
            </p:nvSpPr>
            <p:spPr>
              <a:xfrm>
                <a:off x="1109314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2" name="Freeform: Shape 1871">
                <a:extLst>
                  <a:ext uri="{FF2B5EF4-FFF2-40B4-BE49-F238E27FC236}">
                    <a16:creationId xmlns:a16="http://schemas.microsoft.com/office/drawing/2014/main" id="{97B21BD8-B553-4C85-BB57-EA01D34B2116}"/>
                  </a:ext>
                </a:extLst>
              </p:cNvPr>
              <p:cNvSpPr/>
              <p:nvPr/>
            </p:nvSpPr>
            <p:spPr>
              <a:xfrm flipH="1">
                <a:off x="1124330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3" name="Oval 1872">
                <a:extLst>
                  <a:ext uri="{FF2B5EF4-FFF2-40B4-BE49-F238E27FC236}">
                    <a16:creationId xmlns:a16="http://schemas.microsoft.com/office/drawing/2014/main" id="{4AD12CAD-9ADA-4EF6-8199-F2856C8D13A4}"/>
                  </a:ext>
                </a:extLst>
              </p:cNvPr>
              <p:cNvSpPr/>
              <p:nvPr/>
            </p:nvSpPr>
            <p:spPr>
              <a:xfrm>
                <a:off x="1106910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4" name="Freeform: Shape 1873">
                <a:extLst>
                  <a:ext uri="{FF2B5EF4-FFF2-40B4-BE49-F238E27FC236}">
                    <a16:creationId xmlns:a16="http://schemas.microsoft.com/office/drawing/2014/main" id="{A6F24AC6-80F7-47E9-A904-78FF2E37909A}"/>
                  </a:ext>
                </a:extLst>
              </p:cNvPr>
              <p:cNvSpPr/>
              <p:nvPr/>
            </p:nvSpPr>
            <p:spPr>
              <a:xfrm>
                <a:off x="1141359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5" name="Freeform: Shape 1874">
                <a:extLst>
                  <a:ext uri="{FF2B5EF4-FFF2-40B4-BE49-F238E27FC236}">
                    <a16:creationId xmlns:a16="http://schemas.microsoft.com/office/drawing/2014/main" id="{BCD19706-4220-42A5-AB13-0D40BF4977B8}"/>
                  </a:ext>
                </a:extLst>
              </p:cNvPr>
              <p:cNvSpPr/>
              <p:nvPr/>
            </p:nvSpPr>
            <p:spPr>
              <a:xfrm flipH="1">
                <a:off x="1156375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6" name="Oval 1875">
                <a:extLst>
                  <a:ext uri="{FF2B5EF4-FFF2-40B4-BE49-F238E27FC236}">
                    <a16:creationId xmlns:a16="http://schemas.microsoft.com/office/drawing/2014/main" id="{DC5383C6-AEC8-4061-8F7C-C31A0634D54C}"/>
                  </a:ext>
                </a:extLst>
              </p:cNvPr>
              <p:cNvSpPr/>
              <p:nvPr/>
            </p:nvSpPr>
            <p:spPr>
              <a:xfrm>
                <a:off x="1138955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7" name="Freeform: Shape 1876">
                <a:extLst>
                  <a:ext uri="{FF2B5EF4-FFF2-40B4-BE49-F238E27FC236}">
                    <a16:creationId xmlns:a16="http://schemas.microsoft.com/office/drawing/2014/main" id="{1EAB299A-C608-4010-BF6E-19DA4663CC53}"/>
                  </a:ext>
                </a:extLst>
              </p:cNvPr>
              <p:cNvSpPr/>
              <p:nvPr/>
            </p:nvSpPr>
            <p:spPr>
              <a:xfrm>
                <a:off x="1173404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8" name="Freeform: Shape 1877">
                <a:extLst>
                  <a:ext uri="{FF2B5EF4-FFF2-40B4-BE49-F238E27FC236}">
                    <a16:creationId xmlns:a16="http://schemas.microsoft.com/office/drawing/2014/main" id="{8EEE17EB-3D33-486E-A8DC-BF6FCF9AB24F}"/>
                  </a:ext>
                </a:extLst>
              </p:cNvPr>
              <p:cNvSpPr/>
              <p:nvPr/>
            </p:nvSpPr>
            <p:spPr>
              <a:xfrm flipH="1">
                <a:off x="1188420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79" name="Oval 1878">
                <a:extLst>
                  <a:ext uri="{FF2B5EF4-FFF2-40B4-BE49-F238E27FC236}">
                    <a16:creationId xmlns:a16="http://schemas.microsoft.com/office/drawing/2014/main" id="{EC830147-133E-4ECF-93FC-5C474B73544C}"/>
                  </a:ext>
                </a:extLst>
              </p:cNvPr>
              <p:cNvSpPr/>
              <p:nvPr/>
            </p:nvSpPr>
            <p:spPr>
              <a:xfrm>
                <a:off x="1171000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0" name="Freeform: Shape 1879">
                <a:extLst>
                  <a:ext uri="{FF2B5EF4-FFF2-40B4-BE49-F238E27FC236}">
                    <a16:creationId xmlns:a16="http://schemas.microsoft.com/office/drawing/2014/main" id="{A2BCA2F0-A588-46FD-B1D0-B704D5715BDA}"/>
                  </a:ext>
                </a:extLst>
              </p:cNvPr>
              <p:cNvSpPr/>
              <p:nvPr/>
            </p:nvSpPr>
            <p:spPr>
              <a:xfrm>
                <a:off x="1205448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1" name="Freeform: Shape 1880">
                <a:extLst>
                  <a:ext uri="{FF2B5EF4-FFF2-40B4-BE49-F238E27FC236}">
                    <a16:creationId xmlns:a16="http://schemas.microsoft.com/office/drawing/2014/main" id="{D3DF34DB-35C1-4E05-BD3A-C056281E48A0}"/>
                  </a:ext>
                </a:extLst>
              </p:cNvPr>
              <p:cNvSpPr/>
              <p:nvPr/>
            </p:nvSpPr>
            <p:spPr>
              <a:xfrm flipH="1">
                <a:off x="1220464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2" name="Oval 1881">
                <a:extLst>
                  <a:ext uri="{FF2B5EF4-FFF2-40B4-BE49-F238E27FC236}">
                    <a16:creationId xmlns:a16="http://schemas.microsoft.com/office/drawing/2014/main" id="{D5F86224-EEF9-4479-AFB8-0366C0C54DBA}"/>
                  </a:ext>
                </a:extLst>
              </p:cNvPr>
              <p:cNvSpPr/>
              <p:nvPr/>
            </p:nvSpPr>
            <p:spPr>
              <a:xfrm>
                <a:off x="1203044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3" name="Freeform: Shape 1882">
                <a:extLst>
                  <a:ext uri="{FF2B5EF4-FFF2-40B4-BE49-F238E27FC236}">
                    <a16:creationId xmlns:a16="http://schemas.microsoft.com/office/drawing/2014/main" id="{06743EE7-5B37-4CD6-9E31-000BC0A02CFA}"/>
                  </a:ext>
                </a:extLst>
              </p:cNvPr>
              <p:cNvSpPr/>
              <p:nvPr/>
            </p:nvSpPr>
            <p:spPr>
              <a:xfrm>
                <a:off x="1237493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4" name="Freeform: Shape 1883">
                <a:extLst>
                  <a:ext uri="{FF2B5EF4-FFF2-40B4-BE49-F238E27FC236}">
                    <a16:creationId xmlns:a16="http://schemas.microsoft.com/office/drawing/2014/main" id="{3C060AC7-F51A-46E8-8531-404493BEB50F}"/>
                  </a:ext>
                </a:extLst>
              </p:cNvPr>
              <p:cNvSpPr/>
              <p:nvPr/>
            </p:nvSpPr>
            <p:spPr>
              <a:xfrm flipH="1">
                <a:off x="1252509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5" name="Oval 1884">
                <a:extLst>
                  <a:ext uri="{FF2B5EF4-FFF2-40B4-BE49-F238E27FC236}">
                    <a16:creationId xmlns:a16="http://schemas.microsoft.com/office/drawing/2014/main" id="{0C580333-6DF3-4EB7-9D95-326633156E42}"/>
                  </a:ext>
                </a:extLst>
              </p:cNvPr>
              <p:cNvSpPr/>
              <p:nvPr/>
            </p:nvSpPr>
            <p:spPr>
              <a:xfrm>
                <a:off x="1235089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6" name="Freeform: Shape 1885">
                <a:extLst>
                  <a:ext uri="{FF2B5EF4-FFF2-40B4-BE49-F238E27FC236}">
                    <a16:creationId xmlns:a16="http://schemas.microsoft.com/office/drawing/2014/main" id="{3231B2F3-4654-4D7B-B923-C851419F2FC1}"/>
                  </a:ext>
                </a:extLst>
              </p:cNvPr>
              <p:cNvSpPr/>
              <p:nvPr/>
            </p:nvSpPr>
            <p:spPr>
              <a:xfrm>
                <a:off x="1269538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7" name="Freeform: Shape 1886">
                <a:extLst>
                  <a:ext uri="{FF2B5EF4-FFF2-40B4-BE49-F238E27FC236}">
                    <a16:creationId xmlns:a16="http://schemas.microsoft.com/office/drawing/2014/main" id="{6D8B6BD7-4A3C-4E20-89D3-9B90D89828FB}"/>
                  </a:ext>
                </a:extLst>
              </p:cNvPr>
              <p:cNvSpPr/>
              <p:nvPr/>
            </p:nvSpPr>
            <p:spPr>
              <a:xfrm flipH="1">
                <a:off x="1284554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8" name="Oval 1887">
                <a:extLst>
                  <a:ext uri="{FF2B5EF4-FFF2-40B4-BE49-F238E27FC236}">
                    <a16:creationId xmlns:a16="http://schemas.microsoft.com/office/drawing/2014/main" id="{8238F5A0-19B6-4742-A17F-D66E64B55F8F}"/>
                  </a:ext>
                </a:extLst>
              </p:cNvPr>
              <p:cNvSpPr/>
              <p:nvPr/>
            </p:nvSpPr>
            <p:spPr>
              <a:xfrm>
                <a:off x="1267134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89" name="Freeform: Shape 1888">
                <a:extLst>
                  <a:ext uri="{FF2B5EF4-FFF2-40B4-BE49-F238E27FC236}">
                    <a16:creationId xmlns:a16="http://schemas.microsoft.com/office/drawing/2014/main" id="{E9BBC646-457D-4DE3-95D2-2786D28A331C}"/>
                  </a:ext>
                </a:extLst>
              </p:cNvPr>
              <p:cNvSpPr/>
              <p:nvPr/>
            </p:nvSpPr>
            <p:spPr>
              <a:xfrm>
                <a:off x="1301583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0" name="Freeform: Shape 1889">
                <a:extLst>
                  <a:ext uri="{FF2B5EF4-FFF2-40B4-BE49-F238E27FC236}">
                    <a16:creationId xmlns:a16="http://schemas.microsoft.com/office/drawing/2014/main" id="{E7E6AF00-88CF-41D3-AF3B-42D94B69DD6B}"/>
                  </a:ext>
                </a:extLst>
              </p:cNvPr>
              <p:cNvSpPr/>
              <p:nvPr/>
            </p:nvSpPr>
            <p:spPr>
              <a:xfrm flipH="1">
                <a:off x="1316599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1" name="Oval 1890">
                <a:extLst>
                  <a:ext uri="{FF2B5EF4-FFF2-40B4-BE49-F238E27FC236}">
                    <a16:creationId xmlns:a16="http://schemas.microsoft.com/office/drawing/2014/main" id="{11A4A7D3-F1D8-4712-8DD8-A822FD90FD6F}"/>
                  </a:ext>
                </a:extLst>
              </p:cNvPr>
              <p:cNvSpPr/>
              <p:nvPr/>
            </p:nvSpPr>
            <p:spPr>
              <a:xfrm>
                <a:off x="1299179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2" name="Freeform: Shape 1891">
                <a:extLst>
                  <a:ext uri="{FF2B5EF4-FFF2-40B4-BE49-F238E27FC236}">
                    <a16:creationId xmlns:a16="http://schemas.microsoft.com/office/drawing/2014/main" id="{CFABA093-B309-461B-A6C3-0345965CCFE6}"/>
                  </a:ext>
                </a:extLst>
              </p:cNvPr>
              <p:cNvSpPr/>
              <p:nvPr/>
            </p:nvSpPr>
            <p:spPr>
              <a:xfrm>
                <a:off x="1333628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3" name="Freeform: Shape 1892">
                <a:extLst>
                  <a:ext uri="{FF2B5EF4-FFF2-40B4-BE49-F238E27FC236}">
                    <a16:creationId xmlns:a16="http://schemas.microsoft.com/office/drawing/2014/main" id="{E9DB6565-CD79-48E1-9301-54D0B79A8E36}"/>
                  </a:ext>
                </a:extLst>
              </p:cNvPr>
              <p:cNvSpPr/>
              <p:nvPr/>
            </p:nvSpPr>
            <p:spPr>
              <a:xfrm flipH="1">
                <a:off x="1348644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4" name="Oval 1893">
                <a:extLst>
                  <a:ext uri="{FF2B5EF4-FFF2-40B4-BE49-F238E27FC236}">
                    <a16:creationId xmlns:a16="http://schemas.microsoft.com/office/drawing/2014/main" id="{073A34E4-7BFE-4A45-B7DA-BB180087E525}"/>
                  </a:ext>
                </a:extLst>
              </p:cNvPr>
              <p:cNvSpPr/>
              <p:nvPr/>
            </p:nvSpPr>
            <p:spPr>
              <a:xfrm>
                <a:off x="1331224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5" name="Freeform: Shape 1894">
                <a:extLst>
                  <a:ext uri="{FF2B5EF4-FFF2-40B4-BE49-F238E27FC236}">
                    <a16:creationId xmlns:a16="http://schemas.microsoft.com/office/drawing/2014/main" id="{73F720D7-5468-4B73-8D85-E6D0E8B1ABE3}"/>
                  </a:ext>
                </a:extLst>
              </p:cNvPr>
              <p:cNvSpPr/>
              <p:nvPr/>
            </p:nvSpPr>
            <p:spPr>
              <a:xfrm>
                <a:off x="1365673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6" name="Freeform: Shape 1895">
                <a:extLst>
                  <a:ext uri="{FF2B5EF4-FFF2-40B4-BE49-F238E27FC236}">
                    <a16:creationId xmlns:a16="http://schemas.microsoft.com/office/drawing/2014/main" id="{7A29E371-89E0-4CB0-B6FA-8D78C3C1F6D1}"/>
                  </a:ext>
                </a:extLst>
              </p:cNvPr>
              <p:cNvSpPr/>
              <p:nvPr/>
            </p:nvSpPr>
            <p:spPr>
              <a:xfrm flipH="1">
                <a:off x="1380689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7" name="Oval 1896">
                <a:extLst>
                  <a:ext uri="{FF2B5EF4-FFF2-40B4-BE49-F238E27FC236}">
                    <a16:creationId xmlns:a16="http://schemas.microsoft.com/office/drawing/2014/main" id="{B741C7A2-F5A2-4973-957E-9C11190B0C61}"/>
                  </a:ext>
                </a:extLst>
              </p:cNvPr>
              <p:cNvSpPr/>
              <p:nvPr/>
            </p:nvSpPr>
            <p:spPr>
              <a:xfrm>
                <a:off x="1363269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8" name="Freeform: Shape 1897">
                <a:extLst>
                  <a:ext uri="{FF2B5EF4-FFF2-40B4-BE49-F238E27FC236}">
                    <a16:creationId xmlns:a16="http://schemas.microsoft.com/office/drawing/2014/main" id="{FC19CE5B-192C-46B3-A2C1-AEA7C655EE2F}"/>
                  </a:ext>
                </a:extLst>
              </p:cNvPr>
              <p:cNvSpPr/>
              <p:nvPr/>
            </p:nvSpPr>
            <p:spPr>
              <a:xfrm>
                <a:off x="1397718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99" name="Freeform: Shape 1898">
                <a:extLst>
                  <a:ext uri="{FF2B5EF4-FFF2-40B4-BE49-F238E27FC236}">
                    <a16:creationId xmlns:a16="http://schemas.microsoft.com/office/drawing/2014/main" id="{94C96661-4097-4939-8635-C56CCCDC4F8F}"/>
                  </a:ext>
                </a:extLst>
              </p:cNvPr>
              <p:cNvSpPr/>
              <p:nvPr/>
            </p:nvSpPr>
            <p:spPr>
              <a:xfrm flipH="1">
                <a:off x="1412734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0" name="Oval 1899">
                <a:extLst>
                  <a:ext uri="{FF2B5EF4-FFF2-40B4-BE49-F238E27FC236}">
                    <a16:creationId xmlns:a16="http://schemas.microsoft.com/office/drawing/2014/main" id="{CFD76010-1A81-404D-A808-6009242487B2}"/>
                  </a:ext>
                </a:extLst>
              </p:cNvPr>
              <p:cNvSpPr/>
              <p:nvPr/>
            </p:nvSpPr>
            <p:spPr>
              <a:xfrm>
                <a:off x="1395314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1" name="Freeform: Shape 1900">
                <a:extLst>
                  <a:ext uri="{FF2B5EF4-FFF2-40B4-BE49-F238E27FC236}">
                    <a16:creationId xmlns:a16="http://schemas.microsoft.com/office/drawing/2014/main" id="{78D34F69-912B-483E-99BA-7914F6A12D3F}"/>
                  </a:ext>
                </a:extLst>
              </p:cNvPr>
              <p:cNvSpPr/>
              <p:nvPr/>
            </p:nvSpPr>
            <p:spPr>
              <a:xfrm>
                <a:off x="142976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2" name="Freeform: Shape 1901">
                <a:extLst>
                  <a:ext uri="{FF2B5EF4-FFF2-40B4-BE49-F238E27FC236}">
                    <a16:creationId xmlns:a16="http://schemas.microsoft.com/office/drawing/2014/main" id="{2B1A16FF-C17C-4270-8C30-7C0F17411B6C}"/>
                  </a:ext>
                </a:extLst>
              </p:cNvPr>
              <p:cNvSpPr/>
              <p:nvPr/>
            </p:nvSpPr>
            <p:spPr>
              <a:xfrm flipH="1">
                <a:off x="144477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3" name="Oval 1902">
                <a:extLst>
                  <a:ext uri="{FF2B5EF4-FFF2-40B4-BE49-F238E27FC236}">
                    <a16:creationId xmlns:a16="http://schemas.microsoft.com/office/drawing/2014/main" id="{29A2AB73-F5DB-4EAF-ACBD-429E5247B629}"/>
                  </a:ext>
                </a:extLst>
              </p:cNvPr>
              <p:cNvSpPr/>
              <p:nvPr/>
            </p:nvSpPr>
            <p:spPr>
              <a:xfrm>
                <a:off x="142735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4" name="Freeform: Shape 1903">
                <a:extLst>
                  <a:ext uri="{FF2B5EF4-FFF2-40B4-BE49-F238E27FC236}">
                    <a16:creationId xmlns:a16="http://schemas.microsoft.com/office/drawing/2014/main" id="{650BE141-BFE3-4AA7-AE3D-F28BF9700B4A}"/>
                  </a:ext>
                </a:extLst>
              </p:cNvPr>
              <p:cNvSpPr/>
              <p:nvPr/>
            </p:nvSpPr>
            <p:spPr>
              <a:xfrm>
                <a:off x="1461807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5" name="Freeform: Shape 1904">
                <a:extLst>
                  <a:ext uri="{FF2B5EF4-FFF2-40B4-BE49-F238E27FC236}">
                    <a16:creationId xmlns:a16="http://schemas.microsoft.com/office/drawing/2014/main" id="{A4543201-FC7D-43E7-A967-2AFCE8335108}"/>
                  </a:ext>
                </a:extLst>
              </p:cNvPr>
              <p:cNvSpPr/>
              <p:nvPr/>
            </p:nvSpPr>
            <p:spPr>
              <a:xfrm flipH="1">
                <a:off x="1476823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6" name="Oval 1905">
                <a:extLst>
                  <a:ext uri="{FF2B5EF4-FFF2-40B4-BE49-F238E27FC236}">
                    <a16:creationId xmlns:a16="http://schemas.microsoft.com/office/drawing/2014/main" id="{EE18D996-7C0D-4131-A7B6-9E8CC2583674}"/>
                  </a:ext>
                </a:extLst>
              </p:cNvPr>
              <p:cNvSpPr/>
              <p:nvPr/>
            </p:nvSpPr>
            <p:spPr>
              <a:xfrm>
                <a:off x="1459403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7" name="Freeform: Shape 1906">
                <a:extLst>
                  <a:ext uri="{FF2B5EF4-FFF2-40B4-BE49-F238E27FC236}">
                    <a16:creationId xmlns:a16="http://schemas.microsoft.com/office/drawing/2014/main" id="{5C36872D-4AF5-4254-81B9-09321EFA22C2}"/>
                  </a:ext>
                </a:extLst>
              </p:cNvPr>
              <p:cNvSpPr/>
              <p:nvPr/>
            </p:nvSpPr>
            <p:spPr>
              <a:xfrm>
                <a:off x="149385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8" name="Freeform: Shape 1907">
                <a:extLst>
                  <a:ext uri="{FF2B5EF4-FFF2-40B4-BE49-F238E27FC236}">
                    <a16:creationId xmlns:a16="http://schemas.microsoft.com/office/drawing/2014/main" id="{FB0B3A50-3267-401A-B639-2BB38706890A}"/>
                  </a:ext>
                </a:extLst>
              </p:cNvPr>
              <p:cNvSpPr/>
              <p:nvPr/>
            </p:nvSpPr>
            <p:spPr>
              <a:xfrm flipH="1">
                <a:off x="150886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09" name="Oval 1908">
                <a:extLst>
                  <a:ext uri="{FF2B5EF4-FFF2-40B4-BE49-F238E27FC236}">
                    <a16:creationId xmlns:a16="http://schemas.microsoft.com/office/drawing/2014/main" id="{30F7C453-2D49-4501-AC19-DE3053C8EFA4}"/>
                  </a:ext>
                </a:extLst>
              </p:cNvPr>
              <p:cNvSpPr/>
              <p:nvPr/>
            </p:nvSpPr>
            <p:spPr>
              <a:xfrm>
                <a:off x="149144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0" name="Freeform: Shape 1909">
                <a:extLst>
                  <a:ext uri="{FF2B5EF4-FFF2-40B4-BE49-F238E27FC236}">
                    <a16:creationId xmlns:a16="http://schemas.microsoft.com/office/drawing/2014/main" id="{6666A41B-C68D-4063-B3AB-8B4C5C7DE826}"/>
                  </a:ext>
                </a:extLst>
              </p:cNvPr>
              <p:cNvSpPr/>
              <p:nvPr/>
            </p:nvSpPr>
            <p:spPr>
              <a:xfrm>
                <a:off x="1525897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1" name="Freeform: Shape 1910">
                <a:extLst>
                  <a:ext uri="{FF2B5EF4-FFF2-40B4-BE49-F238E27FC236}">
                    <a16:creationId xmlns:a16="http://schemas.microsoft.com/office/drawing/2014/main" id="{B592D5C7-7A9F-4823-83FA-C2E7A87B3146}"/>
                  </a:ext>
                </a:extLst>
              </p:cNvPr>
              <p:cNvSpPr/>
              <p:nvPr/>
            </p:nvSpPr>
            <p:spPr>
              <a:xfrm flipH="1">
                <a:off x="1540913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2" name="Oval 1911">
                <a:extLst>
                  <a:ext uri="{FF2B5EF4-FFF2-40B4-BE49-F238E27FC236}">
                    <a16:creationId xmlns:a16="http://schemas.microsoft.com/office/drawing/2014/main" id="{03335894-4EF9-4B09-9F88-E8BFA256A216}"/>
                  </a:ext>
                </a:extLst>
              </p:cNvPr>
              <p:cNvSpPr/>
              <p:nvPr/>
            </p:nvSpPr>
            <p:spPr>
              <a:xfrm>
                <a:off x="1523493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3" name="Freeform: Shape 1912">
                <a:extLst>
                  <a:ext uri="{FF2B5EF4-FFF2-40B4-BE49-F238E27FC236}">
                    <a16:creationId xmlns:a16="http://schemas.microsoft.com/office/drawing/2014/main" id="{C596F60C-E9DB-419A-8A18-53D5EC3D7BA0}"/>
                  </a:ext>
                </a:extLst>
              </p:cNvPr>
              <p:cNvSpPr/>
              <p:nvPr/>
            </p:nvSpPr>
            <p:spPr>
              <a:xfrm>
                <a:off x="155794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4" name="Freeform: Shape 1913">
                <a:extLst>
                  <a:ext uri="{FF2B5EF4-FFF2-40B4-BE49-F238E27FC236}">
                    <a16:creationId xmlns:a16="http://schemas.microsoft.com/office/drawing/2014/main" id="{D8675388-27D1-4E1D-B928-D9B2BD43E39C}"/>
                  </a:ext>
                </a:extLst>
              </p:cNvPr>
              <p:cNvSpPr/>
              <p:nvPr/>
            </p:nvSpPr>
            <p:spPr>
              <a:xfrm flipH="1">
                <a:off x="157295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5" name="Oval 1914">
                <a:extLst>
                  <a:ext uri="{FF2B5EF4-FFF2-40B4-BE49-F238E27FC236}">
                    <a16:creationId xmlns:a16="http://schemas.microsoft.com/office/drawing/2014/main" id="{730AED72-4DF0-4524-865B-C8AD0DF9C22D}"/>
                  </a:ext>
                </a:extLst>
              </p:cNvPr>
              <p:cNvSpPr/>
              <p:nvPr/>
            </p:nvSpPr>
            <p:spPr>
              <a:xfrm>
                <a:off x="155553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6" name="Freeform: Shape 1915">
                <a:extLst>
                  <a:ext uri="{FF2B5EF4-FFF2-40B4-BE49-F238E27FC236}">
                    <a16:creationId xmlns:a16="http://schemas.microsoft.com/office/drawing/2014/main" id="{81BC77EE-C3FA-46CF-A5DB-5BACBE7A8A35}"/>
                  </a:ext>
                </a:extLst>
              </p:cNvPr>
              <p:cNvSpPr/>
              <p:nvPr/>
            </p:nvSpPr>
            <p:spPr>
              <a:xfrm>
                <a:off x="1589987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7" name="Freeform: Shape 1916">
                <a:extLst>
                  <a:ext uri="{FF2B5EF4-FFF2-40B4-BE49-F238E27FC236}">
                    <a16:creationId xmlns:a16="http://schemas.microsoft.com/office/drawing/2014/main" id="{763B7372-7170-4F3D-9676-7CB0AF95EC11}"/>
                  </a:ext>
                </a:extLst>
              </p:cNvPr>
              <p:cNvSpPr/>
              <p:nvPr/>
            </p:nvSpPr>
            <p:spPr>
              <a:xfrm flipH="1">
                <a:off x="1605003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8" name="Oval 1917">
                <a:extLst>
                  <a:ext uri="{FF2B5EF4-FFF2-40B4-BE49-F238E27FC236}">
                    <a16:creationId xmlns:a16="http://schemas.microsoft.com/office/drawing/2014/main" id="{D9BE7C09-7142-494F-9DEC-A17160F38D6E}"/>
                  </a:ext>
                </a:extLst>
              </p:cNvPr>
              <p:cNvSpPr/>
              <p:nvPr/>
            </p:nvSpPr>
            <p:spPr>
              <a:xfrm>
                <a:off x="1587583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19" name="Freeform: Shape 1918">
                <a:extLst>
                  <a:ext uri="{FF2B5EF4-FFF2-40B4-BE49-F238E27FC236}">
                    <a16:creationId xmlns:a16="http://schemas.microsoft.com/office/drawing/2014/main" id="{3F3BEF8F-3CE8-4844-B473-36D1079A3831}"/>
                  </a:ext>
                </a:extLst>
              </p:cNvPr>
              <p:cNvSpPr/>
              <p:nvPr/>
            </p:nvSpPr>
            <p:spPr>
              <a:xfrm>
                <a:off x="1622032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0" name="Freeform: Shape 1919">
                <a:extLst>
                  <a:ext uri="{FF2B5EF4-FFF2-40B4-BE49-F238E27FC236}">
                    <a16:creationId xmlns:a16="http://schemas.microsoft.com/office/drawing/2014/main" id="{FAA169EE-4594-4946-A465-247459C9EFFE}"/>
                  </a:ext>
                </a:extLst>
              </p:cNvPr>
              <p:cNvSpPr/>
              <p:nvPr/>
            </p:nvSpPr>
            <p:spPr>
              <a:xfrm flipH="1">
                <a:off x="1637048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1" name="Oval 1920">
                <a:extLst>
                  <a:ext uri="{FF2B5EF4-FFF2-40B4-BE49-F238E27FC236}">
                    <a16:creationId xmlns:a16="http://schemas.microsoft.com/office/drawing/2014/main" id="{82F280D3-E4BC-4377-8670-84CD8D95067A}"/>
                  </a:ext>
                </a:extLst>
              </p:cNvPr>
              <p:cNvSpPr/>
              <p:nvPr/>
            </p:nvSpPr>
            <p:spPr>
              <a:xfrm>
                <a:off x="1619628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2" name="Freeform: Shape 1921">
                <a:extLst>
                  <a:ext uri="{FF2B5EF4-FFF2-40B4-BE49-F238E27FC236}">
                    <a16:creationId xmlns:a16="http://schemas.microsoft.com/office/drawing/2014/main" id="{397417A6-C9D1-4FAA-9F0C-F2CF3CB71FCF}"/>
                  </a:ext>
                </a:extLst>
              </p:cNvPr>
              <p:cNvSpPr/>
              <p:nvPr/>
            </p:nvSpPr>
            <p:spPr>
              <a:xfrm>
                <a:off x="165407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3" name="Freeform: Shape 1922">
                <a:extLst>
                  <a:ext uri="{FF2B5EF4-FFF2-40B4-BE49-F238E27FC236}">
                    <a16:creationId xmlns:a16="http://schemas.microsoft.com/office/drawing/2014/main" id="{1DDE5F2B-3213-4593-ABE4-F968D6F75615}"/>
                  </a:ext>
                </a:extLst>
              </p:cNvPr>
              <p:cNvSpPr/>
              <p:nvPr/>
            </p:nvSpPr>
            <p:spPr>
              <a:xfrm flipH="1">
                <a:off x="166909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4" name="Oval 1923">
                <a:extLst>
                  <a:ext uri="{FF2B5EF4-FFF2-40B4-BE49-F238E27FC236}">
                    <a16:creationId xmlns:a16="http://schemas.microsoft.com/office/drawing/2014/main" id="{1693A28B-D95F-4572-AB7B-4871071CA7F1}"/>
                  </a:ext>
                </a:extLst>
              </p:cNvPr>
              <p:cNvSpPr/>
              <p:nvPr/>
            </p:nvSpPr>
            <p:spPr>
              <a:xfrm>
                <a:off x="165167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5" name="Freeform: Shape 1924">
                <a:extLst>
                  <a:ext uri="{FF2B5EF4-FFF2-40B4-BE49-F238E27FC236}">
                    <a16:creationId xmlns:a16="http://schemas.microsoft.com/office/drawing/2014/main" id="{A85E0809-1672-42B7-8CAB-85DAFACA523C}"/>
                  </a:ext>
                </a:extLst>
              </p:cNvPr>
              <p:cNvSpPr/>
              <p:nvPr/>
            </p:nvSpPr>
            <p:spPr>
              <a:xfrm>
                <a:off x="168612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6" name="Freeform: Shape 1925">
                <a:extLst>
                  <a:ext uri="{FF2B5EF4-FFF2-40B4-BE49-F238E27FC236}">
                    <a16:creationId xmlns:a16="http://schemas.microsoft.com/office/drawing/2014/main" id="{552B900B-1660-405F-82EB-0894C3CDCB78}"/>
                  </a:ext>
                </a:extLst>
              </p:cNvPr>
              <p:cNvSpPr/>
              <p:nvPr/>
            </p:nvSpPr>
            <p:spPr>
              <a:xfrm flipH="1">
                <a:off x="170113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7" name="Oval 1926">
                <a:extLst>
                  <a:ext uri="{FF2B5EF4-FFF2-40B4-BE49-F238E27FC236}">
                    <a16:creationId xmlns:a16="http://schemas.microsoft.com/office/drawing/2014/main" id="{C3CCACC2-984B-4B0B-94F4-7DB575F6B23D}"/>
                  </a:ext>
                </a:extLst>
              </p:cNvPr>
              <p:cNvSpPr/>
              <p:nvPr/>
            </p:nvSpPr>
            <p:spPr>
              <a:xfrm>
                <a:off x="168371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8" name="Freeform: Shape 1927">
                <a:extLst>
                  <a:ext uri="{FF2B5EF4-FFF2-40B4-BE49-F238E27FC236}">
                    <a16:creationId xmlns:a16="http://schemas.microsoft.com/office/drawing/2014/main" id="{9180ADBD-C0F9-482F-9F8A-0C470B127806}"/>
                  </a:ext>
                </a:extLst>
              </p:cNvPr>
              <p:cNvSpPr/>
              <p:nvPr/>
            </p:nvSpPr>
            <p:spPr>
              <a:xfrm>
                <a:off x="171816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29" name="Freeform: Shape 1928">
                <a:extLst>
                  <a:ext uri="{FF2B5EF4-FFF2-40B4-BE49-F238E27FC236}">
                    <a16:creationId xmlns:a16="http://schemas.microsoft.com/office/drawing/2014/main" id="{DFBD87D3-BB2A-4D6A-9E9F-5D16507A9B7E}"/>
                  </a:ext>
                </a:extLst>
              </p:cNvPr>
              <p:cNvSpPr/>
              <p:nvPr/>
            </p:nvSpPr>
            <p:spPr>
              <a:xfrm flipH="1">
                <a:off x="173318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0" name="Oval 1929">
                <a:extLst>
                  <a:ext uri="{FF2B5EF4-FFF2-40B4-BE49-F238E27FC236}">
                    <a16:creationId xmlns:a16="http://schemas.microsoft.com/office/drawing/2014/main" id="{A74D3457-EBC6-4A60-901F-080B9DF785A2}"/>
                  </a:ext>
                </a:extLst>
              </p:cNvPr>
              <p:cNvSpPr/>
              <p:nvPr/>
            </p:nvSpPr>
            <p:spPr>
              <a:xfrm>
                <a:off x="171576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1" name="Freeform: Shape 1930">
                <a:extLst>
                  <a:ext uri="{FF2B5EF4-FFF2-40B4-BE49-F238E27FC236}">
                    <a16:creationId xmlns:a16="http://schemas.microsoft.com/office/drawing/2014/main" id="{CFB40AC1-0B46-411C-8E58-F05C5ACDF7B0}"/>
                  </a:ext>
                </a:extLst>
              </p:cNvPr>
              <p:cNvSpPr/>
              <p:nvPr/>
            </p:nvSpPr>
            <p:spPr>
              <a:xfrm>
                <a:off x="175021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2" name="Freeform: Shape 1931">
                <a:extLst>
                  <a:ext uri="{FF2B5EF4-FFF2-40B4-BE49-F238E27FC236}">
                    <a16:creationId xmlns:a16="http://schemas.microsoft.com/office/drawing/2014/main" id="{F36A207B-7423-4339-A039-F6F48536234E}"/>
                  </a:ext>
                </a:extLst>
              </p:cNvPr>
              <p:cNvSpPr/>
              <p:nvPr/>
            </p:nvSpPr>
            <p:spPr>
              <a:xfrm flipH="1">
                <a:off x="176522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3" name="Oval 1932">
                <a:extLst>
                  <a:ext uri="{FF2B5EF4-FFF2-40B4-BE49-F238E27FC236}">
                    <a16:creationId xmlns:a16="http://schemas.microsoft.com/office/drawing/2014/main" id="{7AD0A5BF-308D-40DA-AA21-EC7AFD222719}"/>
                  </a:ext>
                </a:extLst>
              </p:cNvPr>
              <p:cNvSpPr/>
              <p:nvPr/>
            </p:nvSpPr>
            <p:spPr>
              <a:xfrm>
                <a:off x="174780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4" name="Freeform: Shape 1933">
                <a:extLst>
                  <a:ext uri="{FF2B5EF4-FFF2-40B4-BE49-F238E27FC236}">
                    <a16:creationId xmlns:a16="http://schemas.microsoft.com/office/drawing/2014/main" id="{D8778BAE-C7E6-4267-B505-44273BC938C9}"/>
                  </a:ext>
                </a:extLst>
              </p:cNvPr>
              <p:cNvSpPr/>
              <p:nvPr/>
            </p:nvSpPr>
            <p:spPr>
              <a:xfrm>
                <a:off x="1782256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5" name="Freeform: Shape 1934">
                <a:extLst>
                  <a:ext uri="{FF2B5EF4-FFF2-40B4-BE49-F238E27FC236}">
                    <a16:creationId xmlns:a16="http://schemas.microsoft.com/office/drawing/2014/main" id="{9602A701-C625-4D2A-908D-97743440176D}"/>
                  </a:ext>
                </a:extLst>
              </p:cNvPr>
              <p:cNvSpPr/>
              <p:nvPr/>
            </p:nvSpPr>
            <p:spPr>
              <a:xfrm flipH="1">
                <a:off x="1797272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6" name="Oval 1935">
                <a:extLst>
                  <a:ext uri="{FF2B5EF4-FFF2-40B4-BE49-F238E27FC236}">
                    <a16:creationId xmlns:a16="http://schemas.microsoft.com/office/drawing/2014/main" id="{8F060625-8AB6-4036-80F6-42A95B6D1E2C}"/>
                  </a:ext>
                </a:extLst>
              </p:cNvPr>
              <p:cNvSpPr/>
              <p:nvPr/>
            </p:nvSpPr>
            <p:spPr>
              <a:xfrm>
                <a:off x="1779852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7" name="Freeform: Shape 1936">
                <a:extLst>
                  <a:ext uri="{FF2B5EF4-FFF2-40B4-BE49-F238E27FC236}">
                    <a16:creationId xmlns:a16="http://schemas.microsoft.com/office/drawing/2014/main" id="{247BEFDD-9099-4947-9696-F6BC262CCA2F}"/>
                  </a:ext>
                </a:extLst>
              </p:cNvPr>
              <p:cNvSpPr/>
              <p:nvPr/>
            </p:nvSpPr>
            <p:spPr>
              <a:xfrm>
                <a:off x="181430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8" name="Freeform: Shape 1937">
                <a:extLst>
                  <a:ext uri="{FF2B5EF4-FFF2-40B4-BE49-F238E27FC236}">
                    <a16:creationId xmlns:a16="http://schemas.microsoft.com/office/drawing/2014/main" id="{CB9EC30F-B2F3-459B-8EE3-3D0E72FD3114}"/>
                  </a:ext>
                </a:extLst>
              </p:cNvPr>
              <p:cNvSpPr/>
              <p:nvPr/>
            </p:nvSpPr>
            <p:spPr>
              <a:xfrm flipH="1">
                <a:off x="182931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39" name="Oval 1938">
                <a:extLst>
                  <a:ext uri="{FF2B5EF4-FFF2-40B4-BE49-F238E27FC236}">
                    <a16:creationId xmlns:a16="http://schemas.microsoft.com/office/drawing/2014/main" id="{D7B91752-312D-42D2-94F5-EF1381DE8807}"/>
                  </a:ext>
                </a:extLst>
              </p:cNvPr>
              <p:cNvSpPr/>
              <p:nvPr/>
            </p:nvSpPr>
            <p:spPr>
              <a:xfrm>
                <a:off x="181189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0" name="Freeform: Shape 1939">
                <a:extLst>
                  <a:ext uri="{FF2B5EF4-FFF2-40B4-BE49-F238E27FC236}">
                    <a16:creationId xmlns:a16="http://schemas.microsoft.com/office/drawing/2014/main" id="{8FB30234-28A7-42F9-9DC7-77587D83AC3F}"/>
                  </a:ext>
                </a:extLst>
              </p:cNvPr>
              <p:cNvSpPr/>
              <p:nvPr/>
            </p:nvSpPr>
            <p:spPr>
              <a:xfrm>
                <a:off x="184634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1" name="Freeform: Shape 1940">
                <a:extLst>
                  <a:ext uri="{FF2B5EF4-FFF2-40B4-BE49-F238E27FC236}">
                    <a16:creationId xmlns:a16="http://schemas.microsoft.com/office/drawing/2014/main" id="{20647D11-0F50-4440-8F73-F0EBCD1FEC69}"/>
                  </a:ext>
                </a:extLst>
              </p:cNvPr>
              <p:cNvSpPr/>
              <p:nvPr/>
            </p:nvSpPr>
            <p:spPr>
              <a:xfrm flipH="1">
                <a:off x="186136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2" name="Oval 1941">
                <a:extLst>
                  <a:ext uri="{FF2B5EF4-FFF2-40B4-BE49-F238E27FC236}">
                    <a16:creationId xmlns:a16="http://schemas.microsoft.com/office/drawing/2014/main" id="{971B81B7-13A6-4232-89F6-C5259374110E}"/>
                  </a:ext>
                </a:extLst>
              </p:cNvPr>
              <p:cNvSpPr/>
              <p:nvPr/>
            </p:nvSpPr>
            <p:spPr>
              <a:xfrm>
                <a:off x="184394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3" name="Freeform: Shape 1942">
                <a:extLst>
                  <a:ext uri="{FF2B5EF4-FFF2-40B4-BE49-F238E27FC236}">
                    <a16:creationId xmlns:a16="http://schemas.microsoft.com/office/drawing/2014/main" id="{5FC66225-0C58-4008-B6E6-7CA62CFC8AEA}"/>
                  </a:ext>
                </a:extLst>
              </p:cNvPr>
              <p:cNvSpPr/>
              <p:nvPr/>
            </p:nvSpPr>
            <p:spPr>
              <a:xfrm>
                <a:off x="1878390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4" name="Freeform: Shape 1943">
                <a:extLst>
                  <a:ext uri="{FF2B5EF4-FFF2-40B4-BE49-F238E27FC236}">
                    <a16:creationId xmlns:a16="http://schemas.microsoft.com/office/drawing/2014/main" id="{B91401F6-ECC8-4E7F-A232-B0E00D30D5B7}"/>
                  </a:ext>
                </a:extLst>
              </p:cNvPr>
              <p:cNvSpPr/>
              <p:nvPr/>
            </p:nvSpPr>
            <p:spPr>
              <a:xfrm flipH="1">
                <a:off x="1893406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5" name="Oval 1944">
                <a:extLst>
                  <a:ext uri="{FF2B5EF4-FFF2-40B4-BE49-F238E27FC236}">
                    <a16:creationId xmlns:a16="http://schemas.microsoft.com/office/drawing/2014/main" id="{C35CB68E-1058-4987-91B8-52A9346DD64C}"/>
                  </a:ext>
                </a:extLst>
              </p:cNvPr>
              <p:cNvSpPr/>
              <p:nvPr/>
            </p:nvSpPr>
            <p:spPr>
              <a:xfrm>
                <a:off x="1875986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6" name="Freeform: Shape 1945">
                <a:extLst>
                  <a:ext uri="{FF2B5EF4-FFF2-40B4-BE49-F238E27FC236}">
                    <a16:creationId xmlns:a16="http://schemas.microsoft.com/office/drawing/2014/main" id="{DFF1E6A4-C2C2-437A-9A84-D1F3C57055EB}"/>
                  </a:ext>
                </a:extLst>
              </p:cNvPr>
              <p:cNvSpPr/>
              <p:nvPr/>
            </p:nvSpPr>
            <p:spPr>
              <a:xfrm>
                <a:off x="1910435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7" name="Freeform: Shape 1946">
                <a:extLst>
                  <a:ext uri="{FF2B5EF4-FFF2-40B4-BE49-F238E27FC236}">
                    <a16:creationId xmlns:a16="http://schemas.microsoft.com/office/drawing/2014/main" id="{AA973F54-ADAA-49A5-90A4-7362358ABCB6}"/>
                  </a:ext>
                </a:extLst>
              </p:cNvPr>
              <p:cNvSpPr/>
              <p:nvPr/>
            </p:nvSpPr>
            <p:spPr>
              <a:xfrm flipH="1">
                <a:off x="1925451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8" name="Oval 1947">
                <a:extLst>
                  <a:ext uri="{FF2B5EF4-FFF2-40B4-BE49-F238E27FC236}">
                    <a16:creationId xmlns:a16="http://schemas.microsoft.com/office/drawing/2014/main" id="{5C18A0C3-6060-40C8-868F-B40F24552B17}"/>
                  </a:ext>
                </a:extLst>
              </p:cNvPr>
              <p:cNvSpPr/>
              <p:nvPr/>
            </p:nvSpPr>
            <p:spPr>
              <a:xfrm>
                <a:off x="1908031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49" name="Freeform: Shape 1948">
                <a:extLst>
                  <a:ext uri="{FF2B5EF4-FFF2-40B4-BE49-F238E27FC236}">
                    <a16:creationId xmlns:a16="http://schemas.microsoft.com/office/drawing/2014/main" id="{B5E61E2E-FCA1-4640-8D1B-CD1E0C62B87D}"/>
                  </a:ext>
                </a:extLst>
              </p:cNvPr>
              <p:cNvSpPr/>
              <p:nvPr/>
            </p:nvSpPr>
            <p:spPr>
              <a:xfrm>
                <a:off x="1942491" y="2552433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0" name="Freeform: Shape 1949">
                <a:extLst>
                  <a:ext uri="{FF2B5EF4-FFF2-40B4-BE49-F238E27FC236}">
                    <a16:creationId xmlns:a16="http://schemas.microsoft.com/office/drawing/2014/main" id="{ABA8853B-4BAB-40C6-8171-B99505554465}"/>
                  </a:ext>
                </a:extLst>
              </p:cNvPr>
              <p:cNvSpPr/>
              <p:nvPr/>
            </p:nvSpPr>
            <p:spPr>
              <a:xfrm flipH="1">
                <a:off x="1957507" y="2550932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1" name="Oval 1950">
                <a:extLst>
                  <a:ext uri="{FF2B5EF4-FFF2-40B4-BE49-F238E27FC236}">
                    <a16:creationId xmlns:a16="http://schemas.microsoft.com/office/drawing/2014/main" id="{9884BBFA-D2B8-48E7-9D65-6BE861D1885F}"/>
                  </a:ext>
                </a:extLst>
              </p:cNvPr>
              <p:cNvSpPr/>
              <p:nvPr/>
            </p:nvSpPr>
            <p:spPr>
              <a:xfrm>
                <a:off x="1940087" y="2526407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2" name="Freeform: Shape 1951">
                <a:extLst>
                  <a:ext uri="{FF2B5EF4-FFF2-40B4-BE49-F238E27FC236}">
                    <a16:creationId xmlns:a16="http://schemas.microsoft.com/office/drawing/2014/main" id="{DFD2BFFC-1205-4CA4-942B-2D567309386E}"/>
                  </a:ext>
                </a:extLst>
              </p:cNvPr>
              <p:cNvSpPr/>
              <p:nvPr/>
            </p:nvSpPr>
            <p:spPr>
              <a:xfrm flipV="1">
                <a:off x="62864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3" name="Freeform: Shape 1952">
                <a:extLst>
                  <a:ext uri="{FF2B5EF4-FFF2-40B4-BE49-F238E27FC236}">
                    <a16:creationId xmlns:a16="http://schemas.microsoft.com/office/drawing/2014/main" id="{B99B9671-3B55-40E9-81B9-BCF671847D40}"/>
                  </a:ext>
                </a:extLst>
              </p:cNvPr>
              <p:cNvSpPr/>
              <p:nvPr/>
            </p:nvSpPr>
            <p:spPr>
              <a:xfrm flipH="1" flipV="1">
                <a:off x="64365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4" name="Oval 1953">
                <a:extLst>
                  <a:ext uri="{FF2B5EF4-FFF2-40B4-BE49-F238E27FC236}">
                    <a16:creationId xmlns:a16="http://schemas.microsoft.com/office/drawing/2014/main" id="{AF980401-75C7-47D0-B929-1C45F37B8E74}"/>
                  </a:ext>
                </a:extLst>
              </p:cNvPr>
              <p:cNvSpPr/>
              <p:nvPr/>
            </p:nvSpPr>
            <p:spPr>
              <a:xfrm flipV="1">
                <a:off x="62623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5" name="Freeform: Shape 1954">
                <a:extLst>
                  <a:ext uri="{FF2B5EF4-FFF2-40B4-BE49-F238E27FC236}">
                    <a16:creationId xmlns:a16="http://schemas.microsoft.com/office/drawing/2014/main" id="{BDBEF6BD-1426-4C91-903F-00F2A1FEC012}"/>
                  </a:ext>
                </a:extLst>
              </p:cNvPr>
              <p:cNvSpPr/>
              <p:nvPr/>
            </p:nvSpPr>
            <p:spPr>
              <a:xfrm flipV="1">
                <a:off x="66068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6" name="Freeform: Shape 1955">
                <a:extLst>
                  <a:ext uri="{FF2B5EF4-FFF2-40B4-BE49-F238E27FC236}">
                    <a16:creationId xmlns:a16="http://schemas.microsoft.com/office/drawing/2014/main" id="{FFE79765-BD35-4ABC-B65F-49F7CB9BD374}"/>
                  </a:ext>
                </a:extLst>
              </p:cNvPr>
              <p:cNvSpPr/>
              <p:nvPr/>
            </p:nvSpPr>
            <p:spPr>
              <a:xfrm flipH="1" flipV="1">
                <a:off x="67570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7" name="Oval 1956">
                <a:extLst>
                  <a:ext uri="{FF2B5EF4-FFF2-40B4-BE49-F238E27FC236}">
                    <a16:creationId xmlns:a16="http://schemas.microsoft.com/office/drawing/2014/main" id="{761D736B-716E-4E49-9945-909232372157}"/>
                  </a:ext>
                </a:extLst>
              </p:cNvPr>
              <p:cNvSpPr/>
              <p:nvPr/>
            </p:nvSpPr>
            <p:spPr>
              <a:xfrm flipV="1">
                <a:off x="65828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8" name="Freeform: Shape 1957">
                <a:extLst>
                  <a:ext uri="{FF2B5EF4-FFF2-40B4-BE49-F238E27FC236}">
                    <a16:creationId xmlns:a16="http://schemas.microsoft.com/office/drawing/2014/main" id="{0E08D1A2-1A3A-4C45-A1D1-43F93DFB883C}"/>
                  </a:ext>
                </a:extLst>
              </p:cNvPr>
              <p:cNvSpPr/>
              <p:nvPr/>
            </p:nvSpPr>
            <p:spPr>
              <a:xfrm flipV="1">
                <a:off x="69273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59" name="Freeform: Shape 1958">
                <a:extLst>
                  <a:ext uri="{FF2B5EF4-FFF2-40B4-BE49-F238E27FC236}">
                    <a16:creationId xmlns:a16="http://schemas.microsoft.com/office/drawing/2014/main" id="{D0E3A82A-33B6-4D5D-A063-74BACB86A92A}"/>
                  </a:ext>
                </a:extLst>
              </p:cNvPr>
              <p:cNvSpPr/>
              <p:nvPr/>
            </p:nvSpPr>
            <p:spPr>
              <a:xfrm flipH="1" flipV="1">
                <a:off x="70774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0" name="Oval 1959">
                <a:extLst>
                  <a:ext uri="{FF2B5EF4-FFF2-40B4-BE49-F238E27FC236}">
                    <a16:creationId xmlns:a16="http://schemas.microsoft.com/office/drawing/2014/main" id="{CEFE51BD-A82C-432A-80B4-014C75DDCF86}"/>
                  </a:ext>
                </a:extLst>
              </p:cNvPr>
              <p:cNvSpPr/>
              <p:nvPr/>
            </p:nvSpPr>
            <p:spPr>
              <a:xfrm flipV="1">
                <a:off x="69032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1" name="Freeform: Shape 1960">
                <a:extLst>
                  <a:ext uri="{FF2B5EF4-FFF2-40B4-BE49-F238E27FC236}">
                    <a16:creationId xmlns:a16="http://schemas.microsoft.com/office/drawing/2014/main" id="{D614A12B-2B65-43CD-BA47-4FB17384509B}"/>
                  </a:ext>
                </a:extLst>
              </p:cNvPr>
              <p:cNvSpPr/>
              <p:nvPr/>
            </p:nvSpPr>
            <p:spPr>
              <a:xfrm flipV="1">
                <a:off x="72477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2" name="Freeform: Shape 1961">
                <a:extLst>
                  <a:ext uri="{FF2B5EF4-FFF2-40B4-BE49-F238E27FC236}">
                    <a16:creationId xmlns:a16="http://schemas.microsoft.com/office/drawing/2014/main" id="{15CABCE8-F724-4027-A17D-758C63FDE018}"/>
                  </a:ext>
                </a:extLst>
              </p:cNvPr>
              <p:cNvSpPr/>
              <p:nvPr/>
            </p:nvSpPr>
            <p:spPr>
              <a:xfrm flipH="1" flipV="1">
                <a:off x="73979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3" name="Oval 1962">
                <a:extLst>
                  <a:ext uri="{FF2B5EF4-FFF2-40B4-BE49-F238E27FC236}">
                    <a16:creationId xmlns:a16="http://schemas.microsoft.com/office/drawing/2014/main" id="{61AF6AC5-ADF5-410A-B5F2-CCC7C66C4709}"/>
                  </a:ext>
                </a:extLst>
              </p:cNvPr>
              <p:cNvSpPr/>
              <p:nvPr/>
            </p:nvSpPr>
            <p:spPr>
              <a:xfrm flipV="1">
                <a:off x="72237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4" name="Freeform: Shape 1963">
                <a:extLst>
                  <a:ext uri="{FF2B5EF4-FFF2-40B4-BE49-F238E27FC236}">
                    <a16:creationId xmlns:a16="http://schemas.microsoft.com/office/drawing/2014/main" id="{989BEB24-0FDA-4509-9523-567A9BAD3FF6}"/>
                  </a:ext>
                </a:extLst>
              </p:cNvPr>
              <p:cNvSpPr/>
              <p:nvPr/>
            </p:nvSpPr>
            <p:spPr>
              <a:xfrm flipV="1">
                <a:off x="75682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5" name="Freeform: Shape 1964">
                <a:extLst>
                  <a:ext uri="{FF2B5EF4-FFF2-40B4-BE49-F238E27FC236}">
                    <a16:creationId xmlns:a16="http://schemas.microsoft.com/office/drawing/2014/main" id="{0C86EBF1-9646-4C53-8CF6-4471EFAE1467}"/>
                  </a:ext>
                </a:extLst>
              </p:cNvPr>
              <p:cNvSpPr/>
              <p:nvPr/>
            </p:nvSpPr>
            <p:spPr>
              <a:xfrm flipH="1" flipV="1">
                <a:off x="77183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6" name="Oval 1965">
                <a:extLst>
                  <a:ext uri="{FF2B5EF4-FFF2-40B4-BE49-F238E27FC236}">
                    <a16:creationId xmlns:a16="http://schemas.microsoft.com/office/drawing/2014/main" id="{42A92FF6-C4C7-48AA-B4E3-C315B432A188}"/>
                  </a:ext>
                </a:extLst>
              </p:cNvPr>
              <p:cNvSpPr/>
              <p:nvPr/>
            </p:nvSpPr>
            <p:spPr>
              <a:xfrm flipV="1">
                <a:off x="75441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7" name="Freeform: Shape 1966">
                <a:extLst>
                  <a:ext uri="{FF2B5EF4-FFF2-40B4-BE49-F238E27FC236}">
                    <a16:creationId xmlns:a16="http://schemas.microsoft.com/office/drawing/2014/main" id="{93AE1956-203F-41C8-B1FB-499E5EC77860}"/>
                  </a:ext>
                </a:extLst>
              </p:cNvPr>
              <p:cNvSpPr/>
              <p:nvPr/>
            </p:nvSpPr>
            <p:spPr>
              <a:xfrm flipV="1">
                <a:off x="78886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8" name="Freeform: Shape 1967">
                <a:extLst>
                  <a:ext uri="{FF2B5EF4-FFF2-40B4-BE49-F238E27FC236}">
                    <a16:creationId xmlns:a16="http://schemas.microsoft.com/office/drawing/2014/main" id="{378C0E2B-E8EC-4E66-ACC4-68CF7433F55D}"/>
                  </a:ext>
                </a:extLst>
              </p:cNvPr>
              <p:cNvSpPr/>
              <p:nvPr/>
            </p:nvSpPr>
            <p:spPr>
              <a:xfrm flipH="1" flipV="1">
                <a:off x="80388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69" name="Oval 1968">
                <a:extLst>
                  <a:ext uri="{FF2B5EF4-FFF2-40B4-BE49-F238E27FC236}">
                    <a16:creationId xmlns:a16="http://schemas.microsoft.com/office/drawing/2014/main" id="{1584159E-2C75-4577-AA0F-7B7317DEA7DC}"/>
                  </a:ext>
                </a:extLst>
              </p:cNvPr>
              <p:cNvSpPr/>
              <p:nvPr/>
            </p:nvSpPr>
            <p:spPr>
              <a:xfrm flipV="1">
                <a:off x="78646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0" name="Freeform: Shape 1969">
                <a:extLst>
                  <a:ext uri="{FF2B5EF4-FFF2-40B4-BE49-F238E27FC236}">
                    <a16:creationId xmlns:a16="http://schemas.microsoft.com/office/drawing/2014/main" id="{93E72587-392C-4EE5-9D56-C76D01339573}"/>
                  </a:ext>
                </a:extLst>
              </p:cNvPr>
              <p:cNvSpPr/>
              <p:nvPr/>
            </p:nvSpPr>
            <p:spPr>
              <a:xfrm flipV="1">
                <a:off x="82091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1" name="Freeform: Shape 1970">
                <a:extLst>
                  <a:ext uri="{FF2B5EF4-FFF2-40B4-BE49-F238E27FC236}">
                    <a16:creationId xmlns:a16="http://schemas.microsoft.com/office/drawing/2014/main" id="{0E90167C-AE24-4E8B-8B75-0117AD31DD1A}"/>
                  </a:ext>
                </a:extLst>
              </p:cNvPr>
              <p:cNvSpPr/>
              <p:nvPr/>
            </p:nvSpPr>
            <p:spPr>
              <a:xfrm flipH="1" flipV="1">
                <a:off x="83592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2" name="Oval 1971">
                <a:extLst>
                  <a:ext uri="{FF2B5EF4-FFF2-40B4-BE49-F238E27FC236}">
                    <a16:creationId xmlns:a16="http://schemas.microsoft.com/office/drawing/2014/main" id="{FCAD8617-518E-4374-8B70-5FB19340ECF7}"/>
                  </a:ext>
                </a:extLst>
              </p:cNvPr>
              <p:cNvSpPr/>
              <p:nvPr/>
            </p:nvSpPr>
            <p:spPr>
              <a:xfrm flipV="1">
                <a:off x="81850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3" name="Freeform: Shape 1972">
                <a:extLst>
                  <a:ext uri="{FF2B5EF4-FFF2-40B4-BE49-F238E27FC236}">
                    <a16:creationId xmlns:a16="http://schemas.microsoft.com/office/drawing/2014/main" id="{8E07CFE3-696F-4E96-B4FB-C7D3C9BCD977}"/>
                  </a:ext>
                </a:extLst>
              </p:cNvPr>
              <p:cNvSpPr/>
              <p:nvPr/>
            </p:nvSpPr>
            <p:spPr>
              <a:xfrm flipV="1">
                <a:off x="85295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4" name="Freeform: Shape 1973">
                <a:extLst>
                  <a:ext uri="{FF2B5EF4-FFF2-40B4-BE49-F238E27FC236}">
                    <a16:creationId xmlns:a16="http://schemas.microsoft.com/office/drawing/2014/main" id="{38732D53-0875-431D-88C3-A96B350FA028}"/>
                  </a:ext>
                </a:extLst>
              </p:cNvPr>
              <p:cNvSpPr/>
              <p:nvPr/>
            </p:nvSpPr>
            <p:spPr>
              <a:xfrm flipH="1" flipV="1">
                <a:off x="86797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5" name="Oval 1974">
                <a:extLst>
                  <a:ext uri="{FF2B5EF4-FFF2-40B4-BE49-F238E27FC236}">
                    <a16:creationId xmlns:a16="http://schemas.microsoft.com/office/drawing/2014/main" id="{FA1E9558-282D-4129-B793-8EA5AD1D2032}"/>
                  </a:ext>
                </a:extLst>
              </p:cNvPr>
              <p:cNvSpPr/>
              <p:nvPr/>
            </p:nvSpPr>
            <p:spPr>
              <a:xfrm flipV="1">
                <a:off x="85055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6" name="Freeform: Shape 1975">
                <a:extLst>
                  <a:ext uri="{FF2B5EF4-FFF2-40B4-BE49-F238E27FC236}">
                    <a16:creationId xmlns:a16="http://schemas.microsoft.com/office/drawing/2014/main" id="{2D4AB2E9-89BC-4B0B-A520-8EF3D0C280D4}"/>
                  </a:ext>
                </a:extLst>
              </p:cNvPr>
              <p:cNvSpPr/>
              <p:nvPr/>
            </p:nvSpPr>
            <p:spPr>
              <a:xfrm flipV="1">
                <a:off x="88500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7" name="Freeform: Shape 1976">
                <a:extLst>
                  <a:ext uri="{FF2B5EF4-FFF2-40B4-BE49-F238E27FC236}">
                    <a16:creationId xmlns:a16="http://schemas.microsoft.com/office/drawing/2014/main" id="{7FEEBA1A-682C-4B75-A76A-7E967525D057}"/>
                  </a:ext>
                </a:extLst>
              </p:cNvPr>
              <p:cNvSpPr/>
              <p:nvPr/>
            </p:nvSpPr>
            <p:spPr>
              <a:xfrm flipH="1" flipV="1">
                <a:off x="90001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8" name="Oval 1977">
                <a:extLst>
                  <a:ext uri="{FF2B5EF4-FFF2-40B4-BE49-F238E27FC236}">
                    <a16:creationId xmlns:a16="http://schemas.microsoft.com/office/drawing/2014/main" id="{7F68E31C-936C-4168-891B-67C70CA5586A}"/>
                  </a:ext>
                </a:extLst>
              </p:cNvPr>
              <p:cNvSpPr/>
              <p:nvPr/>
            </p:nvSpPr>
            <p:spPr>
              <a:xfrm flipV="1">
                <a:off x="88259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79" name="Freeform: Shape 1978">
                <a:extLst>
                  <a:ext uri="{FF2B5EF4-FFF2-40B4-BE49-F238E27FC236}">
                    <a16:creationId xmlns:a16="http://schemas.microsoft.com/office/drawing/2014/main" id="{1766BA17-F553-4785-BB92-ED051F21C8DF}"/>
                  </a:ext>
                </a:extLst>
              </p:cNvPr>
              <p:cNvSpPr/>
              <p:nvPr/>
            </p:nvSpPr>
            <p:spPr>
              <a:xfrm flipV="1">
                <a:off x="91704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0" name="Freeform: Shape 1979">
                <a:extLst>
                  <a:ext uri="{FF2B5EF4-FFF2-40B4-BE49-F238E27FC236}">
                    <a16:creationId xmlns:a16="http://schemas.microsoft.com/office/drawing/2014/main" id="{A33463E8-365A-4BEC-A654-E971C66B7C2F}"/>
                  </a:ext>
                </a:extLst>
              </p:cNvPr>
              <p:cNvSpPr/>
              <p:nvPr/>
            </p:nvSpPr>
            <p:spPr>
              <a:xfrm flipH="1" flipV="1">
                <a:off x="93206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1" name="Oval 1980">
                <a:extLst>
                  <a:ext uri="{FF2B5EF4-FFF2-40B4-BE49-F238E27FC236}">
                    <a16:creationId xmlns:a16="http://schemas.microsoft.com/office/drawing/2014/main" id="{6AF4B7AB-0E7F-4C20-9898-8424420A29C0}"/>
                  </a:ext>
                </a:extLst>
              </p:cNvPr>
              <p:cNvSpPr/>
              <p:nvPr/>
            </p:nvSpPr>
            <p:spPr>
              <a:xfrm flipV="1">
                <a:off x="91464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2" name="Freeform: Shape 1981">
                <a:extLst>
                  <a:ext uri="{FF2B5EF4-FFF2-40B4-BE49-F238E27FC236}">
                    <a16:creationId xmlns:a16="http://schemas.microsoft.com/office/drawing/2014/main" id="{2359343D-F59B-4C41-9C9B-DB96FA860285}"/>
                  </a:ext>
                </a:extLst>
              </p:cNvPr>
              <p:cNvSpPr/>
              <p:nvPr/>
            </p:nvSpPr>
            <p:spPr>
              <a:xfrm flipV="1">
                <a:off x="94909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3" name="Freeform: Shape 1982">
                <a:extLst>
                  <a:ext uri="{FF2B5EF4-FFF2-40B4-BE49-F238E27FC236}">
                    <a16:creationId xmlns:a16="http://schemas.microsoft.com/office/drawing/2014/main" id="{565B74CE-1280-4903-9864-191B9E3C004E}"/>
                  </a:ext>
                </a:extLst>
              </p:cNvPr>
              <p:cNvSpPr/>
              <p:nvPr/>
            </p:nvSpPr>
            <p:spPr>
              <a:xfrm flipH="1" flipV="1">
                <a:off x="96410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4" name="Oval 1983">
                <a:extLst>
                  <a:ext uri="{FF2B5EF4-FFF2-40B4-BE49-F238E27FC236}">
                    <a16:creationId xmlns:a16="http://schemas.microsoft.com/office/drawing/2014/main" id="{C6597A59-75E5-48CB-AEAE-C98843AE72B4}"/>
                  </a:ext>
                </a:extLst>
              </p:cNvPr>
              <p:cNvSpPr/>
              <p:nvPr/>
            </p:nvSpPr>
            <p:spPr>
              <a:xfrm flipV="1">
                <a:off x="94668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5" name="Freeform: Shape 1984">
                <a:extLst>
                  <a:ext uri="{FF2B5EF4-FFF2-40B4-BE49-F238E27FC236}">
                    <a16:creationId xmlns:a16="http://schemas.microsoft.com/office/drawing/2014/main" id="{A928F521-D551-4B78-AE86-ED59DD00EC0D}"/>
                  </a:ext>
                </a:extLst>
              </p:cNvPr>
              <p:cNvSpPr/>
              <p:nvPr/>
            </p:nvSpPr>
            <p:spPr>
              <a:xfrm flipV="1">
                <a:off x="981134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6" name="Freeform: Shape 1985">
                <a:extLst>
                  <a:ext uri="{FF2B5EF4-FFF2-40B4-BE49-F238E27FC236}">
                    <a16:creationId xmlns:a16="http://schemas.microsoft.com/office/drawing/2014/main" id="{64B643C7-D67E-477C-9F78-95FE8DB125CB}"/>
                  </a:ext>
                </a:extLst>
              </p:cNvPr>
              <p:cNvSpPr/>
              <p:nvPr/>
            </p:nvSpPr>
            <p:spPr>
              <a:xfrm flipH="1" flipV="1">
                <a:off x="996150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7" name="Oval 1986">
                <a:extLst>
                  <a:ext uri="{FF2B5EF4-FFF2-40B4-BE49-F238E27FC236}">
                    <a16:creationId xmlns:a16="http://schemas.microsoft.com/office/drawing/2014/main" id="{E5807776-A5D3-43E6-AEE4-192C3631D62D}"/>
                  </a:ext>
                </a:extLst>
              </p:cNvPr>
              <p:cNvSpPr/>
              <p:nvPr/>
            </p:nvSpPr>
            <p:spPr>
              <a:xfrm flipV="1">
                <a:off x="978730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8" name="Freeform: Shape 1987">
                <a:extLst>
                  <a:ext uri="{FF2B5EF4-FFF2-40B4-BE49-F238E27FC236}">
                    <a16:creationId xmlns:a16="http://schemas.microsoft.com/office/drawing/2014/main" id="{C07B096B-03F0-4A60-9EC5-A472A990E78E}"/>
                  </a:ext>
                </a:extLst>
              </p:cNvPr>
              <p:cNvSpPr/>
              <p:nvPr/>
            </p:nvSpPr>
            <p:spPr>
              <a:xfrm flipV="1">
                <a:off x="1013179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89" name="Freeform: Shape 1988">
                <a:extLst>
                  <a:ext uri="{FF2B5EF4-FFF2-40B4-BE49-F238E27FC236}">
                    <a16:creationId xmlns:a16="http://schemas.microsoft.com/office/drawing/2014/main" id="{62BE9475-C433-45A6-A9BB-A27DEB08FF94}"/>
                  </a:ext>
                </a:extLst>
              </p:cNvPr>
              <p:cNvSpPr/>
              <p:nvPr/>
            </p:nvSpPr>
            <p:spPr>
              <a:xfrm flipH="1" flipV="1">
                <a:off x="1028195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0" name="Oval 1989">
                <a:extLst>
                  <a:ext uri="{FF2B5EF4-FFF2-40B4-BE49-F238E27FC236}">
                    <a16:creationId xmlns:a16="http://schemas.microsoft.com/office/drawing/2014/main" id="{33D66387-21D3-484F-A3B2-2C262C3B9DFA}"/>
                  </a:ext>
                </a:extLst>
              </p:cNvPr>
              <p:cNvSpPr/>
              <p:nvPr/>
            </p:nvSpPr>
            <p:spPr>
              <a:xfrm flipV="1">
                <a:off x="1010775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1" name="Freeform: Shape 1990">
                <a:extLst>
                  <a:ext uri="{FF2B5EF4-FFF2-40B4-BE49-F238E27FC236}">
                    <a16:creationId xmlns:a16="http://schemas.microsoft.com/office/drawing/2014/main" id="{810C64CD-C892-47FB-984E-A55CF359B884}"/>
                  </a:ext>
                </a:extLst>
              </p:cNvPr>
              <p:cNvSpPr/>
              <p:nvPr/>
            </p:nvSpPr>
            <p:spPr>
              <a:xfrm flipV="1">
                <a:off x="1045224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2" name="Freeform: Shape 1991">
                <a:extLst>
                  <a:ext uri="{FF2B5EF4-FFF2-40B4-BE49-F238E27FC236}">
                    <a16:creationId xmlns:a16="http://schemas.microsoft.com/office/drawing/2014/main" id="{AF5E236E-EB8A-45C9-8E76-7FC0E6FEC0BC}"/>
                  </a:ext>
                </a:extLst>
              </p:cNvPr>
              <p:cNvSpPr/>
              <p:nvPr/>
            </p:nvSpPr>
            <p:spPr>
              <a:xfrm flipH="1" flipV="1">
                <a:off x="1060240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3" name="Oval 1992">
                <a:extLst>
                  <a:ext uri="{FF2B5EF4-FFF2-40B4-BE49-F238E27FC236}">
                    <a16:creationId xmlns:a16="http://schemas.microsoft.com/office/drawing/2014/main" id="{6638D723-6D8A-4CA5-B5A0-F7EBE934EDF1}"/>
                  </a:ext>
                </a:extLst>
              </p:cNvPr>
              <p:cNvSpPr/>
              <p:nvPr/>
            </p:nvSpPr>
            <p:spPr>
              <a:xfrm flipV="1">
                <a:off x="1042820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4" name="Freeform: Shape 1993">
                <a:extLst>
                  <a:ext uri="{FF2B5EF4-FFF2-40B4-BE49-F238E27FC236}">
                    <a16:creationId xmlns:a16="http://schemas.microsoft.com/office/drawing/2014/main" id="{5E0B63E5-4DF5-4143-83C9-5177BDF65105}"/>
                  </a:ext>
                </a:extLst>
              </p:cNvPr>
              <p:cNvSpPr/>
              <p:nvPr/>
            </p:nvSpPr>
            <p:spPr>
              <a:xfrm flipV="1">
                <a:off x="1077269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5" name="Freeform: Shape 1994">
                <a:extLst>
                  <a:ext uri="{FF2B5EF4-FFF2-40B4-BE49-F238E27FC236}">
                    <a16:creationId xmlns:a16="http://schemas.microsoft.com/office/drawing/2014/main" id="{06B3C78B-BEF3-4568-86E3-41BCF3AB197E}"/>
                  </a:ext>
                </a:extLst>
              </p:cNvPr>
              <p:cNvSpPr/>
              <p:nvPr/>
            </p:nvSpPr>
            <p:spPr>
              <a:xfrm flipH="1" flipV="1">
                <a:off x="1092285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6" name="Oval 1995">
                <a:extLst>
                  <a:ext uri="{FF2B5EF4-FFF2-40B4-BE49-F238E27FC236}">
                    <a16:creationId xmlns:a16="http://schemas.microsoft.com/office/drawing/2014/main" id="{D18D096A-7125-40FB-AD5D-AEB13ECC8E8F}"/>
                  </a:ext>
                </a:extLst>
              </p:cNvPr>
              <p:cNvSpPr/>
              <p:nvPr/>
            </p:nvSpPr>
            <p:spPr>
              <a:xfrm flipV="1">
                <a:off x="1074865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7" name="Freeform: Shape 1996">
                <a:extLst>
                  <a:ext uri="{FF2B5EF4-FFF2-40B4-BE49-F238E27FC236}">
                    <a16:creationId xmlns:a16="http://schemas.microsoft.com/office/drawing/2014/main" id="{0313A511-BD1C-4602-BF30-B10D37B27ECC}"/>
                  </a:ext>
                </a:extLst>
              </p:cNvPr>
              <p:cNvSpPr/>
              <p:nvPr/>
            </p:nvSpPr>
            <p:spPr>
              <a:xfrm flipV="1">
                <a:off x="1109314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8" name="Freeform: Shape 1997">
                <a:extLst>
                  <a:ext uri="{FF2B5EF4-FFF2-40B4-BE49-F238E27FC236}">
                    <a16:creationId xmlns:a16="http://schemas.microsoft.com/office/drawing/2014/main" id="{8A47339E-6B17-4C9F-B778-70C24E135E1E}"/>
                  </a:ext>
                </a:extLst>
              </p:cNvPr>
              <p:cNvSpPr/>
              <p:nvPr/>
            </p:nvSpPr>
            <p:spPr>
              <a:xfrm flipH="1" flipV="1">
                <a:off x="1124330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999" name="Oval 1998">
                <a:extLst>
                  <a:ext uri="{FF2B5EF4-FFF2-40B4-BE49-F238E27FC236}">
                    <a16:creationId xmlns:a16="http://schemas.microsoft.com/office/drawing/2014/main" id="{5F1514F0-10D6-442E-8F11-B9F34A2CB3BC}"/>
                  </a:ext>
                </a:extLst>
              </p:cNvPr>
              <p:cNvSpPr/>
              <p:nvPr/>
            </p:nvSpPr>
            <p:spPr>
              <a:xfrm flipV="1">
                <a:off x="1106910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0" name="Freeform: Shape 1999">
                <a:extLst>
                  <a:ext uri="{FF2B5EF4-FFF2-40B4-BE49-F238E27FC236}">
                    <a16:creationId xmlns:a16="http://schemas.microsoft.com/office/drawing/2014/main" id="{F091F050-DCC4-4C04-88C0-5264B51D6C2B}"/>
                  </a:ext>
                </a:extLst>
              </p:cNvPr>
              <p:cNvSpPr/>
              <p:nvPr/>
            </p:nvSpPr>
            <p:spPr>
              <a:xfrm flipV="1">
                <a:off x="1141359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1" name="Freeform: Shape 2000">
                <a:extLst>
                  <a:ext uri="{FF2B5EF4-FFF2-40B4-BE49-F238E27FC236}">
                    <a16:creationId xmlns:a16="http://schemas.microsoft.com/office/drawing/2014/main" id="{AB6C47FE-E873-4FC4-A58A-14DAC9EE193F}"/>
                  </a:ext>
                </a:extLst>
              </p:cNvPr>
              <p:cNvSpPr/>
              <p:nvPr/>
            </p:nvSpPr>
            <p:spPr>
              <a:xfrm flipH="1" flipV="1">
                <a:off x="1156375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2" name="Oval 2001">
                <a:extLst>
                  <a:ext uri="{FF2B5EF4-FFF2-40B4-BE49-F238E27FC236}">
                    <a16:creationId xmlns:a16="http://schemas.microsoft.com/office/drawing/2014/main" id="{1A31A83F-90A5-4C94-B09D-FC190FCD0738}"/>
                  </a:ext>
                </a:extLst>
              </p:cNvPr>
              <p:cNvSpPr/>
              <p:nvPr/>
            </p:nvSpPr>
            <p:spPr>
              <a:xfrm flipV="1">
                <a:off x="1138955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3" name="Freeform: Shape 2002">
                <a:extLst>
                  <a:ext uri="{FF2B5EF4-FFF2-40B4-BE49-F238E27FC236}">
                    <a16:creationId xmlns:a16="http://schemas.microsoft.com/office/drawing/2014/main" id="{FB53E306-6BE1-45E1-86A5-F8D6E0187835}"/>
                  </a:ext>
                </a:extLst>
              </p:cNvPr>
              <p:cNvSpPr/>
              <p:nvPr/>
            </p:nvSpPr>
            <p:spPr>
              <a:xfrm flipV="1">
                <a:off x="1173404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4" name="Freeform: Shape 2003">
                <a:extLst>
                  <a:ext uri="{FF2B5EF4-FFF2-40B4-BE49-F238E27FC236}">
                    <a16:creationId xmlns:a16="http://schemas.microsoft.com/office/drawing/2014/main" id="{59D827B2-C928-4476-829A-4B5C74859380}"/>
                  </a:ext>
                </a:extLst>
              </p:cNvPr>
              <p:cNvSpPr/>
              <p:nvPr/>
            </p:nvSpPr>
            <p:spPr>
              <a:xfrm flipH="1" flipV="1">
                <a:off x="1188420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5" name="Oval 2004">
                <a:extLst>
                  <a:ext uri="{FF2B5EF4-FFF2-40B4-BE49-F238E27FC236}">
                    <a16:creationId xmlns:a16="http://schemas.microsoft.com/office/drawing/2014/main" id="{8A59469D-4932-4E3E-A223-72F48EE1C208}"/>
                  </a:ext>
                </a:extLst>
              </p:cNvPr>
              <p:cNvSpPr/>
              <p:nvPr/>
            </p:nvSpPr>
            <p:spPr>
              <a:xfrm flipV="1">
                <a:off x="1171000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6" name="Freeform: Shape 2005">
                <a:extLst>
                  <a:ext uri="{FF2B5EF4-FFF2-40B4-BE49-F238E27FC236}">
                    <a16:creationId xmlns:a16="http://schemas.microsoft.com/office/drawing/2014/main" id="{629C57B0-1F4D-4DB5-BAF6-EB95B20070E8}"/>
                  </a:ext>
                </a:extLst>
              </p:cNvPr>
              <p:cNvSpPr/>
              <p:nvPr/>
            </p:nvSpPr>
            <p:spPr>
              <a:xfrm flipV="1">
                <a:off x="1205448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7" name="Freeform: Shape 2006">
                <a:extLst>
                  <a:ext uri="{FF2B5EF4-FFF2-40B4-BE49-F238E27FC236}">
                    <a16:creationId xmlns:a16="http://schemas.microsoft.com/office/drawing/2014/main" id="{D06EEAEE-37DD-4DEE-9AE7-BEBC475A3CA4}"/>
                  </a:ext>
                </a:extLst>
              </p:cNvPr>
              <p:cNvSpPr/>
              <p:nvPr/>
            </p:nvSpPr>
            <p:spPr>
              <a:xfrm flipH="1" flipV="1">
                <a:off x="1220464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8" name="Oval 2007">
                <a:extLst>
                  <a:ext uri="{FF2B5EF4-FFF2-40B4-BE49-F238E27FC236}">
                    <a16:creationId xmlns:a16="http://schemas.microsoft.com/office/drawing/2014/main" id="{E3463E89-005C-4862-AA05-986A4655692C}"/>
                  </a:ext>
                </a:extLst>
              </p:cNvPr>
              <p:cNvSpPr/>
              <p:nvPr/>
            </p:nvSpPr>
            <p:spPr>
              <a:xfrm flipV="1">
                <a:off x="1203044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09" name="Freeform: Shape 2008">
                <a:extLst>
                  <a:ext uri="{FF2B5EF4-FFF2-40B4-BE49-F238E27FC236}">
                    <a16:creationId xmlns:a16="http://schemas.microsoft.com/office/drawing/2014/main" id="{B392949A-BE13-4793-94F1-45843C9C9B10}"/>
                  </a:ext>
                </a:extLst>
              </p:cNvPr>
              <p:cNvSpPr/>
              <p:nvPr/>
            </p:nvSpPr>
            <p:spPr>
              <a:xfrm flipV="1">
                <a:off x="1237493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0" name="Freeform: Shape 2009">
                <a:extLst>
                  <a:ext uri="{FF2B5EF4-FFF2-40B4-BE49-F238E27FC236}">
                    <a16:creationId xmlns:a16="http://schemas.microsoft.com/office/drawing/2014/main" id="{FE851C33-A5BE-42B6-A416-48A23810D384}"/>
                  </a:ext>
                </a:extLst>
              </p:cNvPr>
              <p:cNvSpPr/>
              <p:nvPr/>
            </p:nvSpPr>
            <p:spPr>
              <a:xfrm flipH="1" flipV="1">
                <a:off x="1252509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1" name="Oval 2010">
                <a:extLst>
                  <a:ext uri="{FF2B5EF4-FFF2-40B4-BE49-F238E27FC236}">
                    <a16:creationId xmlns:a16="http://schemas.microsoft.com/office/drawing/2014/main" id="{F7EDAF2E-156B-4C9B-BB20-78AF46EC42C7}"/>
                  </a:ext>
                </a:extLst>
              </p:cNvPr>
              <p:cNvSpPr/>
              <p:nvPr/>
            </p:nvSpPr>
            <p:spPr>
              <a:xfrm flipV="1">
                <a:off x="1235089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2" name="Freeform: Shape 2011">
                <a:extLst>
                  <a:ext uri="{FF2B5EF4-FFF2-40B4-BE49-F238E27FC236}">
                    <a16:creationId xmlns:a16="http://schemas.microsoft.com/office/drawing/2014/main" id="{7CDB549A-4721-4751-B189-F67F5483FABB}"/>
                  </a:ext>
                </a:extLst>
              </p:cNvPr>
              <p:cNvSpPr/>
              <p:nvPr/>
            </p:nvSpPr>
            <p:spPr>
              <a:xfrm flipV="1">
                <a:off x="1269538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3" name="Freeform: Shape 2012">
                <a:extLst>
                  <a:ext uri="{FF2B5EF4-FFF2-40B4-BE49-F238E27FC236}">
                    <a16:creationId xmlns:a16="http://schemas.microsoft.com/office/drawing/2014/main" id="{9E110398-0C94-4CCA-B476-F535EA2F2813}"/>
                  </a:ext>
                </a:extLst>
              </p:cNvPr>
              <p:cNvSpPr/>
              <p:nvPr/>
            </p:nvSpPr>
            <p:spPr>
              <a:xfrm flipH="1" flipV="1">
                <a:off x="1284554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4" name="Oval 2013">
                <a:extLst>
                  <a:ext uri="{FF2B5EF4-FFF2-40B4-BE49-F238E27FC236}">
                    <a16:creationId xmlns:a16="http://schemas.microsoft.com/office/drawing/2014/main" id="{84F9714E-B0E9-4C28-BA40-6BBE7097D122}"/>
                  </a:ext>
                </a:extLst>
              </p:cNvPr>
              <p:cNvSpPr/>
              <p:nvPr/>
            </p:nvSpPr>
            <p:spPr>
              <a:xfrm flipV="1">
                <a:off x="1267134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5" name="Freeform: Shape 2014">
                <a:extLst>
                  <a:ext uri="{FF2B5EF4-FFF2-40B4-BE49-F238E27FC236}">
                    <a16:creationId xmlns:a16="http://schemas.microsoft.com/office/drawing/2014/main" id="{D5D40C6B-C13F-495D-97AA-E5CB8F9BFADA}"/>
                  </a:ext>
                </a:extLst>
              </p:cNvPr>
              <p:cNvSpPr/>
              <p:nvPr/>
            </p:nvSpPr>
            <p:spPr>
              <a:xfrm flipV="1">
                <a:off x="1301583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6" name="Freeform: Shape 2015">
                <a:extLst>
                  <a:ext uri="{FF2B5EF4-FFF2-40B4-BE49-F238E27FC236}">
                    <a16:creationId xmlns:a16="http://schemas.microsoft.com/office/drawing/2014/main" id="{292B8021-CD4E-4DCE-AD9D-7884E30F59D5}"/>
                  </a:ext>
                </a:extLst>
              </p:cNvPr>
              <p:cNvSpPr/>
              <p:nvPr/>
            </p:nvSpPr>
            <p:spPr>
              <a:xfrm flipH="1" flipV="1">
                <a:off x="1316599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7" name="Oval 2016">
                <a:extLst>
                  <a:ext uri="{FF2B5EF4-FFF2-40B4-BE49-F238E27FC236}">
                    <a16:creationId xmlns:a16="http://schemas.microsoft.com/office/drawing/2014/main" id="{F1D07ACA-9BFB-456F-B939-6B0D045BDC86}"/>
                  </a:ext>
                </a:extLst>
              </p:cNvPr>
              <p:cNvSpPr/>
              <p:nvPr/>
            </p:nvSpPr>
            <p:spPr>
              <a:xfrm flipV="1">
                <a:off x="1299179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8" name="Freeform: Shape 2017">
                <a:extLst>
                  <a:ext uri="{FF2B5EF4-FFF2-40B4-BE49-F238E27FC236}">
                    <a16:creationId xmlns:a16="http://schemas.microsoft.com/office/drawing/2014/main" id="{F411B24D-3BA9-443C-B656-0C6EC41460F4}"/>
                  </a:ext>
                </a:extLst>
              </p:cNvPr>
              <p:cNvSpPr/>
              <p:nvPr/>
            </p:nvSpPr>
            <p:spPr>
              <a:xfrm flipV="1">
                <a:off x="1333628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19" name="Freeform: Shape 2018">
                <a:extLst>
                  <a:ext uri="{FF2B5EF4-FFF2-40B4-BE49-F238E27FC236}">
                    <a16:creationId xmlns:a16="http://schemas.microsoft.com/office/drawing/2014/main" id="{99644958-7EDE-4023-99D6-5FB4EA5F77E8}"/>
                  </a:ext>
                </a:extLst>
              </p:cNvPr>
              <p:cNvSpPr/>
              <p:nvPr/>
            </p:nvSpPr>
            <p:spPr>
              <a:xfrm flipH="1" flipV="1">
                <a:off x="1348644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0" name="Oval 2019">
                <a:extLst>
                  <a:ext uri="{FF2B5EF4-FFF2-40B4-BE49-F238E27FC236}">
                    <a16:creationId xmlns:a16="http://schemas.microsoft.com/office/drawing/2014/main" id="{15946DD7-F1D6-4915-93FE-E93269D587F2}"/>
                  </a:ext>
                </a:extLst>
              </p:cNvPr>
              <p:cNvSpPr/>
              <p:nvPr/>
            </p:nvSpPr>
            <p:spPr>
              <a:xfrm flipV="1">
                <a:off x="1331224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1" name="Freeform: Shape 2020">
                <a:extLst>
                  <a:ext uri="{FF2B5EF4-FFF2-40B4-BE49-F238E27FC236}">
                    <a16:creationId xmlns:a16="http://schemas.microsoft.com/office/drawing/2014/main" id="{4338907D-E963-4CF2-B770-D6883BFC6077}"/>
                  </a:ext>
                </a:extLst>
              </p:cNvPr>
              <p:cNvSpPr/>
              <p:nvPr/>
            </p:nvSpPr>
            <p:spPr>
              <a:xfrm flipV="1">
                <a:off x="1365673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2" name="Freeform: Shape 2021">
                <a:extLst>
                  <a:ext uri="{FF2B5EF4-FFF2-40B4-BE49-F238E27FC236}">
                    <a16:creationId xmlns:a16="http://schemas.microsoft.com/office/drawing/2014/main" id="{A53229D1-9159-492C-8A6C-40ED5B41F135}"/>
                  </a:ext>
                </a:extLst>
              </p:cNvPr>
              <p:cNvSpPr/>
              <p:nvPr/>
            </p:nvSpPr>
            <p:spPr>
              <a:xfrm flipH="1" flipV="1">
                <a:off x="1380689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3" name="Oval 2022">
                <a:extLst>
                  <a:ext uri="{FF2B5EF4-FFF2-40B4-BE49-F238E27FC236}">
                    <a16:creationId xmlns:a16="http://schemas.microsoft.com/office/drawing/2014/main" id="{7E56DEEF-0ADE-44B0-98F0-CBE5B8E9499D}"/>
                  </a:ext>
                </a:extLst>
              </p:cNvPr>
              <p:cNvSpPr/>
              <p:nvPr/>
            </p:nvSpPr>
            <p:spPr>
              <a:xfrm flipV="1">
                <a:off x="1363269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4" name="Freeform: Shape 2023">
                <a:extLst>
                  <a:ext uri="{FF2B5EF4-FFF2-40B4-BE49-F238E27FC236}">
                    <a16:creationId xmlns:a16="http://schemas.microsoft.com/office/drawing/2014/main" id="{4871D50C-782F-4EF3-A9D6-76E19AAC020D}"/>
                  </a:ext>
                </a:extLst>
              </p:cNvPr>
              <p:cNvSpPr/>
              <p:nvPr/>
            </p:nvSpPr>
            <p:spPr>
              <a:xfrm flipV="1">
                <a:off x="1397718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5" name="Freeform: Shape 2024">
                <a:extLst>
                  <a:ext uri="{FF2B5EF4-FFF2-40B4-BE49-F238E27FC236}">
                    <a16:creationId xmlns:a16="http://schemas.microsoft.com/office/drawing/2014/main" id="{4E88EB93-8497-4391-A369-DD61EADD7275}"/>
                  </a:ext>
                </a:extLst>
              </p:cNvPr>
              <p:cNvSpPr/>
              <p:nvPr/>
            </p:nvSpPr>
            <p:spPr>
              <a:xfrm flipH="1" flipV="1">
                <a:off x="1412734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6" name="Oval 2025">
                <a:extLst>
                  <a:ext uri="{FF2B5EF4-FFF2-40B4-BE49-F238E27FC236}">
                    <a16:creationId xmlns:a16="http://schemas.microsoft.com/office/drawing/2014/main" id="{E754A0CB-383B-4629-B6F4-3EF62DCC75CF}"/>
                  </a:ext>
                </a:extLst>
              </p:cNvPr>
              <p:cNvSpPr/>
              <p:nvPr/>
            </p:nvSpPr>
            <p:spPr>
              <a:xfrm flipV="1">
                <a:off x="1395314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7" name="Freeform: Shape 2026">
                <a:extLst>
                  <a:ext uri="{FF2B5EF4-FFF2-40B4-BE49-F238E27FC236}">
                    <a16:creationId xmlns:a16="http://schemas.microsoft.com/office/drawing/2014/main" id="{26EF3DF1-F8FD-4869-9569-27957364FA5A}"/>
                  </a:ext>
                </a:extLst>
              </p:cNvPr>
              <p:cNvSpPr/>
              <p:nvPr/>
            </p:nvSpPr>
            <p:spPr>
              <a:xfrm flipV="1">
                <a:off x="142976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8" name="Freeform: Shape 2027">
                <a:extLst>
                  <a:ext uri="{FF2B5EF4-FFF2-40B4-BE49-F238E27FC236}">
                    <a16:creationId xmlns:a16="http://schemas.microsoft.com/office/drawing/2014/main" id="{1FFE3EBC-0B77-4978-9D14-2A32B245C84C}"/>
                  </a:ext>
                </a:extLst>
              </p:cNvPr>
              <p:cNvSpPr/>
              <p:nvPr/>
            </p:nvSpPr>
            <p:spPr>
              <a:xfrm flipH="1" flipV="1">
                <a:off x="144477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29" name="Oval 2028">
                <a:extLst>
                  <a:ext uri="{FF2B5EF4-FFF2-40B4-BE49-F238E27FC236}">
                    <a16:creationId xmlns:a16="http://schemas.microsoft.com/office/drawing/2014/main" id="{64431FB2-AC9A-4F59-971A-87EB5E8CC0B7}"/>
                  </a:ext>
                </a:extLst>
              </p:cNvPr>
              <p:cNvSpPr/>
              <p:nvPr/>
            </p:nvSpPr>
            <p:spPr>
              <a:xfrm flipV="1">
                <a:off x="142735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0" name="Freeform: Shape 2029">
                <a:extLst>
                  <a:ext uri="{FF2B5EF4-FFF2-40B4-BE49-F238E27FC236}">
                    <a16:creationId xmlns:a16="http://schemas.microsoft.com/office/drawing/2014/main" id="{1B3C9624-FE7A-4C64-952B-46B7A60424C9}"/>
                  </a:ext>
                </a:extLst>
              </p:cNvPr>
              <p:cNvSpPr/>
              <p:nvPr/>
            </p:nvSpPr>
            <p:spPr>
              <a:xfrm flipV="1">
                <a:off x="1461807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1" name="Freeform: Shape 2030">
                <a:extLst>
                  <a:ext uri="{FF2B5EF4-FFF2-40B4-BE49-F238E27FC236}">
                    <a16:creationId xmlns:a16="http://schemas.microsoft.com/office/drawing/2014/main" id="{46B96ABD-4306-43DD-B115-2057E77203B7}"/>
                  </a:ext>
                </a:extLst>
              </p:cNvPr>
              <p:cNvSpPr/>
              <p:nvPr/>
            </p:nvSpPr>
            <p:spPr>
              <a:xfrm flipH="1" flipV="1">
                <a:off x="1476823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2" name="Oval 2031">
                <a:extLst>
                  <a:ext uri="{FF2B5EF4-FFF2-40B4-BE49-F238E27FC236}">
                    <a16:creationId xmlns:a16="http://schemas.microsoft.com/office/drawing/2014/main" id="{1CD5C704-16E0-4958-9E69-005F68959235}"/>
                  </a:ext>
                </a:extLst>
              </p:cNvPr>
              <p:cNvSpPr/>
              <p:nvPr/>
            </p:nvSpPr>
            <p:spPr>
              <a:xfrm flipV="1">
                <a:off x="1459403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3" name="Freeform: Shape 2032">
                <a:extLst>
                  <a:ext uri="{FF2B5EF4-FFF2-40B4-BE49-F238E27FC236}">
                    <a16:creationId xmlns:a16="http://schemas.microsoft.com/office/drawing/2014/main" id="{6C201E2B-7D67-446D-A62A-65884F8075FE}"/>
                  </a:ext>
                </a:extLst>
              </p:cNvPr>
              <p:cNvSpPr/>
              <p:nvPr/>
            </p:nvSpPr>
            <p:spPr>
              <a:xfrm flipV="1">
                <a:off x="149385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4" name="Freeform: Shape 2033">
                <a:extLst>
                  <a:ext uri="{FF2B5EF4-FFF2-40B4-BE49-F238E27FC236}">
                    <a16:creationId xmlns:a16="http://schemas.microsoft.com/office/drawing/2014/main" id="{B412FE60-5400-4300-8096-9D3A7DDAFE16}"/>
                  </a:ext>
                </a:extLst>
              </p:cNvPr>
              <p:cNvSpPr/>
              <p:nvPr/>
            </p:nvSpPr>
            <p:spPr>
              <a:xfrm flipH="1" flipV="1">
                <a:off x="150886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5" name="Oval 2034">
                <a:extLst>
                  <a:ext uri="{FF2B5EF4-FFF2-40B4-BE49-F238E27FC236}">
                    <a16:creationId xmlns:a16="http://schemas.microsoft.com/office/drawing/2014/main" id="{1DFF011E-1E34-4735-BE5F-D5509C59461D}"/>
                  </a:ext>
                </a:extLst>
              </p:cNvPr>
              <p:cNvSpPr/>
              <p:nvPr/>
            </p:nvSpPr>
            <p:spPr>
              <a:xfrm flipV="1">
                <a:off x="149144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6" name="Freeform: Shape 2035">
                <a:extLst>
                  <a:ext uri="{FF2B5EF4-FFF2-40B4-BE49-F238E27FC236}">
                    <a16:creationId xmlns:a16="http://schemas.microsoft.com/office/drawing/2014/main" id="{89CCC73F-489E-4B48-9CF4-A6F0E94284B2}"/>
                  </a:ext>
                </a:extLst>
              </p:cNvPr>
              <p:cNvSpPr/>
              <p:nvPr/>
            </p:nvSpPr>
            <p:spPr>
              <a:xfrm flipV="1">
                <a:off x="1525897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7" name="Freeform: Shape 2036">
                <a:extLst>
                  <a:ext uri="{FF2B5EF4-FFF2-40B4-BE49-F238E27FC236}">
                    <a16:creationId xmlns:a16="http://schemas.microsoft.com/office/drawing/2014/main" id="{447F63EC-4670-4344-A80A-6B98E3EE2AC1}"/>
                  </a:ext>
                </a:extLst>
              </p:cNvPr>
              <p:cNvSpPr/>
              <p:nvPr/>
            </p:nvSpPr>
            <p:spPr>
              <a:xfrm flipH="1" flipV="1">
                <a:off x="1540913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8" name="Oval 2037">
                <a:extLst>
                  <a:ext uri="{FF2B5EF4-FFF2-40B4-BE49-F238E27FC236}">
                    <a16:creationId xmlns:a16="http://schemas.microsoft.com/office/drawing/2014/main" id="{EDAF345D-96A1-4519-B838-565A9E39E370}"/>
                  </a:ext>
                </a:extLst>
              </p:cNvPr>
              <p:cNvSpPr/>
              <p:nvPr/>
            </p:nvSpPr>
            <p:spPr>
              <a:xfrm flipV="1">
                <a:off x="1523493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39" name="Freeform: Shape 2038">
                <a:extLst>
                  <a:ext uri="{FF2B5EF4-FFF2-40B4-BE49-F238E27FC236}">
                    <a16:creationId xmlns:a16="http://schemas.microsoft.com/office/drawing/2014/main" id="{9692CCE3-8E0F-44FA-AB44-44B0EB8137A5}"/>
                  </a:ext>
                </a:extLst>
              </p:cNvPr>
              <p:cNvSpPr/>
              <p:nvPr/>
            </p:nvSpPr>
            <p:spPr>
              <a:xfrm flipV="1">
                <a:off x="155794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0" name="Freeform: Shape 2039">
                <a:extLst>
                  <a:ext uri="{FF2B5EF4-FFF2-40B4-BE49-F238E27FC236}">
                    <a16:creationId xmlns:a16="http://schemas.microsoft.com/office/drawing/2014/main" id="{A8B6D4B1-ACDD-43BC-962B-DE5B65EEA57A}"/>
                  </a:ext>
                </a:extLst>
              </p:cNvPr>
              <p:cNvSpPr/>
              <p:nvPr/>
            </p:nvSpPr>
            <p:spPr>
              <a:xfrm flipH="1" flipV="1">
                <a:off x="157295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1" name="Oval 2040">
                <a:extLst>
                  <a:ext uri="{FF2B5EF4-FFF2-40B4-BE49-F238E27FC236}">
                    <a16:creationId xmlns:a16="http://schemas.microsoft.com/office/drawing/2014/main" id="{7B2942D8-5CAD-4EAA-99A6-9AAF73675715}"/>
                  </a:ext>
                </a:extLst>
              </p:cNvPr>
              <p:cNvSpPr/>
              <p:nvPr/>
            </p:nvSpPr>
            <p:spPr>
              <a:xfrm flipV="1">
                <a:off x="155553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2" name="Freeform: Shape 2041">
                <a:extLst>
                  <a:ext uri="{FF2B5EF4-FFF2-40B4-BE49-F238E27FC236}">
                    <a16:creationId xmlns:a16="http://schemas.microsoft.com/office/drawing/2014/main" id="{B67E7600-1585-4309-8BC4-266CFE011209}"/>
                  </a:ext>
                </a:extLst>
              </p:cNvPr>
              <p:cNvSpPr/>
              <p:nvPr/>
            </p:nvSpPr>
            <p:spPr>
              <a:xfrm flipV="1">
                <a:off x="1589987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3" name="Freeform: Shape 2042">
                <a:extLst>
                  <a:ext uri="{FF2B5EF4-FFF2-40B4-BE49-F238E27FC236}">
                    <a16:creationId xmlns:a16="http://schemas.microsoft.com/office/drawing/2014/main" id="{1BAD1A8F-A774-4BFC-A30B-B40B33087F37}"/>
                  </a:ext>
                </a:extLst>
              </p:cNvPr>
              <p:cNvSpPr/>
              <p:nvPr/>
            </p:nvSpPr>
            <p:spPr>
              <a:xfrm flipH="1" flipV="1">
                <a:off x="1605003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4" name="Oval 2043">
                <a:extLst>
                  <a:ext uri="{FF2B5EF4-FFF2-40B4-BE49-F238E27FC236}">
                    <a16:creationId xmlns:a16="http://schemas.microsoft.com/office/drawing/2014/main" id="{1E6E7E29-4A1D-44AB-B419-C91848C55957}"/>
                  </a:ext>
                </a:extLst>
              </p:cNvPr>
              <p:cNvSpPr/>
              <p:nvPr/>
            </p:nvSpPr>
            <p:spPr>
              <a:xfrm flipV="1">
                <a:off x="1587583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5" name="Freeform: Shape 2044">
                <a:extLst>
                  <a:ext uri="{FF2B5EF4-FFF2-40B4-BE49-F238E27FC236}">
                    <a16:creationId xmlns:a16="http://schemas.microsoft.com/office/drawing/2014/main" id="{26F8FDC8-94FA-42DA-9799-515F2FAB1CF0}"/>
                  </a:ext>
                </a:extLst>
              </p:cNvPr>
              <p:cNvSpPr/>
              <p:nvPr/>
            </p:nvSpPr>
            <p:spPr>
              <a:xfrm flipV="1">
                <a:off x="1622032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6" name="Freeform: Shape 2045">
                <a:extLst>
                  <a:ext uri="{FF2B5EF4-FFF2-40B4-BE49-F238E27FC236}">
                    <a16:creationId xmlns:a16="http://schemas.microsoft.com/office/drawing/2014/main" id="{0AE0F0D8-74AF-4D9C-B3A3-FA20F0DF0587}"/>
                  </a:ext>
                </a:extLst>
              </p:cNvPr>
              <p:cNvSpPr/>
              <p:nvPr/>
            </p:nvSpPr>
            <p:spPr>
              <a:xfrm flipH="1" flipV="1">
                <a:off x="1637048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7" name="Oval 2046">
                <a:extLst>
                  <a:ext uri="{FF2B5EF4-FFF2-40B4-BE49-F238E27FC236}">
                    <a16:creationId xmlns:a16="http://schemas.microsoft.com/office/drawing/2014/main" id="{F58D59C7-BAA1-4240-83C0-13D5C487A6AE}"/>
                  </a:ext>
                </a:extLst>
              </p:cNvPr>
              <p:cNvSpPr/>
              <p:nvPr/>
            </p:nvSpPr>
            <p:spPr>
              <a:xfrm flipV="1">
                <a:off x="1619628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8" name="Freeform: Shape 2047">
                <a:extLst>
                  <a:ext uri="{FF2B5EF4-FFF2-40B4-BE49-F238E27FC236}">
                    <a16:creationId xmlns:a16="http://schemas.microsoft.com/office/drawing/2014/main" id="{2D6DD074-B668-4B61-9EA6-FA9BDE537A63}"/>
                  </a:ext>
                </a:extLst>
              </p:cNvPr>
              <p:cNvSpPr/>
              <p:nvPr/>
            </p:nvSpPr>
            <p:spPr>
              <a:xfrm flipV="1">
                <a:off x="165407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49" name="Freeform: Shape 2048">
                <a:extLst>
                  <a:ext uri="{FF2B5EF4-FFF2-40B4-BE49-F238E27FC236}">
                    <a16:creationId xmlns:a16="http://schemas.microsoft.com/office/drawing/2014/main" id="{4A614568-F39F-4546-9DB6-429283C03428}"/>
                  </a:ext>
                </a:extLst>
              </p:cNvPr>
              <p:cNvSpPr/>
              <p:nvPr/>
            </p:nvSpPr>
            <p:spPr>
              <a:xfrm flipH="1" flipV="1">
                <a:off x="166909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0" name="Oval 2049">
                <a:extLst>
                  <a:ext uri="{FF2B5EF4-FFF2-40B4-BE49-F238E27FC236}">
                    <a16:creationId xmlns:a16="http://schemas.microsoft.com/office/drawing/2014/main" id="{72EFE104-DF3C-4BAC-B220-8F1693495C64}"/>
                  </a:ext>
                </a:extLst>
              </p:cNvPr>
              <p:cNvSpPr/>
              <p:nvPr/>
            </p:nvSpPr>
            <p:spPr>
              <a:xfrm flipV="1">
                <a:off x="165167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1" name="Freeform: Shape 2050">
                <a:extLst>
                  <a:ext uri="{FF2B5EF4-FFF2-40B4-BE49-F238E27FC236}">
                    <a16:creationId xmlns:a16="http://schemas.microsoft.com/office/drawing/2014/main" id="{D1C53AD6-D6E0-42FD-9516-FB3CAFE53D24}"/>
                  </a:ext>
                </a:extLst>
              </p:cNvPr>
              <p:cNvSpPr/>
              <p:nvPr/>
            </p:nvSpPr>
            <p:spPr>
              <a:xfrm flipV="1">
                <a:off x="168612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2" name="Freeform: Shape 2051">
                <a:extLst>
                  <a:ext uri="{FF2B5EF4-FFF2-40B4-BE49-F238E27FC236}">
                    <a16:creationId xmlns:a16="http://schemas.microsoft.com/office/drawing/2014/main" id="{0321079A-364D-4110-ACE2-A99C858A908E}"/>
                  </a:ext>
                </a:extLst>
              </p:cNvPr>
              <p:cNvSpPr/>
              <p:nvPr/>
            </p:nvSpPr>
            <p:spPr>
              <a:xfrm flipH="1" flipV="1">
                <a:off x="170113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3" name="Oval 2052">
                <a:extLst>
                  <a:ext uri="{FF2B5EF4-FFF2-40B4-BE49-F238E27FC236}">
                    <a16:creationId xmlns:a16="http://schemas.microsoft.com/office/drawing/2014/main" id="{A04239B5-4D26-4036-9496-7C529B1F3AC3}"/>
                  </a:ext>
                </a:extLst>
              </p:cNvPr>
              <p:cNvSpPr/>
              <p:nvPr/>
            </p:nvSpPr>
            <p:spPr>
              <a:xfrm flipV="1">
                <a:off x="168371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4" name="Freeform: Shape 2053">
                <a:extLst>
                  <a:ext uri="{FF2B5EF4-FFF2-40B4-BE49-F238E27FC236}">
                    <a16:creationId xmlns:a16="http://schemas.microsoft.com/office/drawing/2014/main" id="{421928D5-9244-48A0-85D0-606025AAED52}"/>
                  </a:ext>
                </a:extLst>
              </p:cNvPr>
              <p:cNvSpPr/>
              <p:nvPr/>
            </p:nvSpPr>
            <p:spPr>
              <a:xfrm flipV="1">
                <a:off x="171816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5" name="Freeform: Shape 2054">
                <a:extLst>
                  <a:ext uri="{FF2B5EF4-FFF2-40B4-BE49-F238E27FC236}">
                    <a16:creationId xmlns:a16="http://schemas.microsoft.com/office/drawing/2014/main" id="{CF7BE83E-D145-4E9A-AD1E-52103F18C1F4}"/>
                  </a:ext>
                </a:extLst>
              </p:cNvPr>
              <p:cNvSpPr/>
              <p:nvPr/>
            </p:nvSpPr>
            <p:spPr>
              <a:xfrm flipH="1" flipV="1">
                <a:off x="173318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6" name="Oval 2055">
                <a:extLst>
                  <a:ext uri="{FF2B5EF4-FFF2-40B4-BE49-F238E27FC236}">
                    <a16:creationId xmlns:a16="http://schemas.microsoft.com/office/drawing/2014/main" id="{3BA3A8B0-A8BF-4C85-9253-FCB771DBE0F2}"/>
                  </a:ext>
                </a:extLst>
              </p:cNvPr>
              <p:cNvSpPr/>
              <p:nvPr/>
            </p:nvSpPr>
            <p:spPr>
              <a:xfrm flipV="1">
                <a:off x="171576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7" name="Freeform: Shape 2056">
                <a:extLst>
                  <a:ext uri="{FF2B5EF4-FFF2-40B4-BE49-F238E27FC236}">
                    <a16:creationId xmlns:a16="http://schemas.microsoft.com/office/drawing/2014/main" id="{2A656485-94A4-4AE2-A532-D31117A5D39E}"/>
                  </a:ext>
                </a:extLst>
              </p:cNvPr>
              <p:cNvSpPr/>
              <p:nvPr/>
            </p:nvSpPr>
            <p:spPr>
              <a:xfrm flipV="1">
                <a:off x="175021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8" name="Freeform: Shape 2057">
                <a:extLst>
                  <a:ext uri="{FF2B5EF4-FFF2-40B4-BE49-F238E27FC236}">
                    <a16:creationId xmlns:a16="http://schemas.microsoft.com/office/drawing/2014/main" id="{C1BD766D-89D6-4A78-8B51-8F9618DEE683}"/>
                  </a:ext>
                </a:extLst>
              </p:cNvPr>
              <p:cNvSpPr/>
              <p:nvPr/>
            </p:nvSpPr>
            <p:spPr>
              <a:xfrm flipH="1" flipV="1">
                <a:off x="176522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59" name="Oval 2058">
                <a:extLst>
                  <a:ext uri="{FF2B5EF4-FFF2-40B4-BE49-F238E27FC236}">
                    <a16:creationId xmlns:a16="http://schemas.microsoft.com/office/drawing/2014/main" id="{3417B1AD-F5A4-412A-86BB-6596609BA663}"/>
                  </a:ext>
                </a:extLst>
              </p:cNvPr>
              <p:cNvSpPr/>
              <p:nvPr/>
            </p:nvSpPr>
            <p:spPr>
              <a:xfrm flipV="1">
                <a:off x="174780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0A6962E8-43D3-4F45-B711-61EC33D06D93}"/>
                  </a:ext>
                </a:extLst>
              </p:cNvPr>
              <p:cNvSpPr/>
              <p:nvPr/>
            </p:nvSpPr>
            <p:spPr>
              <a:xfrm flipV="1">
                <a:off x="1782256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DC17C17D-1929-4514-AFA3-3C9A0CCE90B6}"/>
                  </a:ext>
                </a:extLst>
              </p:cNvPr>
              <p:cNvSpPr/>
              <p:nvPr/>
            </p:nvSpPr>
            <p:spPr>
              <a:xfrm flipH="1" flipV="1">
                <a:off x="1797272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2" name="Oval 2061">
                <a:extLst>
                  <a:ext uri="{FF2B5EF4-FFF2-40B4-BE49-F238E27FC236}">
                    <a16:creationId xmlns:a16="http://schemas.microsoft.com/office/drawing/2014/main" id="{DB99AA7A-1A8D-46EE-9601-DC84A75C82F9}"/>
                  </a:ext>
                </a:extLst>
              </p:cNvPr>
              <p:cNvSpPr/>
              <p:nvPr/>
            </p:nvSpPr>
            <p:spPr>
              <a:xfrm flipV="1">
                <a:off x="1779852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3" name="Freeform: Shape 2062">
                <a:extLst>
                  <a:ext uri="{FF2B5EF4-FFF2-40B4-BE49-F238E27FC236}">
                    <a16:creationId xmlns:a16="http://schemas.microsoft.com/office/drawing/2014/main" id="{2BE7731E-1F70-426D-A5DC-867FAFCBFC51}"/>
                  </a:ext>
                </a:extLst>
              </p:cNvPr>
              <p:cNvSpPr/>
              <p:nvPr/>
            </p:nvSpPr>
            <p:spPr>
              <a:xfrm flipV="1">
                <a:off x="181430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4" name="Freeform: Shape 2063">
                <a:extLst>
                  <a:ext uri="{FF2B5EF4-FFF2-40B4-BE49-F238E27FC236}">
                    <a16:creationId xmlns:a16="http://schemas.microsoft.com/office/drawing/2014/main" id="{B332B063-7741-40C6-A230-63E58B238560}"/>
                  </a:ext>
                </a:extLst>
              </p:cNvPr>
              <p:cNvSpPr/>
              <p:nvPr/>
            </p:nvSpPr>
            <p:spPr>
              <a:xfrm flipH="1" flipV="1">
                <a:off x="182931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5" name="Oval 2064">
                <a:extLst>
                  <a:ext uri="{FF2B5EF4-FFF2-40B4-BE49-F238E27FC236}">
                    <a16:creationId xmlns:a16="http://schemas.microsoft.com/office/drawing/2014/main" id="{9317B117-EB4E-46C3-BFE0-191804708E63}"/>
                  </a:ext>
                </a:extLst>
              </p:cNvPr>
              <p:cNvSpPr/>
              <p:nvPr/>
            </p:nvSpPr>
            <p:spPr>
              <a:xfrm flipV="1">
                <a:off x="181189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6" name="Freeform: Shape 2065">
                <a:extLst>
                  <a:ext uri="{FF2B5EF4-FFF2-40B4-BE49-F238E27FC236}">
                    <a16:creationId xmlns:a16="http://schemas.microsoft.com/office/drawing/2014/main" id="{73E0D2DA-ABFA-4A30-952C-FBB5CBC91493}"/>
                  </a:ext>
                </a:extLst>
              </p:cNvPr>
              <p:cNvSpPr/>
              <p:nvPr/>
            </p:nvSpPr>
            <p:spPr>
              <a:xfrm flipV="1">
                <a:off x="184634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7" name="Freeform: Shape 2066">
                <a:extLst>
                  <a:ext uri="{FF2B5EF4-FFF2-40B4-BE49-F238E27FC236}">
                    <a16:creationId xmlns:a16="http://schemas.microsoft.com/office/drawing/2014/main" id="{8B922827-36E6-41D3-A2B8-C4DBADA675A1}"/>
                  </a:ext>
                </a:extLst>
              </p:cNvPr>
              <p:cNvSpPr/>
              <p:nvPr/>
            </p:nvSpPr>
            <p:spPr>
              <a:xfrm flipH="1" flipV="1">
                <a:off x="186136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8" name="Oval 2067">
                <a:extLst>
                  <a:ext uri="{FF2B5EF4-FFF2-40B4-BE49-F238E27FC236}">
                    <a16:creationId xmlns:a16="http://schemas.microsoft.com/office/drawing/2014/main" id="{E2099F33-6C7F-418E-932B-8FF40556667A}"/>
                  </a:ext>
                </a:extLst>
              </p:cNvPr>
              <p:cNvSpPr/>
              <p:nvPr/>
            </p:nvSpPr>
            <p:spPr>
              <a:xfrm flipV="1">
                <a:off x="184394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69" name="Freeform: Shape 2068">
                <a:extLst>
                  <a:ext uri="{FF2B5EF4-FFF2-40B4-BE49-F238E27FC236}">
                    <a16:creationId xmlns:a16="http://schemas.microsoft.com/office/drawing/2014/main" id="{A534303B-F332-47CC-856E-D444EC5F94D9}"/>
                  </a:ext>
                </a:extLst>
              </p:cNvPr>
              <p:cNvSpPr/>
              <p:nvPr/>
            </p:nvSpPr>
            <p:spPr>
              <a:xfrm flipV="1">
                <a:off x="1878390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0" name="Freeform: Shape 2069">
                <a:extLst>
                  <a:ext uri="{FF2B5EF4-FFF2-40B4-BE49-F238E27FC236}">
                    <a16:creationId xmlns:a16="http://schemas.microsoft.com/office/drawing/2014/main" id="{E67DEDD9-880F-4B75-B73C-F80CAB20DBAF}"/>
                  </a:ext>
                </a:extLst>
              </p:cNvPr>
              <p:cNvSpPr/>
              <p:nvPr/>
            </p:nvSpPr>
            <p:spPr>
              <a:xfrm flipH="1" flipV="1">
                <a:off x="1893406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1" name="Oval 2070">
                <a:extLst>
                  <a:ext uri="{FF2B5EF4-FFF2-40B4-BE49-F238E27FC236}">
                    <a16:creationId xmlns:a16="http://schemas.microsoft.com/office/drawing/2014/main" id="{1E969D26-0C8E-453B-AA7A-0D715AE079F8}"/>
                  </a:ext>
                </a:extLst>
              </p:cNvPr>
              <p:cNvSpPr/>
              <p:nvPr/>
            </p:nvSpPr>
            <p:spPr>
              <a:xfrm flipV="1">
                <a:off x="1875986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2" name="Freeform: Shape 2071">
                <a:extLst>
                  <a:ext uri="{FF2B5EF4-FFF2-40B4-BE49-F238E27FC236}">
                    <a16:creationId xmlns:a16="http://schemas.microsoft.com/office/drawing/2014/main" id="{95C84126-3301-470A-823A-66DE173D23A3}"/>
                  </a:ext>
                </a:extLst>
              </p:cNvPr>
              <p:cNvSpPr/>
              <p:nvPr/>
            </p:nvSpPr>
            <p:spPr>
              <a:xfrm flipV="1">
                <a:off x="1910435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3" name="Freeform: Shape 2072">
                <a:extLst>
                  <a:ext uri="{FF2B5EF4-FFF2-40B4-BE49-F238E27FC236}">
                    <a16:creationId xmlns:a16="http://schemas.microsoft.com/office/drawing/2014/main" id="{C16CEDE6-E39E-48A9-9967-6F001FA82311}"/>
                  </a:ext>
                </a:extLst>
              </p:cNvPr>
              <p:cNvSpPr/>
              <p:nvPr/>
            </p:nvSpPr>
            <p:spPr>
              <a:xfrm flipH="1" flipV="1">
                <a:off x="1925451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4" name="Oval 2073">
                <a:extLst>
                  <a:ext uri="{FF2B5EF4-FFF2-40B4-BE49-F238E27FC236}">
                    <a16:creationId xmlns:a16="http://schemas.microsoft.com/office/drawing/2014/main" id="{CCC026C2-C4F9-434F-8B83-ADF168C978C3}"/>
                  </a:ext>
                </a:extLst>
              </p:cNvPr>
              <p:cNvSpPr/>
              <p:nvPr/>
            </p:nvSpPr>
            <p:spPr>
              <a:xfrm flipV="1">
                <a:off x="1908031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5" name="Freeform: Shape 2074">
                <a:extLst>
                  <a:ext uri="{FF2B5EF4-FFF2-40B4-BE49-F238E27FC236}">
                    <a16:creationId xmlns:a16="http://schemas.microsoft.com/office/drawing/2014/main" id="{53E58DE7-DBBF-4911-BD84-AFD9BB5278F6}"/>
                  </a:ext>
                </a:extLst>
              </p:cNvPr>
              <p:cNvSpPr/>
              <p:nvPr/>
            </p:nvSpPr>
            <p:spPr>
              <a:xfrm flipV="1">
                <a:off x="1942491" y="2621004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6" name="Freeform: Shape 2075">
                <a:extLst>
                  <a:ext uri="{FF2B5EF4-FFF2-40B4-BE49-F238E27FC236}">
                    <a16:creationId xmlns:a16="http://schemas.microsoft.com/office/drawing/2014/main" id="{86028069-E21B-42AF-B3B0-D1EE414DA759}"/>
                  </a:ext>
                </a:extLst>
              </p:cNvPr>
              <p:cNvSpPr/>
              <p:nvPr/>
            </p:nvSpPr>
            <p:spPr>
              <a:xfrm flipH="1" flipV="1">
                <a:off x="1957507" y="2622505"/>
                <a:ext cx="7508" cy="54056"/>
              </a:xfrm>
              <a:custGeom>
                <a:avLst/>
                <a:gdLst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  <a:gd name="connsiteX0" fmla="*/ 11906 w 11906"/>
                  <a:gd name="connsiteY0" fmla="*/ 0 h 85725"/>
                  <a:gd name="connsiteX1" fmla="*/ 0 w 11906"/>
                  <a:gd name="connsiteY1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85725">
                    <a:moveTo>
                      <a:pt x="11906" y="0"/>
                    </a:moveTo>
                    <a:cubicBezTo>
                      <a:pt x="7937" y="28575"/>
                      <a:pt x="8732" y="61912"/>
                      <a:pt x="0" y="8572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77" name="Oval 2076">
                <a:extLst>
                  <a:ext uri="{FF2B5EF4-FFF2-40B4-BE49-F238E27FC236}">
                    <a16:creationId xmlns:a16="http://schemas.microsoft.com/office/drawing/2014/main" id="{8F56C895-080D-436B-AC9F-AD8BF5B3C091}"/>
                  </a:ext>
                </a:extLst>
              </p:cNvPr>
              <p:cNvSpPr/>
              <p:nvPr/>
            </p:nvSpPr>
            <p:spPr>
              <a:xfrm flipV="1">
                <a:off x="1940087" y="2672256"/>
                <a:ext cx="28830" cy="28830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grpSp>
            <p:nvGrpSpPr>
              <p:cNvPr id="2078" name="Group 2077">
                <a:extLst>
                  <a:ext uri="{FF2B5EF4-FFF2-40B4-BE49-F238E27FC236}">
                    <a16:creationId xmlns:a16="http://schemas.microsoft.com/office/drawing/2014/main" id="{B556CC4F-7E1E-4867-8014-5C6E2D8B045C}"/>
                  </a:ext>
                </a:extLst>
              </p:cNvPr>
              <p:cNvGrpSpPr/>
              <p:nvPr/>
            </p:nvGrpSpPr>
            <p:grpSpPr>
              <a:xfrm>
                <a:off x="736029" y="2054804"/>
                <a:ext cx="232120" cy="1312966"/>
                <a:chOff x="2664554" y="2094518"/>
                <a:chExt cx="368112" cy="2082194"/>
              </a:xfrm>
            </p:grpSpPr>
            <p:sp>
              <p:nvSpPr>
                <p:cNvPr id="2100" name="Freeform: Shape 2099">
                  <a:extLst>
                    <a:ext uri="{FF2B5EF4-FFF2-40B4-BE49-F238E27FC236}">
                      <a16:creationId xmlns:a16="http://schemas.microsoft.com/office/drawing/2014/main" id="{C0D35D0E-6264-419B-A757-7BE37B20BA45}"/>
                    </a:ext>
                  </a:extLst>
                </p:cNvPr>
                <p:cNvSpPr/>
                <p:nvPr/>
              </p:nvSpPr>
              <p:spPr>
                <a:xfrm>
                  <a:off x="2733675" y="2094518"/>
                  <a:ext cx="233363" cy="1729770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1729770">
                      <a:moveTo>
                        <a:pt x="0" y="1729770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101" name="Rectangle: Rounded Corners 2100">
                  <a:extLst>
                    <a:ext uri="{FF2B5EF4-FFF2-40B4-BE49-F238E27FC236}">
                      <a16:creationId xmlns:a16="http://schemas.microsoft.com/office/drawing/2014/main" id="{DB661F42-4363-45CE-BD9D-3E94B7D8F877}"/>
                    </a:ext>
                  </a:extLst>
                </p:cNvPr>
                <p:cNvSpPr/>
                <p:nvPr/>
              </p:nvSpPr>
              <p:spPr>
                <a:xfrm>
                  <a:off x="26645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102" name="Rectangle: Rounded Corners 2101">
                  <a:extLst>
                    <a:ext uri="{FF2B5EF4-FFF2-40B4-BE49-F238E27FC236}">
                      <a16:creationId xmlns:a16="http://schemas.microsoft.com/office/drawing/2014/main" id="{53A906F7-691B-41F9-9AC2-AF26DDD4CB55}"/>
                    </a:ext>
                  </a:extLst>
                </p:cNvPr>
                <p:cNvSpPr/>
                <p:nvPr/>
              </p:nvSpPr>
              <p:spPr>
                <a:xfrm>
                  <a:off x="28931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103" name="Rectangle: Rounded Corners 2102">
                  <a:extLst>
                    <a:ext uri="{FF2B5EF4-FFF2-40B4-BE49-F238E27FC236}">
                      <a16:creationId xmlns:a16="http://schemas.microsoft.com/office/drawing/2014/main" id="{5AC84D98-4E3B-49AD-998C-D19FE7561163}"/>
                    </a:ext>
                  </a:extLst>
                </p:cNvPr>
                <p:cNvSpPr/>
                <p:nvPr/>
              </p:nvSpPr>
              <p:spPr>
                <a:xfrm>
                  <a:off x="2664554" y="3367088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0070BE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104" name="Rectangle: Rounded Corners 2103">
                  <a:extLst>
                    <a:ext uri="{FF2B5EF4-FFF2-40B4-BE49-F238E27FC236}">
                      <a16:creationId xmlns:a16="http://schemas.microsoft.com/office/drawing/2014/main" id="{D13C62E6-8D6C-4B2F-818F-ED768C83CFB9}"/>
                    </a:ext>
                  </a:extLst>
                </p:cNvPr>
                <p:cNvSpPr/>
                <p:nvPr/>
              </p:nvSpPr>
              <p:spPr>
                <a:xfrm>
                  <a:off x="2664554" y="3810000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19416B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9" name="Group 2078">
                <a:extLst>
                  <a:ext uri="{FF2B5EF4-FFF2-40B4-BE49-F238E27FC236}">
                    <a16:creationId xmlns:a16="http://schemas.microsoft.com/office/drawing/2014/main" id="{8C76F36B-E005-467E-AA42-7919A4E7F163}"/>
                  </a:ext>
                </a:extLst>
              </p:cNvPr>
              <p:cNvGrpSpPr/>
              <p:nvPr/>
            </p:nvGrpSpPr>
            <p:grpSpPr>
              <a:xfrm>
                <a:off x="1224935" y="2054804"/>
                <a:ext cx="232120" cy="1312966"/>
                <a:chOff x="2664554" y="2094518"/>
                <a:chExt cx="368112" cy="2082194"/>
              </a:xfrm>
            </p:grpSpPr>
            <p:sp>
              <p:nvSpPr>
                <p:cNvPr id="2095" name="Freeform: Shape 2094">
                  <a:extLst>
                    <a:ext uri="{FF2B5EF4-FFF2-40B4-BE49-F238E27FC236}">
                      <a16:creationId xmlns:a16="http://schemas.microsoft.com/office/drawing/2014/main" id="{8A51CCBF-64AB-4814-864E-8CE1E97E9D70}"/>
                    </a:ext>
                  </a:extLst>
                </p:cNvPr>
                <p:cNvSpPr/>
                <p:nvPr/>
              </p:nvSpPr>
              <p:spPr>
                <a:xfrm>
                  <a:off x="2733675" y="2094518"/>
                  <a:ext cx="233363" cy="1729770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1729770">
                      <a:moveTo>
                        <a:pt x="0" y="1729770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6" name="Rectangle: Rounded Corners 2095">
                  <a:extLst>
                    <a:ext uri="{FF2B5EF4-FFF2-40B4-BE49-F238E27FC236}">
                      <a16:creationId xmlns:a16="http://schemas.microsoft.com/office/drawing/2014/main" id="{D0F82EE3-FC9A-4B19-B101-39CBFC5AA117}"/>
                    </a:ext>
                  </a:extLst>
                </p:cNvPr>
                <p:cNvSpPr/>
                <p:nvPr/>
              </p:nvSpPr>
              <p:spPr>
                <a:xfrm>
                  <a:off x="26645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7" name="Rectangle: Rounded Corners 2096">
                  <a:extLst>
                    <a:ext uri="{FF2B5EF4-FFF2-40B4-BE49-F238E27FC236}">
                      <a16:creationId xmlns:a16="http://schemas.microsoft.com/office/drawing/2014/main" id="{66B5CA7E-6A04-4C43-8E9D-AB84E0F12C17}"/>
                    </a:ext>
                  </a:extLst>
                </p:cNvPr>
                <p:cNvSpPr/>
                <p:nvPr/>
              </p:nvSpPr>
              <p:spPr>
                <a:xfrm>
                  <a:off x="28931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8" name="Rectangle: Rounded Corners 2097">
                  <a:extLst>
                    <a:ext uri="{FF2B5EF4-FFF2-40B4-BE49-F238E27FC236}">
                      <a16:creationId xmlns:a16="http://schemas.microsoft.com/office/drawing/2014/main" id="{563CB558-8A5A-461F-905E-C22B613B742A}"/>
                    </a:ext>
                  </a:extLst>
                </p:cNvPr>
                <p:cNvSpPr/>
                <p:nvPr/>
              </p:nvSpPr>
              <p:spPr>
                <a:xfrm>
                  <a:off x="2664554" y="3367088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F15A29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9" name="Rectangle: Rounded Corners 2098">
                  <a:extLst>
                    <a:ext uri="{FF2B5EF4-FFF2-40B4-BE49-F238E27FC236}">
                      <a16:creationId xmlns:a16="http://schemas.microsoft.com/office/drawing/2014/main" id="{42CEF108-78D6-427D-9941-39A9EF90A8ED}"/>
                    </a:ext>
                  </a:extLst>
                </p:cNvPr>
                <p:cNvSpPr/>
                <p:nvPr/>
              </p:nvSpPr>
              <p:spPr>
                <a:xfrm>
                  <a:off x="2664554" y="3810000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19416B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0" name="Group 2079">
                <a:extLst>
                  <a:ext uri="{FF2B5EF4-FFF2-40B4-BE49-F238E27FC236}">
                    <a16:creationId xmlns:a16="http://schemas.microsoft.com/office/drawing/2014/main" id="{1C3EB565-C162-41AF-8E06-961264EACEA1}"/>
                  </a:ext>
                </a:extLst>
              </p:cNvPr>
              <p:cNvGrpSpPr/>
              <p:nvPr/>
            </p:nvGrpSpPr>
            <p:grpSpPr>
              <a:xfrm>
                <a:off x="1713841" y="2054804"/>
                <a:ext cx="232120" cy="1312966"/>
                <a:chOff x="2664554" y="2094518"/>
                <a:chExt cx="368112" cy="2082194"/>
              </a:xfrm>
            </p:grpSpPr>
            <p:sp>
              <p:nvSpPr>
                <p:cNvPr id="2090" name="Freeform: Shape 2089">
                  <a:extLst>
                    <a:ext uri="{FF2B5EF4-FFF2-40B4-BE49-F238E27FC236}">
                      <a16:creationId xmlns:a16="http://schemas.microsoft.com/office/drawing/2014/main" id="{18501870-2C2B-4170-B3FC-BE4522ECC495}"/>
                    </a:ext>
                  </a:extLst>
                </p:cNvPr>
                <p:cNvSpPr/>
                <p:nvPr/>
              </p:nvSpPr>
              <p:spPr>
                <a:xfrm>
                  <a:off x="2733675" y="2094518"/>
                  <a:ext cx="233363" cy="1729770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1729770">
                      <a:moveTo>
                        <a:pt x="0" y="1729770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1" name="Rectangle: Rounded Corners 2090">
                  <a:extLst>
                    <a:ext uri="{FF2B5EF4-FFF2-40B4-BE49-F238E27FC236}">
                      <a16:creationId xmlns:a16="http://schemas.microsoft.com/office/drawing/2014/main" id="{0B14F2C6-A1D6-4605-9C54-937D0EF8B063}"/>
                    </a:ext>
                  </a:extLst>
                </p:cNvPr>
                <p:cNvSpPr/>
                <p:nvPr/>
              </p:nvSpPr>
              <p:spPr>
                <a:xfrm>
                  <a:off x="26645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2" name="Rectangle: Rounded Corners 2091">
                  <a:extLst>
                    <a:ext uri="{FF2B5EF4-FFF2-40B4-BE49-F238E27FC236}">
                      <a16:creationId xmlns:a16="http://schemas.microsoft.com/office/drawing/2014/main" id="{C36FC179-F353-4943-AF68-52CEAA158E4D}"/>
                    </a:ext>
                  </a:extLst>
                </p:cNvPr>
                <p:cNvSpPr/>
                <p:nvPr/>
              </p:nvSpPr>
              <p:spPr>
                <a:xfrm>
                  <a:off x="28931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3" name="Rectangle: Rounded Corners 2092">
                  <a:extLst>
                    <a:ext uri="{FF2B5EF4-FFF2-40B4-BE49-F238E27FC236}">
                      <a16:creationId xmlns:a16="http://schemas.microsoft.com/office/drawing/2014/main" id="{6A5B3B49-0F65-4D7B-84C0-86513CAA1989}"/>
                    </a:ext>
                  </a:extLst>
                </p:cNvPr>
                <p:cNvSpPr/>
                <p:nvPr/>
              </p:nvSpPr>
              <p:spPr>
                <a:xfrm>
                  <a:off x="2664554" y="3367088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73819A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2094" name="Rectangle: Rounded Corners 2093">
                  <a:extLst>
                    <a:ext uri="{FF2B5EF4-FFF2-40B4-BE49-F238E27FC236}">
                      <a16:creationId xmlns:a16="http://schemas.microsoft.com/office/drawing/2014/main" id="{3A0FF60E-8AD3-4D03-B888-0DC7E5DF7055}"/>
                    </a:ext>
                  </a:extLst>
                </p:cNvPr>
                <p:cNvSpPr/>
                <p:nvPr/>
              </p:nvSpPr>
              <p:spPr>
                <a:xfrm>
                  <a:off x="2664554" y="3810000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19416B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81" name="Rectangle 2080">
                <a:extLst>
                  <a:ext uri="{FF2B5EF4-FFF2-40B4-BE49-F238E27FC236}">
                    <a16:creationId xmlns:a16="http://schemas.microsoft.com/office/drawing/2014/main" id="{6E2947F6-2EA2-48BE-91F0-9231A572B9FF}"/>
                  </a:ext>
                </a:extLst>
              </p:cNvPr>
              <p:cNvSpPr/>
              <p:nvPr/>
            </p:nvSpPr>
            <p:spPr>
              <a:xfrm>
                <a:off x="651080" y="1868637"/>
                <a:ext cx="414206" cy="15388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m971</a:t>
                </a:r>
              </a:p>
            </p:txBody>
          </p:sp>
          <p:sp>
            <p:nvSpPr>
              <p:cNvPr id="2082" name="Rectangle 2081">
                <a:extLst>
                  <a:ext uri="{FF2B5EF4-FFF2-40B4-BE49-F238E27FC236}">
                    <a16:creationId xmlns:a16="http://schemas.microsoft.com/office/drawing/2014/main" id="{C81B8676-05D0-47F0-94A0-5EC26203E93C}"/>
                  </a:ext>
                </a:extLst>
              </p:cNvPr>
              <p:cNvSpPr/>
              <p:nvPr/>
            </p:nvSpPr>
            <p:spPr>
              <a:xfrm>
                <a:off x="1137649" y="1868637"/>
                <a:ext cx="414206" cy="15388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19c493</a:t>
                </a:r>
              </a:p>
            </p:txBody>
          </p:sp>
          <p:sp>
            <p:nvSpPr>
              <p:cNvPr id="2083" name="Rectangle 2082">
                <a:extLst>
                  <a:ext uri="{FF2B5EF4-FFF2-40B4-BE49-F238E27FC236}">
                    <a16:creationId xmlns:a16="http://schemas.microsoft.com/office/drawing/2014/main" id="{28D84CE2-4785-41E7-A7D3-0EA2995062DC}"/>
                  </a:ext>
                </a:extLst>
              </p:cNvPr>
              <p:cNvSpPr/>
              <p:nvPr/>
            </p:nvSpPr>
            <p:spPr>
              <a:xfrm>
                <a:off x="1630568" y="1868637"/>
                <a:ext cx="414206" cy="15388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20c27</a:t>
                </a:r>
              </a:p>
            </p:txBody>
          </p:sp>
          <p:sp>
            <p:nvSpPr>
              <p:cNvPr id="2084" name="Rectangle 2083">
                <a:extLst>
                  <a:ext uri="{FF2B5EF4-FFF2-40B4-BE49-F238E27FC236}">
                    <a16:creationId xmlns:a16="http://schemas.microsoft.com/office/drawing/2014/main" id="{E62D734B-5FD6-445B-A1C2-5B9E8E9375A4}"/>
                  </a:ext>
                </a:extLst>
              </p:cNvPr>
              <p:cNvSpPr/>
              <p:nvPr/>
            </p:nvSpPr>
            <p:spPr>
              <a:xfrm>
                <a:off x="854280" y="289868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4-1BB</a:t>
                </a:r>
              </a:p>
            </p:txBody>
          </p:sp>
          <p:sp>
            <p:nvSpPr>
              <p:cNvPr id="2085" name="Rectangle 2084">
                <a:extLst>
                  <a:ext uri="{FF2B5EF4-FFF2-40B4-BE49-F238E27FC236}">
                    <a16:creationId xmlns:a16="http://schemas.microsoft.com/office/drawing/2014/main" id="{1E3AEDA5-9ACE-4104-A3C7-3BC95D8E1979}"/>
                  </a:ext>
                </a:extLst>
              </p:cNvPr>
              <p:cNvSpPr/>
              <p:nvPr/>
            </p:nvSpPr>
            <p:spPr>
              <a:xfrm>
                <a:off x="854280" y="318443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86" name="Rectangle 2085">
                <a:extLst>
                  <a:ext uri="{FF2B5EF4-FFF2-40B4-BE49-F238E27FC236}">
                    <a16:creationId xmlns:a16="http://schemas.microsoft.com/office/drawing/2014/main" id="{4BCE1DE9-EC3F-40B5-A7E1-AD25FB021642}"/>
                  </a:ext>
                </a:extLst>
              </p:cNvPr>
              <p:cNvSpPr/>
              <p:nvPr/>
            </p:nvSpPr>
            <p:spPr>
              <a:xfrm>
                <a:off x="1330530" y="289868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CD28</a:t>
                </a:r>
              </a:p>
            </p:txBody>
          </p:sp>
          <p:sp>
            <p:nvSpPr>
              <p:cNvPr id="2087" name="Rectangle 2086">
                <a:extLst>
                  <a:ext uri="{FF2B5EF4-FFF2-40B4-BE49-F238E27FC236}">
                    <a16:creationId xmlns:a16="http://schemas.microsoft.com/office/drawing/2014/main" id="{162EF13F-D4D8-47E5-93A1-1F327F767B5F}"/>
                  </a:ext>
                </a:extLst>
              </p:cNvPr>
              <p:cNvSpPr/>
              <p:nvPr/>
            </p:nvSpPr>
            <p:spPr>
              <a:xfrm>
                <a:off x="1330530" y="318443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2088" name="Rectangle 2087">
                <a:extLst>
                  <a:ext uri="{FF2B5EF4-FFF2-40B4-BE49-F238E27FC236}">
                    <a16:creationId xmlns:a16="http://schemas.microsoft.com/office/drawing/2014/main" id="{043C5EE9-F29A-4E47-B40D-6CECF1870ED7}"/>
                  </a:ext>
                </a:extLst>
              </p:cNvPr>
              <p:cNvSpPr/>
              <p:nvPr/>
            </p:nvSpPr>
            <p:spPr>
              <a:xfrm>
                <a:off x="1838530" y="289868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CD2</a:t>
                </a:r>
              </a:p>
            </p:txBody>
          </p:sp>
          <p:sp>
            <p:nvSpPr>
              <p:cNvPr id="2089" name="Rectangle 2088">
                <a:extLst>
                  <a:ext uri="{FF2B5EF4-FFF2-40B4-BE49-F238E27FC236}">
                    <a16:creationId xmlns:a16="http://schemas.microsoft.com/office/drawing/2014/main" id="{0511E5C1-AFF6-48AA-94FF-40AF6751AAE1}"/>
                  </a:ext>
                </a:extLst>
              </p:cNvPr>
              <p:cNvSpPr/>
              <p:nvPr/>
            </p:nvSpPr>
            <p:spPr>
              <a:xfrm>
                <a:off x="1838530" y="318443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86773AFD-9C1D-43E1-B001-F0BF1415323F}"/>
                </a:ext>
              </a:extLst>
            </p:cNvPr>
            <p:cNvGrpSpPr/>
            <p:nvPr/>
          </p:nvGrpSpPr>
          <p:grpSpPr>
            <a:xfrm>
              <a:off x="15181776" y="1670691"/>
              <a:ext cx="626980" cy="1499133"/>
              <a:chOff x="2375429" y="1868637"/>
              <a:chExt cx="626980" cy="1499133"/>
            </a:xfrm>
          </p:grpSpPr>
          <p:grpSp>
            <p:nvGrpSpPr>
              <p:cNvPr id="1184" name="Group 1183">
                <a:extLst>
                  <a:ext uri="{FF2B5EF4-FFF2-40B4-BE49-F238E27FC236}">
                    <a16:creationId xmlns:a16="http://schemas.microsoft.com/office/drawing/2014/main" id="{9FCFD056-8F14-46F9-A07C-616FF250483F}"/>
                  </a:ext>
                </a:extLst>
              </p:cNvPr>
              <p:cNvGrpSpPr/>
              <p:nvPr/>
            </p:nvGrpSpPr>
            <p:grpSpPr>
              <a:xfrm>
                <a:off x="2536844" y="2054804"/>
                <a:ext cx="232120" cy="1312966"/>
                <a:chOff x="2664554" y="2094518"/>
                <a:chExt cx="368112" cy="2082194"/>
              </a:xfrm>
            </p:grpSpPr>
            <p:sp>
              <p:nvSpPr>
                <p:cNvPr id="1821" name="Freeform: Shape 1820">
                  <a:extLst>
                    <a:ext uri="{FF2B5EF4-FFF2-40B4-BE49-F238E27FC236}">
                      <a16:creationId xmlns:a16="http://schemas.microsoft.com/office/drawing/2014/main" id="{F0D57B8A-3930-4A5E-BD53-E07F8AB0FC55}"/>
                    </a:ext>
                  </a:extLst>
                </p:cNvPr>
                <p:cNvSpPr/>
                <p:nvPr/>
              </p:nvSpPr>
              <p:spPr>
                <a:xfrm>
                  <a:off x="2733675" y="2094518"/>
                  <a:ext cx="233363" cy="1729770"/>
                </a:xfrm>
                <a:custGeom>
                  <a:avLst/>
                  <a:gdLst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728788 h 1728788"/>
                    <a:gd name="connsiteX1" fmla="*/ 0 w 233363"/>
                    <a:gd name="connsiteY1" fmla="*/ 47625 h 1728788"/>
                    <a:gd name="connsiteX2" fmla="*/ 61913 w 233363"/>
                    <a:gd name="connsiteY2" fmla="*/ 0 h 1728788"/>
                    <a:gd name="connsiteX3" fmla="*/ 114300 w 233363"/>
                    <a:gd name="connsiteY3" fmla="*/ 52388 h 1728788"/>
                    <a:gd name="connsiteX4" fmla="*/ 114300 w 233363"/>
                    <a:gd name="connsiteY4" fmla="*/ 552450 h 1728788"/>
                    <a:gd name="connsiteX5" fmla="*/ 171450 w 233363"/>
                    <a:gd name="connsiteY5" fmla="*/ 604838 h 1728788"/>
                    <a:gd name="connsiteX6" fmla="*/ 233363 w 233363"/>
                    <a:gd name="connsiteY6" fmla="*/ 566738 h 1728788"/>
                    <a:gd name="connsiteX7" fmla="*/ 233363 w 233363"/>
                    <a:gd name="connsiteY7" fmla="*/ 528638 h 1728788"/>
                    <a:gd name="connsiteX0" fmla="*/ 0 w 233363"/>
                    <a:gd name="connsiteY0" fmla="*/ 1824660 h 1824660"/>
                    <a:gd name="connsiteX1" fmla="*/ 0 w 233363"/>
                    <a:gd name="connsiteY1" fmla="*/ 143497 h 1824660"/>
                    <a:gd name="connsiteX2" fmla="*/ 114300 w 233363"/>
                    <a:gd name="connsiteY2" fmla="*/ 148260 h 1824660"/>
                    <a:gd name="connsiteX3" fmla="*/ 114300 w 233363"/>
                    <a:gd name="connsiteY3" fmla="*/ 648322 h 1824660"/>
                    <a:gd name="connsiteX4" fmla="*/ 171450 w 233363"/>
                    <a:gd name="connsiteY4" fmla="*/ 700710 h 1824660"/>
                    <a:gd name="connsiteX5" fmla="*/ 233363 w 233363"/>
                    <a:gd name="connsiteY5" fmla="*/ 662610 h 1824660"/>
                    <a:gd name="connsiteX6" fmla="*/ 233363 w 233363"/>
                    <a:gd name="connsiteY6" fmla="*/ 624510 h 182466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171450 w 233363"/>
                    <a:gd name="connsiteY4" fmla="*/ 605820 h 1729770"/>
                    <a:gd name="connsiteX5" fmla="*/ 233363 w 233363"/>
                    <a:gd name="connsiteY5" fmla="*/ 567720 h 1729770"/>
                    <a:gd name="connsiteX6" fmla="*/ 233363 w 233363"/>
                    <a:gd name="connsiteY6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67720 h 1729770"/>
                    <a:gd name="connsiteX5" fmla="*/ 233363 w 233363"/>
                    <a:gd name="connsiteY5" fmla="*/ 529620 h 1729770"/>
                    <a:gd name="connsiteX0" fmla="*/ 0 w 233371"/>
                    <a:gd name="connsiteY0" fmla="*/ 1729770 h 1729770"/>
                    <a:gd name="connsiteX1" fmla="*/ 0 w 233371"/>
                    <a:gd name="connsiteY1" fmla="*/ 48607 h 1729770"/>
                    <a:gd name="connsiteX2" fmla="*/ 114300 w 233371"/>
                    <a:gd name="connsiteY2" fmla="*/ 53370 h 1729770"/>
                    <a:gd name="connsiteX3" fmla="*/ 114300 w 233371"/>
                    <a:gd name="connsiteY3" fmla="*/ 553432 h 1729770"/>
                    <a:gd name="connsiteX4" fmla="*/ 233363 w 233371"/>
                    <a:gd name="connsiteY4" fmla="*/ 567720 h 1729770"/>
                    <a:gd name="connsiteX5" fmla="*/ 233363 w 233371"/>
                    <a:gd name="connsiteY5" fmla="*/ 529620 h 1729770"/>
                    <a:gd name="connsiteX0" fmla="*/ 0 w 233368"/>
                    <a:gd name="connsiteY0" fmla="*/ 1729770 h 1729770"/>
                    <a:gd name="connsiteX1" fmla="*/ 0 w 233368"/>
                    <a:gd name="connsiteY1" fmla="*/ 48607 h 1729770"/>
                    <a:gd name="connsiteX2" fmla="*/ 114300 w 233368"/>
                    <a:gd name="connsiteY2" fmla="*/ 53370 h 1729770"/>
                    <a:gd name="connsiteX3" fmla="*/ 114300 w 233368"/>
                    <a:gd name="connsiteY3" fmla="*/ 553432 h 1729770"/>
                    <a:gd name="connsiteX4" fmla="*/ 233363 w 233368"/>
                    <a:gd name="connsiteY4" fmla="*/ 567720 h 1729770"/>
                    <a:gd name="connsiteX5" fmla="*/ 233363 w 233368"/>
                    <a:gd name="connsiteY5" fmla="*/ 529620 h 1729770"/>
                    <a:gd name="connsiteX0" fmla="*/ 0 w 233369"/>
                    <a:gd name="connsiteY0" fmla="*/ 1729770 h 1729770"/>
                    <a:gd name="connsiteX1" fmla="*/ 0 w 233369"/>
                    <a:gd name="connsiteY1" fmla="*/ 48607 h 1729770"/>
                    <a:gd name="connsiteX2" fmla="*/ 114300 w 233369"/>
                    <a:gd name="connsiteY2" fmla="*/ 53370 h 1729770"/>
                    <a:gd name="connsiteX3" fmla="*/ 114300 w 233369"/>
                    <a:gd name="connsiteY3" fmla="*/ 553432 h 1729770"/>
                    <a:gd name="connsiteX4" fmla="*/ 233363 w 233369"/>
                    <a:gd name="connsiteY4" fmla="*/ 567720 h 1729770"/>
                    <a:gd name="connsiteX5" fmla="*/ 233363 w 233369"/>
                    <a:gd name="connsiteY5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  <a:gd name="connsiteX0" fmla="*/ 0 w 233363"/>
                    <a:gd name="connsiteY0" fmla="*/ 1729770 h 1729770"/>
                    <a:gd name="connsiteX1" fmla="*/ 0 w 233363"/>
                    <a:gd name="connsiteY1" fmla="*/ 48607 h 1729770"/>
                    <a:gd name="connsiteX2" fmla="*/ 114300 w 233363"/>
                    <a:gd name="connsiteY2" fmla="*/ 53370 h 1729770"/>
                    <a:gd name="connsiteX3" fmla="*/ 114300 w 233363"/>
                    <a:gd name="connsiteY3" fmla="*/ 553432 h 1729770"/>
                    <a:gd name="connsiteX4" fmla="*/ 233363 w 233363"/>
                    <a:gd name="connsiteY4" fmla="*/ 529620 h 1729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63" h="1729770">
                      <a:moveTo>
                        <a:pt x="0" y="1729770"/>
                      </a:moveTo>
                      <a:lnTo>
                        <a:pt x="0" y="48607"/>
                      </a:lnTo>
                      <a:cubicBezTo>
                        <a:pt x="2382" y="-2193"/>
                        <a:pt x="95250" y="-30767"/>
                        <a:pt x="114300" y="53370"/>
                      </a:cubicBezTo>
                      <a:lnTo>
                        <a:pt x="114300" y="553432"/>
                      </a:lnTo>
                      <a:cubicBezTo>
                        <a:pt x="134144" y="632807"/>
                        <a:pt x="229990" y="622687"/>
                        <a:pt x="233363" y="52962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19416B"/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22" name="Rectangle: Rounded Corners 1821">
                  <a:extLst>
                    <a:ext uri="{FF2B5EF4-FFF2-40B4-BE49-F238E27FC236}">
                      <a16:creationId xmlns:a16="http://schemas.microsoft.com/office/drawing/2014/main" id="{8C77875D-D5B5-4B35-9D3D-651A7F1F1AC1}"/>
                    </a:ext>
                  </a:extLst>
                </p:cNvPr>
                <p:cNvSpPr/>
                <p:nvPr/>
              </p:nvSpPr>
              <p:spPr>
                <a:xfrm>
                  <a:off x="26645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23" name="Rectangle: Rounded Corners 1822">
                  <a:extLst>
                    <a:ext uri="{FF2B5EF4-FFF2-40B4-BE49-F238E27FC236}">
                      <a16:creationId xmlns:a16="http://schemas.microsoft.com/office/drawing/2014/main" id="{AF01A01D-9FC9-4975-8199-E88FF269CF81}"/>
                    </a:ext>
                  </a:extLst>
                </p:cNvPr>
                <p:cNvSpPr/>
                <p:nvPr/>
              </p:nvSpPr>
              <p:spPr>
                <a:xfrm>
                  <a:off x="2893154" y="2185988"/>
                  <a:ext cx="139512" cy="45005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24" name="Rectangle: Rounded Corners 1823">
                  <a:extLst>
                    <a:ext uri="{FF2B5EF4-FFF2-40B4-BE49-F238E27FC236}">
                      <a16:creationId xmlns:a16="http://schemas.microsoft.com/office/drawing/2014/main" id="{C7C6D057-D9B9-4D0D-A92B-901CA55D51B6}"/>
                    </a:ext>
                  </a:extLst>
                </p:cNvPr>
                <p:cNvSpPr/>
                <p:nvPr/>
              </p:nvSpPr>
              <p:spPr>
                <a:xfrm>
                  <a:off x="2664554" y="3367088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0070BE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25" name="Rectangle: Rounded Corners 1824">
                  <a:extLst>
                    <a:ext uri="{FF2B5EF4-FFF2-40B4-BE49-F238E27FC236}">
                      <a16:creationId xmlns:a16="http://schemas.microsoft.com/office/drawing/2014/main" id="{8437537D-B3CE-4DA7-B410-1498180D7073}"/>
                    </a:ext>
                  </a:extLst>
                </p:cNvPr>
                <p:cNvSpPr/>
                <p:nvPr/>
              </p:nvSpPr>
              <p:spPr>
                <a:xfrm>
                  <a:off x="2664554" y="3810000"/>
                  <a:ext cx="139512" cy="366712"/>
                </a:xfrm>
                <a:prstGeom prst="roundRect">
                  <a:avLst>
                    <a:gd name="adj" fmla="val 20984"/>
                  </a:avLst>
                </a:prstGeom>
                <a:solidFill>
                  <a:srgbClr val="19416B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85" name="Group 1184">
                <a:extLst>
                  <a:ext uri="{FF2B5EF4-FFF2-40B4-BE49-F238E27FC236}">
                    <a16:creationId xmlns:a16="http://schemas.microsoft.com/office/drawing/2014/main" id="{C34E6A1F-9E71-4E50-9696-3339B153C8DA}"/>
                  </a:ext>
                </a:extLst>
              </p:cNvPr>
              <p:cNvGrpSpPr/>
              <p:nvPr/>
            </p:nvGrpSpPr>
            <p:grpSpPr>
              <a:xfrm>
                <a:off x="2375429" y="2526407"/>
                <a:ext cx="445413" cy="174679"/>
                <a:chOff x="2375429" y="2526407"/>
                <a:chExt cx="445413" cy="174679"/>
              </a:xfrm>
            </p:grpSpPr>
            <p:sp>
              <p:nvSpPr>
                <p:cNvPr id="1190" name="Freeform: Shape 1189">
                  <a:extLst>
                    <a:ext uri="{FF2B5EF4-FFF2-40B4-BE49-F238E27FC236}">
                      <a16:creationId xmlns:a16="http://schemas.microsoft.com/office/drawing/2014/main" id="{BE3FDD0C-354B-43C7-8AE9-6E1769640F57}"/>
                    </a:ext>
                  </a:extLst>
                </p:cNvPr>
                <p:cNvSpPr/>
                <p:nvPr/>
              </p:nvSpPr>
              <p:spPr>
                <a:xfrm>
                  <a:off x="2377833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92" name="Freeform: Shape 1191">
                  <a:extLst>
                    <a:ext uri="{FF2B5EF4-FFF2-40B4-BE49-F238E27FC236}">
                      <a16:creationId xmlns:a16="http://schemas.microsoft.com/office/drawing/2014/main" id="{6DC4F8C1-D89B-4662-9ED6-10E65508571E}"/>
                    </a:ext>
                  </a:extLst>
                </p:cNvPr>
                <p:cNvSpPr/>
                <p:nvPr/>
              </p:nvSpPr>
              <p:spPr>
                <a:xfrm flipH="1">
                  <a:off x="2392849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93" name="Oval 1192">
                  <a:extLst>
                    <a:ext uri="{FF2B5EF4-FFF2-40B4-BE49-F238E27FC236}">
                      <a16:creationId xmlns:a16="http://schemas.microsoft.com/office/drawing/2014/main" id="{FFB76C85-8EC4-464F-A20F-9DC369C52549}"/>
                    </a:ext>
                  </a:extLst>
                </p:cNvPr>
                <p:cNvSpPr/>
                <p:nvPr/>
              </p:nvSpPr>
              <p:spPr>
                <a:xfrm>
                  <a:off x="2375429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94" name="Freeform: Shape 1193">
                  <a:extLst>
                    <a:ext uri="{FF2B5EF4-FFF2-40B4-BE49-F238E27FC236}">
                      <a16:creationId xmlns:a16="http://schemas.microsoft.com/office/drawing/2014/main" id="{177EB026-7591-4814-AA9A-CBFC329261DB}"/>
                    </a:ext>
                  </a:extLst>
                </p:cNvPr>
                <p:cNvSpPr/>
                <p:nvPr/>
              </p:nvSpPr>
              <p:spPr>
                <a:xfrm>
                  <a:off x="2409878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232" name="Freeform: Shape 1231">
                  <a:extLst>
                    <a:ext uri="{FF2B5EF4-FFF2-40B4-BE49-F238E27FC236}">
                      <a16:creationId xmlns:a16="http://schemas.microsoft.com/office/drawing/2014/main" id="{47360B4B-51D5-41C2-B0A9-A6D2A4D968E2}"/>
                    </a:ext>
                  </a:extLst>
                </p:cNvPr>
                <p:cNvSpPr/>
                <p:nvPr/>
              </p:nvSpPr>
              <p:spPr>
                <a:xfrm flipH="1">
                  <a:off x="2424894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647" name="Oval 1646">
                  <a:extLst>
                    <a:ext uri="{FF2B5EF4-FFF2-40B4-BE49-F238E27FC236}">
                      <a16:creationId xmlns:a16="http://schemas.microsoft.com/office/drawing/2014/main" id="{4DB48951-731F-4D6D-8812-82F636D7C59F}"/>
                    </a:ext>
                  </a:extLst>
                </p:cNvPr>
                <p:cNvSpPr/>
                <p:nvPr/>
              </p:nvSpPr>
              <p:spPr>
                <a:xfrm>
                  <a:off x="2407474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30019B0-1558-44B9-947A-22AECA102747}"/>
                    </a:ext>
                  </a:extLst>
                </p:cNvPr>
                <p:cNvSpPr/>
                <p:nvPr/>
              </p:nvSpPr>
              <p:spPr>
                <a:xfrm>
                  <a:off x="2441923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44" name="Freeform: Shape 1743">
                  <a:extLst>
                    <a:ext uri="{FF2B5EF4-FFF2-40B4-BE49-F238E27FC236}">
                      <a16:creationId xmlns:a16="http://schemas.microsoft.com/office/drawing/2014/main" id="{3AA5F711-06B8-43BD-902A-0AB39161130D}"/>
                    </a:ext>
                  </a:extLst>
                </p:cNvPr>
                <p:cNvSpPr/>
                <p:nvPr/>
              </p:nvSpPr>
              <p:spPr>
                <a:xfrm flipH="1">
                  <a:off x="2456939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45" name="Oval 1744">
                  <a:extLst>
                    <a:ext uri="{FF2B5EF4-FFF2-40B4-BE49-F238E27FC236}">
                      <a16:creationId xmlns:a16="http://schemas.microsoft.com/office/drawing/2014/main" id="{4D6AF901-0395-46C3-AE18-98F3F4784B3E}"/>
                    </a:ext>
                  </a:extLst>
                </p:cNvPr>
                <p:cNvSpPr/>
                <p:nvPr/>
              </p:nvSpPr>
              <p:spPr>
                <a:xfrm>
                  <a:off x="2439519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46" name="Freeform: Shape 1745">
                  <a:extLst>
                    <a:ext uri="{FF2B5EF4-FFF2-40B4-BE49-F238E27FC236}">
                      <a16:creationId xmlns:a16="http://schemas.microsoft.com/office/drawing/2014/main" id="{7F228132-AC73-4455-8D19-98C9209B5CCA}"/>
                    </a:ext>
                  </a:extLst>
                </p:cNvPr>
                <p:cNvSpPr/>
                <p:nvPr/>
              </p:nvSpPr>
              <p:spPr>
                <a:xfrm>
                  <a:off x="2473968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47" name="Freeform: Shape 1746">
                  <a:extLst>
                    <a:ext uri="{FF2B5EF4-FFF2-40B4-BE49-F238E27FC236}">
                      <a16:creationId xmlns:a16="http://schemas.microsoft.com/office/drawing/2014/main" id="{C9CB106C-70B1-4ED0-8127-7C2547E265E1}"/>
                    </a:ext>
                  </a:extLst>
                </p:cNvPr>
                <p:cNvSpPr/>
                <p:nvPr/>
              </p:nvSpPr>
              <p:spPr>
                <a:xfrm flipH="1">
                  <a:off x="2488984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48" name="Oval 1747">
                  <a:extLst>
                    <a:ext uri="{FF2B5EF4-FFF2-40B4-BE49-F238E27FC236}">
                      <a16:creationId xmlns:a16="http://schemas.microsoft.com/office/drawing/2014/main" id="{298BA2AB-B6D9-46F7-ACEB-9ED795BA4031}"/>
                    </a:ext>
                  </a:extLst>
                </p:cNvPr>
                <p:cNvSpPr/>
                <p:nvPr/>
              </p:nvSpPr>
              <p:spPr>
                <a:xfrm>
                  <a:off x="2471564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49" name="Freeform: Shape 1748">
                  <a:extLst>
                    <a:ext uri="{FF2B5EF4-FFF2-40B4-BE49-F238E27FC236}">
                      <a16:creationId xmlns:a16="http://schemas.microsoft.com/office/drawing/2014/main" id="{AA0E3821-2966-44F4-B8ED-F83A5879FC4B}"/>
                    </a:ext>
                  </a:extLst>
                </p:cNvPr>
                <p:cNvSpPr/>
                <p:nvPr/>
              </p:nvSpPr>
              <p:spPr>
                <a:xfrm>
                  <a:off x="2506012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0" name="Freeform: Shape 1749">
                  <a:extLst>
                    <a:ext uri="{FF2B5EF4-FFF2-40B4-BE49-F238E27FC236}">
                      <a16:creationId xmlns:a16="http://schemas.microsoft.com/office/drawing/2014/main" id="{CA54F2DB-9E14-4ADE-9831-4120B5869223}"/>
                    </a:ext>
                  </a:extLst>
                </p:cNvPr>
                <p:cNvSpPr/>
                <p:nvPr/>
              </p:nvSpPr>
              <p:spPr>
                <a:xfrm flipH="1">
                  <a:off x="2521028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1" name="Oval 1750">
                  <a:extLst>
                    <a:ext uri="{FF2B5EF4-FFF2-40B4-BE49-F238E27FC236}">
                      <a16:creationId xmlns:a16="http://schemas.microsoft.com/office/drawing/2014/main" id="{B6AEA277-BAF7-46D9-99B2-07B4EA1E49EA}"/>
                    </a:ext>
                  </a:extLst>
                </p:cNvPr>
                <p:cNvSpPr/>
                <p:nvPr/>
              </p:nvSpPr>
              <p:spPr>
                <a:xfrm>
                  <a:off x="2503608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2" name="Freeform: Shape 1751">
                  <a:extLst>
                    <a:ext uri="{FF2B5EF4-FFF2-40B4-BE49-F238E27FC236}">
                      <a16:creationId xmlns:a16="http://schemas.microsoft.com/office/drawing/2014/main" id="{C8FAE2D7-BF12-42E5-B8F8-0419E5FB942A}"/>
                    </a:ext>
                  </a:extLst>
                </p:cNvPr>
                <p:cNvSpPr/>
                <p:nvPr/>
              </p:nvSpPr>
              <p:spPr>
                <a:xfrm>
                  <a:off x="2538057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3" name="Freeform: Shape 1752">
                  <a:extLst>
                    <a:ext uri="{FF2B5EF4-FFF2-40B4-BE49-F238E27FC236}">
                      <a16:creationId xmlns:a16="http://schemas.microsoft.com/office/drawing/2014/main" id="{65592B4C-1C17-40A5-A37C-B5280A7FB3F4}"/>
                    </a:ext>
                  </a:extLst>
                </p:cNvPr>
                <p:cNvSpPr/>
                <p:nvPr/>
              </p:nvSpPr>
              <p:spPr>
                <a:xfrm flipH="1">
                  <a:off x="2553073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4" name="Oval 1753">
                  <a:extLst>
                    <a:ext uri="{FF2B5EF4-FFF2-40B4-BE49-F238E27FC236}">
                      <a16:creationId xmlns:a16="http://schemas.microsoft.com/office/drawing/2014/main" id="{DF7D2C3F-E194-4F5E-9BBD-B12DD2B763B5}"/>
                    </a:ext>
                  </a:extLst>
                </p:cNvPr>
                <p:cNvSpPr/>
                <p:nvPr/>
              </p:nvSpPr>
              <p:spPr>
                <a:xfrm>
                  <a:off x="2535653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5" name="Freeform: Shape 1754">
                  <a:extLst>
                    <a:ext uri="{FF2B5EF4-FFF2-40B4-BE49-F238E27FC236}">
                      <a16:creationId xmlns:a16="http://schemas.microsoft.com/office/drawing/2014/main" id="{DE56D16E-2F2F-4CF6-9621-073F0678F124}"/>
                    </a:ext>
                  </a:extLst>
                </p:cNvPr>
                <p:cNvSpPr/>
                <p:nvPr/>
              </p:nvSpPr>
              <p:spPr>
                <a:xfrm>
                  <a:off x="2570102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6" name="Freeform: Shape 1755">
                  <a:extLst>
                    <a:ext uri="{FF2B5EF4-FFF2-40B4-BE49-F238E27FC236}">
                      <a16:creationId xmlns:a16="http://schemas.microsoft.com/office/drawing/2014/main" id="{09090A04-3D4E-407A-B489-644DAD80B1FD}"/>
                    </a:ext>
                  </a:extLst>
                </p:cNvPr>
                <p:cNvSpPr/>
                <p:nvPr/>
              </p:nvSpPr>
              <p:spPr>
                <a:xfrm flipH="1">
                  <a:off x="2585118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7" name="Oval 1756">
                  <a:extLst>
                    <a:ext uri="{FF2B5EF4-FFF2-40B4-BE49-F238E27FC236}">
                      <a16:creationId xmlns:a16="http://schemas.microsoft.com/office/drawing/2014/main" id="{250A0BA9-6B4A-4A83-8715-3B42658C33FA}"/>
                    </a:ext>
                  </a:extLst>
                </p:cNvPr>
                <p:cNvSpPr/>
                <p:nvPr/>
              </p:nvSpPr>
              <p:spPr>
                <a:xfrm>
                  <a:off x="2567698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8" name="Freeform: Shape 1757">
                  <a:extLst>
                    <a:ext uri="{FF2B5EF4-FFF2-40B4-BE49-F238E27FC236}">
                      <a16:creationId xmlns:a16="http://schemas.microsoft.com/office/drawing/2014/main" id="{2B15050A-7265-41E3-9697-149B319915BB}"/>
                    </a:ext>
                  </a:extLst>
                </p:cNvPr>
                <p:cNvSpPr/>
                <p:nvPr/>
              </p:nvSpPr>
              <p:spPr>
                <a:xfrm>
                  <a:off x="2602147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59" name="Freeform: Shape 1758">
                  <a:extLst>
                    <a:ext uri="{FF2B5EF4-FFF2-40B4-BE49-F238E27FC236}">
                      <a16:creationId xmlns:a16="http://schemas.microsoft.com/office/drawing/2014/main" id="{714A7425-B1BC-4370-8F3C-5957597D1074}"/>
                    </a:ext>
                  </a:extLst>
                </p:cNvPr>
                <p:cNvSpPr/>
                <p:nvPr/>
              </p:nvSpPr>
              <p:spPr>
                <a:xfrm flipH="1">
                  <a:off x="2617163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0" name="Oval 1759">
                  <a:extLst>
                    <a:ext uri="{FF2B5EF4-FFF2-40B4-BE49-F238E27FC236}">
                      <a16:creationId xmlns:a16="http://schemas.microsoft.com/office/drawing/2014/main" id="{C2B85B26-C771-4239-B7CD-509D7F544906}"/>
                    </a:ext>
                  </a:extLst>
                </p:cNvPr>
                <p:cNvSpPr/>
                <p:nvPr/>
              </p:nvSpPr>
              <p:spPr>
                <a:xfrm>
                  <a:off x="2599743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1" name="Freeform: Shape 1760">
                  <a:extLst>
                    <a:ext uri="{FF2B5EF4-FFF2-40B4-BE49-F238E27FC236}">
                      <a16:creationId xmlns:a16="http://schemas.microsoft.com/office/drawing/2014/main" id="{88E81EFC-2D0A-4C32-A38E-81C954B06901}"/>
                    </a:ext>
                  </a:extLst>
                </p:cNvPr>
                <p:cNvSpPr/>
                <p:nvPr/>
              </p:nvSpPr>
              <p:spPr>
                <a:xfrm>
                  <a:off x="2634192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2" name="Freeform: Shape 1761">
                  <a:extLst>
                    <a:ext uri="{FF2B5EF4-FFF2-40B4-BE49-F238E27FC236}">
                      <a16:creationId xmlns:a16="http://schemas.microsoft.com/office/drawing/2014/main" id="{C35FA492-D638-492F-B6F2-C2D38EFB3341}"/>
                    </a:ext>
                  </a:extLst>
                </p:cNvPr>
                <p:cNvSpPr/>
                <p:nvPr/>
              </p:nvSpPr>
              <p:spPr>
                <a:xfrm flipH="1">
                  <a:off x="2649208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Oval 1762">
                  <a:extLst>
                    <a:ext uri="{FF2B5EF4-FFF2-40B4-BE49-F238E27FC236}">
                      <a16:creationId xmlns:a16="http://schemas.microsoft.com/office/drawing/2014/main" id="{E7E49676-6AB9-4AAE-84F5-873A479129FC}"/>
                    </a:ext>
                  </a:extLst>
                </p:cNvPr>
                <p:cNvSpPr/>
                <p:nvPr/>
              </p:nvSpPr>
              <p:spPr>
                <a:xfrm>
                  <a:off x="2631788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4" name="Freeform: Shape 1763">
                  <a:extLst>
                    <a:ext uri="{FF2B5EF4-FFF2-40B4-BE49-F238E27FC236}">
                      <a16:creationId xmlns:a16="http://schemas.microsoft.com/office/drawing/2014/main" id="{5B4F8677-285C-4DDF-A99E-64DB829DAB79}"/>
                    </a:ext>
                  </a:extLst>
                </p:cNvPr>
                <p:cNvSpPr/>
                <p:nvPr/>
              </p:nvSpPr>
              <p:spPr>
                <a:xfrm>
                  <a:off x="2666237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Freeform: Shape 1764">
                  <a:extLst>
                    <a:ext uri="{FF2B5EF4-FFF2-40B4-BE49-F238E27FC236}">
                      <a16:creationId xmlns:a16="http://schemas.microsoft.com/office/drawing/2014/main" id="{4A545674-C620-4E9E-AB5B-E96DD93642F3}"/>
                    </a:ext>
                  </a:extLst>
                </p:cNvPr>
                <p:cNvSpPr/>
                <p:nvPr/>
              </p:nvSpPr>
              <p:spPr>
                <a:xfrm flipH="1">
                  <a:off x="2681253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6" name="Oval 1765">
                  <a:extLst>
                    <a:ext uri="{FF2B5EF4-FFF2-40B4-BE49-F238E27FC236}">
                      <a16:creationId xmlns:a16="http://schemas.microsoft.com/office/drawing/2014/main" id="{5913D982-5356-4A79-92D6-C6D0827668D8}"/>
                    </a:ext>
                  </a:extLst>
                </p:cNvPr>
                <p:cNvSpPr/>
                <p:nvPr/>
              </p:nvSpPr>
              <p:spPr>
                <a:xfrm>
                  <a:off x="2663833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7" name="Freeform: Shape 1766">
                  <a:extLst>
                    <a:ext uri="{FF2B5EF4-FFF2-40B4-BE49-F238E27FC236}">
                      <a16:creationId xmlns:a16="http://schemas.microsoft.com/office/drawing/2014/main" id="{2588DD85-F918-45E6-9C5C-4A3C967939DC}"/>
                    </a:ext>
                  </a:extLst>
                </p:cNvPr>
                <p:cNvSpPr/>
                <p:nvPr/>
              </p:nvSpPr>
              <p:spPr>
                <a:xfrm>
                  <a:off x="2698282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8" name="Freeform: Shape 1767">
                  <a:extLst>
                    <a:ext uri="{FF2B5EF4-FFF2-40B4-BE49-F238E27FC236}">
                      <a16:creationId xmlns:a16="http://schemas.microsoft.com/office/drawing/2014/main" id="{1A379231-CEA6-47BD-96B1-04D702D6A8BA}"/>
                    </a:ext>
                  </a:extLst>
                </p:cNvPr>
                <p:cNvSpPr/>
                <p:nvPr/>
              </p:nvSpPr>
              <p:spPr>
                <a:xfrm flipH="1">
                  <a:off x="2713298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Oval 1768">
                  <a:extLst>
                    <a:ext uri="{FF2B5EF4-FFF2-40B4-BE49-F238E27FC236}">
                      <a16:creationId xmlns:a16="http://schemas.microsoft.com/office/drawing/2014/main" id="{E29AC99B-BA92-48AC-A277-53740A4FA2FB}"/>
                    </a:ext>
                  </a:extLst>
                </p:cNvPr>
                <p:cNvSpPr/>
                <p:nvPr/>
              </p:nvSpPr>
              <p:spPr>
                <a:xfrm>
                  <a:off x="2695878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0" name="Freeform: Shape 1769">
                  <a:extLst>
                    <a:ext uri="{FF2B5EF4-FFF2-40B4-BE49-F238E27FC236}">
                      <a16:creationId xmlns:a16="http://schemas.microsoft.com/office/drawing/2014/main" id="{02BE6CFE-A998-4B39-BE9F-F9788AD7EAD8}"/>
                    </a:ext>
                  </a:extLst>
                </p:cNvPr>
                <p:cNvSpPr/>
                <p:nvPr/>
              </p:nvSpPr>
              <p:spPr>
                <a:xfrm>
                  <a:off x="2730326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1" name="Freeform: Shape 1770">
                  <a:extLst>
                    <a:ext uri="{FF2B5EF4-FFF2-40B4-BE49-F238E27FC236}">
                      <a16:creationId xmlns:a16="http://schemas.microsoft.com/office/drawing/2014/main" id="{9A475909-0597-41D9-A563-7BFEF2EBEDFD}"/>
                    </a:ext>
                  </a:extLst>
                </p:cNvPr>
                <p:cNvSpPr/>
                <p:nvPr/>
              </p:nvSpPr>
              <p:spPr>
                <a:xfrm flipH="1">
                  <a:off x="2745342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2" name="Oval 1771">
                  <a:extLst>
                    <a:ext uri="{FF2B5EF4-FFF2-40B4-BE49-F238E27FC236}">
                      <a16:creationId xmlns:a16="http://schemas.microsoft.com/office/drawing/2014/main" id="{095F2B92-376C-4803-8894-CF82D31C1589}"/>
                    </a:ext>
                  </a:extLst>
                </p:cNvPr>
                <p:cNvSpPr/>
                <p:nvPr/>
              </p:nvSpPr>
              <p:spPr>
                <a:xfrm>
                  <a:off x="2727922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3" name="Freeform: Shape 1772">
                  <a:extLst>
                    <a:ext uri="{FF2B5EF4-FFF2-40B4-BE49-F238E27FC236}">
                      <a16:creationId xmlns:a16="http://schemas.microsoft.com/office/drawing/2014/main" id="{68BF04BB-8FB8-471E-92E0-EDA5F2A4B42D}"/>
                    </a:ext>
                  </a:extLst>
                </p:cNvPr>
                <p:cNvSpPr/>
                <p:nvPr/>
              </p:nvSpPr>
              <p:spPr>
                <a:xfrm>
                  <a:off x="2762371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4" name="Freeform: Shape 1773">
                  <a:extLst>
                    <a:ext uri="{FF2B5EF4-FFF2-40B4-BE49-F238E27FC236}">
                      <a16:creationId xmlns:a16="http://schemas.microsoft.com/office/drawing/2014/main" id="{A71803B7-E122-400D-A322-6294B88C6D64}"/>
                    </a:ext>
                  </a:extLst>
                </p:cNvPr>
                <p:cNvSpPr/>
                <p:nvPr/>
              </p:nvSpPr>
              <p:spPr>
                <a:xfrm flipH="1">
                  <a:off x="2777387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5" name="Oval 1774">
                  <a:extLst>
                    <a:ext uri="{FF2B5EF4-FFF2-40B4-BE49-F238E27FC236}">
                      <a16:creationId xmlns:a16="http://schemas.microsoft.com/office/drawing/2014/main" id="{7D3E23CB-5F58-488D-8085-95B5AF82B7E4}"/>
                    </a:ext>
                  </a:extLst>
                </p:cNvPr>
                <p:cNvSpPr/>
                <p:nvPr/>
              </p:nvSpPr>
              <p:spPr>
                <a:xfrm>
                  <a:off x="2759967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6" name="Freeform: Shape 1775">
                  <a:extLst>
                    <a:ext uri="{FF2B5EF4-FFF2-40B4-BE49-F238E27FC236}">
                      <a16:creationId xmlns:a16="http://schemas.microsoft.com/office/drawing/2014/main" id="{438B96C7-A3E4-4574-A35B-430A7EDB7B4B}"/>
                    </a:ext>
                  </a:extLst>
                </p:cNvPr>
                <p:cNvSpPr/>
                <p:nvPr/>
              </p:nvSpPr>
              <p:spPr>
                <a:xfrm>
                  <a:off x="2794416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7" name="Freeform: Shape 1776">
                  <a:extLst>
                    <a:ext uri="{FF2B5EF4-FFF2-40B4-BE49-F238E27FC236}">
                      <a16:creationId xmlns:a16="http://schemas.microsoft.com/office/drawing/2014/main" id="{6B60E0FB-0BF8-48CC-9647-CABC82A8CB4F}"/>
                    </a:ext>
                  </a:extLst>
                </p:cNvPr>
                <p:cNvSpPr/>
                <p:nvPr/>
              </p:nvSpPr>
              <p:spPr>
                <a:xfrm flipH="1">
                  <a:off x="2809432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8" name="Oval 1777">
                  <a:extLst>
                    <a:ext uri="{FF2B5EF4-FFF2-40B4-BE49-F238E27FC236}">
                      <a16:creationId xmlns:a16="http://schemas.microsoft.com/office/drawing/2014/main" id="{F41FAAF5-C14A-409F-85A9-62C32C521EBA}"/>
                    </a:ext>
                  </a:extLst>
                </p:cNvPr>
                <p:cNvSpPr/>
                <p:nvPr/>
              </p:nvSpPr>
              <p:spPr>
                <a:xfrm>
                  <a:off x="2792012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79" name="Freeform: Shape 1778">
                  <a:extLst>
                    <a:ext uri="{FF2B5EF4-FFF2-40B4-BE49-F238E27FC236}">
                      <a16:creationId xmlns:a16="http://schemas.microsoft.com/office/drawing/2014/main" id="{BAB9807D-97D7-414A-8BEB-5A04A40F8C43}"/>
                    </a:ext>
                  </a:extLst>
                </p:cNvPr>
                <p:cNvSpPr/>
                <p:nvPr/>
              </p:nvSpPr>
              <p:spPr>
                <a:xfrm flipV="1">
                  <a:off x="2377833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0" name="Freeform: Shape 1779">
                  <a:extLst>
                    <a:ext uri="{FF2B5EF4-FFF2-40B4-BE49-F238E27FC236}">
                      <a16:creationId xmlns:a16="http://schemas.microsoft.com/office/drawing/2014/main" id="{643DA18E-93A2-4AAA-9C8C-AD54427945F2}"/>
                    </a:ext>
                  </a:extLst>
                </p:cNvPr>
                <p:cNvSpPr/>
                <p:nvPr/>
              </p:nvSpPr>
              <p:spPr>
                <a:xfrm flipH="1" flipV="1">
                  <a:off x="2392849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1" name="Oval 1780">
                  <a:extLst>
                    <a:ext uri="{FF2B5EF4-FFF2-40B4-BE49-F238E27FC236}">
                      <a16:creationId xmlns:a16="http://schemas.microsoft.com/office/drawing/2014/main" id="{F50F8C84-9DE1-4CB4-8C8F-E168486B1B27}"/>
                    </a:ext>
                  </a:extLst>
                </p:cNvPr>
                <p:cNvSpPr/>
                <p:nvPr/>
              </p:nvSpPr>
              <p:spPr>
                <a:xfrm flipV="1">
                  <a:off x="2375429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2" name="Freeform: Shape 1781">
                  <a:extLst>
                    <a:ext uri="{FF2B5EF4-FFF2-40B4-BE49-F238E27FC236}">
                      <a16:creationId xmlns:a16="http://schemas.microsoft.com/office/drawing/2014/main" id="{69F27BF3-F0B3-4EB6-B22C-F5EC6167EB71}"/>
                    </a:ext>
                  </a:extLst>
                </p:cNvPr>
                <p:cNvSpPr/>
                <p:nvPr/>
              </p:nvSpPr>
              <p:spPr>
                <a:xfrm flipV="1">
                  <a:off x="2409878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Freeform: Shape 1782">
                  <a:extLst>
                    <a:ext uri="{FF2B5EF4-FFF2-40B4-BE49-F238E27FC236}">
                      <a16:creationId xmlns:a16="http://schemas.microsoft.com/office/drawing/2014/main" id="{9880C6E9-120E-4C30-91CE-8CF2C92579CA}"/>
                    </a:ext>
                  </a:extLst>
                </p:cNvPr>
                <p:cNvSpPr/>
                <p:nvPr/>
              </p:nvSpPr>
              <p:spPr>
                <a:xfrm flipH="1" flipV="1">
                  <a:off x="2424894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Oval 1783">
                  <a:extLst>
                    <a:ext uri="{FF2B5EF4-FFF2-40B4-BE49-F238E27FC236}">
                      <a16:creationId xmlns:a16="http://schemas.microsoft.com/office/drawing/2014/main" id="{1BBCC379-97E3-4898-9DFC-3417391E8978}"/>
                    </a:ext>
                  </a:extLst>
                </p:cNvPr>
                <p:cNvSpPr/>
                <p:nvPr/>
              </p:nvSpPr>
              <p:spPr>
                <a:xfrm flipV="1">
                  <a:off x="2407474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5" name="Freeform: Shape 1784">
                  <a:extLst>
                    <a:ext uri="{FF2B5EF4-FFF2-40B4-BE49-F238E27FC236}">
                      <a16:creationId xmlns:a16="http://schemas.microsoft.com/office/drawing/2014/main" id="{38ECDF77-7574-4F80-93AC-270148FE105A}"/>
                    </a:ext>
                  </a:extLst>
                </p:cNvPr>
                <p:cNvSpPr/>
                <p:nvPr/>
              </p:nvSpPr>
              <p:spPr>
                <a:xfrm flipV="1">
                  <a:off x="2441923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6" name="Freeform: Shape 1785">
                  <a:extLst>
                    <a:ext uri="{FF2B5EF4-FFF2-40B4-BE49-F238E27FC236}">
                      <a16:creationId xmlns:a16="http://schemas.microsoft.com/office/drawing/2014/main" id="{247D7787-AEA1-4B22-BB5B-5DE34D015C27}"/>
                    </a:ext>
                  </a:extLst>
                </p:cNvPr>
                <p:cNvSpPr/>
                <p:nvPr/>
              </p:nvSpPr>
              <p:spPr>
                <a:xfrm flipH="1" flipV="1">
                  <a:off x="2456939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7" name="Oval 1786">
                  <a:extLst>
                    <a:ext uri="{FF2B5EF4-FFF2-40B4-BE49-F238E27FC236}">
                      <a16:creationId xmlns:a16="http://schemas.microsoft.com/office/drawing/2014/main" id="{A52F618D-B4B0-4BD7-BC38-170EBE1B5180}"/>
                    </a:ext>
                  </a:extLst>
                </p:cNvPr>
                <p:cNvSpPr/>
                <p:nvPr/>
              </p:nvSpPr>
              <p:spPr>
                <a:xfrm flipV="1">
                  <a:off x="2439519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8" name="Freeform: Shape 1787">
                  <a:extLst>
                    <a:ext uri="{FF2B5EF4-FFF2-40B4-BE49-F238E27FC236}">
                      <a16:creationId xmlns:a16="http://schemas.microsoft.com/office/drawing/2014/main" id="{AF1CFF2A-8B81-4BC3-909D-B787925F84D9}"/>
                    </a:ext>
                  </a:extLst>
                </p:cNvPr>
                <p:cNvSpPr/>
                <p:nvPr/>
              </p:nvSpPr>
              <p:spPr>
                <a:xfrm flipV="1">
                  <a:off x="2473968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89" name="Freeform: Shape 1788">
                  <a:extLst>
                    <a:ext uri="{FF2B5EF4-FFF2-40B4-BE49-F238E27FC236}">
                      <a16:creationId xmlns:a16="http://schemas.microsoft.com/office/drawing/2014/main" id="{0E5AD5EA-7B44-4FF4-8F09-02D6615C9F76}"/>
                    </a:ext>
                  </a:extLst>
                </p:cNvPr>
                <p:cNvSpPr/>
                <p:nvPr/>
              </p:nvSpPr>
              <p:spPr>
                <a:xfrm flipH="1" flipV="1">
                  <a:off x="2488984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0" name="Oval 1789">
                  <a:extLst>
                    <a:ext uri="{FF2B5EF4-FFF2-40B4-BE49-F238E27FC236}">
                      <a16:creationId xmlns:a16="http://schemas.microsoft.com/office/drawing/2014/main" id="{CE83E004-F412-4467-97B2-1481C2665F8C}"/>
                    </a:ext>
                  </a:extLst>
                </p:cNvPr>
                <p:cNvSpPr/>
                <p:nvPr/>
              </p:nvSpPr>
              <p:spPr>
                <a:xfrm flipV="1">
                  <a:off x="2471564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1" name="Freeform: Shape 1790">
                  <a:extLst>
                    <a:ext uri="{FF2B5EF4-FFF2-40B4-BE49-F238E27FC236}">
                      <a16:creationId xmlns:a16="http://schemas.microsoft.com/office/drawing/2014/main" id="{A7B8D2CC-574C-4C29-B027-35C6984F820F}"/>
                    </a:ext>
                  </a:extLst>
                </p:cNvPr>
                <p:cNvSpPr/>
                <p:nvPr/>
              </p:nvSpPr>
              <p:spPr>
                <a:xfrm flipV="1">
                  <a:off x="2506012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2" name="Freeform: Shape 1791">
                  <a:extLst>
                    <a:ext uri="{FF2B5EF4-FFF2-40B4-BE49-F238E27FC236}">
                      <a16:creationId xmlns:a16="http://schemas.microsoft.com/office/drawing/2014/main" id="{A666D89F-FF01-4870-85EA-A885197150D5}"/>
                    </a:ext>
                  </a:extLst>
                </p:cNvPr>
                <p:cNvSpPr/>
                <p:nvPr/>
              </p:nvSpPr>
              <p:spPr>
                <a:xfrm flipH="1" flipV="1">
                  <a:off x="2521028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3" name="Oval 1792">
                  <a:extLst>
                    <a:ext uri="{FF2B5EF4-FFF2-40B4-BE49-F238E27FC236}">
                      <a16:creationId xmlns:a16="http://schemas.microsoft.com/office/drawing/2014/main" id="{468B8D74-DA7E-4753-93FF-7A43FFBEF326}"/>
                    </a:ext>
                  </a:extLst>
                </p:cNvPr>
                <p:cNvSpPr/>
                <p:nvPr/>
              </p:nvSpPr>
              <p:spPr>
                <a:xfrm flipV="1">
                  <a:off x="2503608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4" name="Freeform: Shape 1793">
                  <a:extLst>
                    <a:ext uri="{FF2B5EF4-FFF2-40B4-BE49-F238E27FC236}">
                      <a16:creationId xmlns:a16="http://schemas.microsoft.com/office/drawing/2014/main" id="{84AFB3CD-B2D2-4CFA-ADDE-392C1128640A}"/>
                    </a:ext>
                  </a:extLst>
                </p:cNvPr>
                <p:cNvSpPr/>
                <p:nvPr/>
              </p:nvSpPr>
              <p:spPr>
                <a:xfrm flipV="1">
                  <a:off x="2538057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5" name="Freeform: Shape 1794">
                  <a:extLst>
                    <a:ext uri="{FF2B5EF4-FFF2-40B4-BE49-F238E27FC236}">
                      <a16:creationId xmlns:a16="http://schemas.microsoft.com/office/drawing/2014/main" id="{704ADC13-E6BD-4370-B940-56A9752195DD}"/>
                    </a:ext>
                  </a:extLst>
                </p:cNvPr>
                <p:cNvSpPr/>
                <p:nvPr/>
              </p:nvSpPr>
              <p:spPr>
                <a:xfrm flipH="1" flipV="1">
                  <a:off x="2553073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6" name="Oval 1795">
                  <a:extLst>
                    <a:ext uri="{FF2B5EF4-FFF2-40B4-BE49-F238E27FC236}">
                      <a16:creationId xmlns:a16="http://schemas.microsoft.com/office/drawing/2014/main" id="{12DBF80B-8354-4B4B-A9F8-7E9D028508BE}"/>
                    </a:ext>
                  </a:extLst>
                </p:cNvPr>
                <p:cNvSpPr/>
                <p:nvPr/>
              </p:nvSpPr>
              <p:spPr>
                <a:xfrm flipV="1">
                  <a:off x="2535653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7" name="Freeform: Shape 1796">
                  <a:extLst>
                    <a:ext uri="{FF2B5EF4-FFF2-40B4-BE49-F238E27FC236}">
                      <a16:creationId xmlns:a16="http://schemas.microsoft.com/office/drawing/2014/main" id="{D7780FD6-9D99-466A-8E79-305666B62A5C}"/>
                    </a:ext>
                  </a:extLst>
                </p:cNvPr>
                <p:cNvSpPr/>
                <p:nvPr/>
              </p:nvSpPr>
              <p:spPr>
                <a:xfrm flipV="1">
                  <a:off x="2570102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8" name="Freeform: Shape 1797">
                  <a:extLst>
                    <a:ext uri="{FF2B5EF4-FFF2-40B4-BE49-F238E27FC236}">
                      <a16:creationId xmlns:a16="http://schemas.microsoft.com/office/drawing/2014/main" id="{01351F1F-F288-4B0C-B988-8042DD079B67}"/>
                    </a:ext>
                  </a:extLst>
                </p:cNvPr>
                <p:cNvSpPr/>
                <p:nvPr/>
              </p:nvSpPr>
              <p:spPr>
                <a:xfrm flipH="1" flipV="1">
                  <a:off x="2585118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799" name="Oval 1798">
                  <a:extLst>
                    <a:ext uri="{FF2B5EF4-FFF2-40B4-BE49-F238E27FC236}">
                      <a16:creationId xmlns:a16="http://schemas.microsoft.com/office/drawing/2014/main" id="{005003DB-2F58-453A-81F7-DC732CCDF56C}"/>
                    </a:ext>
                  </a:extLst>
                </p:cNvPr>
                <p:cNvSpPr/>
                <p:nvPr/>
              </p:nvSpPr>
              <p:spPr>
                <a:xfrm flipV="1">
                  <a:off x="2567698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0" name="Freeform: Shape 1799">
                  <a:extLst>
                    <a:ext uri="{FF2B5EF4-FFF2-40B4-BE49-F238E27FC236}">
                      <a16:creationId xmlns:a16="http://schemas.microsoft.com/office/drawing/2014/main" id="{B04769E3-BB7C-410D-B165-4FFDC160454C}"/>
                    </a:ext>
                  </a:extLst>
                </p:cNvPr>
                <p:cNvSpPr/>
                <p:nvPr/>
              </p:nvSpPr>
              <p:spPr>
                <a:xfrm flipV="1">
                  <a:off x="2602147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1" name="Freeform: Shape 1800">
                  <a:extLst>
                    <a:ext uri="{FF2B5EF4-FFF2-40B4-BE49-F238E27FC236}">
                      <a16:creationId xmlns:a16="http://schemas.microsoft.com/office/drawing/2014/main" id="{B1BC9633-89D7-472E-A590-57DFC221F7F6}"/>
                    </a:ext>
                  </a:extLst>
                </p:cNvPr>
                <p:cNvSpPr/>
                <p:nvPr/>
              </p:nvSpPr>
              <p:spPr>
                <a:xfrm flipH="1" flipV="1">
                  <a:off x="2617163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2" name="Oval 1801">
                  <a:extLst>
                    <a:ext uri="{FF2B5EF4-FFF2-40B4-BE49-F238E27FC236}">
                      <a16:creationId xmlns:a16="http://schemas.microsoft.com/office/drawing/2014/main" id="{483D860B-AA10-4071-937B-5A854D120211}"/>
                    </a:ext>
                  </a:extLst>
                </p:cNvPr>
                <p:cNvSpPr/>
                <p:nvPr/>
              </p:nvSpPr>
              <p:spPr>
                <a:xfrm flipV="1">
                  <a:off x="2599743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3" name="Freeform: Shape 1802">
                  <a:extLst>
                    <a:ext uri="{FF2B5EF4-FFF2-40B4-BE49-F238E27FC236}">
                      <a16:creationId xmlns:a16="http://schemas.microsoft.com/office/drawing/2014/main" id="{2AF54FFD-24BC-4123-9E77-43E8246B47E2}"/>
                    </a:ext>
                  </a:extLst>
                </p:cNvPr>
                <p:cNvSpPr/>
                <p:nvPr/>
              </p:nvSpPr>
              <p:spPr>
                <a:xfrm flipV="1">
                  <a:off x="2634192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4" name="Freeform: Shape 1803">
                  <a:extLst>
                    <a:ext uri="{FF2B5EF4-FFF2-40B4-BE49-F238E27FC236}">
                      <a16:creationId xmlns:a16="http://schemas.microsoft.com/office/drawing/2014/main" id="{AC63BBF5-B8BE-4FDE-B9D1-7EB2088445BE}"/>
                    </a:ext>
                  </a:extLst>
                </p:cNvPr>
                <p:cNvSpPr/>
                <p:nvPr/>
              </p:nvSpPr>
              <p:spPr>
                <a:xfrm flipH="1" flipV="1">
                  <a:off x="2649208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5" name="Oval 1804">
                  <a:extLst>
                    <a:ext uri="{FF2B5EF4-FFF2-40B4-BE49-F238E27FC236}">
                      <a16:creationId xmlns:a16="http://schemas.microsoft.com/office/drawing/2014/main" id="{35C9B4E3-CB16-4827-9E3A-F11BE5C6C36B}"/>
                    </a:ext>
                  </a:extLst>
                </p:cNvPr>
                <p:cNvSpPr/>
                <p:nvPr/>
              </p:nvSpPr>
              <p:spPr>
                <a:xfrm flipV="1">
                  <a:off x="2631788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6" name="Freeform: Shape 1805">
                  <a:extLst>
                    <a:ext uri="{FF2B5EF4-FFF2-40B4-BE49-F238E27FC236}">
                      <a16:creationId xmlns:a16="http://schemas.microsoft.com/office/drawing/2014/main" id="{1441C8D6-22A7-4A78-8F79-F299AC7A21AC}"/>
                    </a:ext>
                  </a:extLst>
                </p:cNvPr>
                <p:cNvSpPr/>
                <p:nvPr/>
              </p:nvSpPr>
              <p:spPr>
                <a:xfrm flipV="1">
                  <a:off x="2666237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7" name="Freeform: Shape 1806">
                  <a:extLst>
                    <a:ext uri="{FF2B5EF4-FFF2-40B4-BE49-F238E27FC236}">
                      <a16:creationId xmlns:a16="http://schemas.microsoft.com/office/drawing/2014/main" id="{E6E52C6B-24D8-479A-8360-B20824C576C6}"/>
                    </a:ext>
                  </a:extLst>
                </p:cNvPr>
                <p:cNvSpPr/>
                <p:nvPr/>
              </p:nvSpPr>
              <p:spPr>
                <a:xfrm flipH="1" flipV="1">
                  <a:off x="2681253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8" name="Oval 1807">
                  <a:extLst>
                    <a:ext uri="{FF2B5EF4-FFF2-40B4-BE49-F238E27FC236}">
                      <a16:creationId xmlns:a16="http://schemas.microsoft.com/office/drawing/2014/main" id="{14AA4C31-4D34-422F-BC1C-43272A19BD50}"/>
                    </a:ext>
                  </a:extLst>
                </p:cNvPr>
                <p:cNvSpPr/>
                <p:nvPr/>
              </p:nvSpPr>
              <p:spPr>
                <a:xfrm flipV="1">
                  <a:off x="2663833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09" name="Freeform: Shape 1808">
                  <a:extLst>
                    <a:ext uri="{FF2B5EF4-FFF2-40B4-BE49-F238E27FC236}">
                      <a16:creationId xmlns:a16="http://schemas.microsoft.com/office/drawing/2014/main" id="{1BC47120-7BAE-49EA-BD71-A4B35555FA2C}"/>
                    </a:ext>
                  </a:extLst>
                </p:cNvPr>
                <p:cNvSpPr/>
                <p:nvPr/>
              </p:nvSpPr>
              <p:spPr>
                <a:xfrm flipV="1">
                  <a:off x="2698282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0" name="Freeform: Shape 1809">
                  <a:extLst>
                    <a:ext uri="{FF2B5EF4-FFF2-40B4-BE49-F238E27FC236}">
                      <a16:creationId xmlns:a16="http://schemas.microsoft.com/office/drawing/2014/main" id="{4B72648A-143C-46D9-AFFC-1D1985247A23}"/>
                    </a:ext>
                  </a:extLst>
                </p:cNvPr>
                <p:cNvSpPr/>
                <p:nvPr/>
              </p:nvSpPr>
              <p:spPr>
                <a:xfrm flipH="1" flipV="1">
                  <a:off x="2713298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1" name="Oval 1810">
                  <a:extLst>
                    <a:ext uri="{FF2B5EF4-FFF2-40B4-BE49-F238E27FC236}">
                      <a16:creationId xmlns:a16="http://schemas.microsoft.com/office/drawing/2014/main" id="{8F894CC2-E83D-4B98-8AB2-72ECB53007E6}"/>
                    </a:ext>
                  </a:extLst>
                </p:cNvPr>
                <p:cNvSpPr/>
                <p:nvPr/>
              </p:nvSpPr>
              <p:spPr>
                <a:xfrm flipV="1">
                  <a:off x="2695878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2" name="Freeform: Shape 1811">
                  <a:extLst>
                    <a:ext uri="{FF2B5EF4-FFF2-40B4-BE49-F238E27FC236}">
                      <a16:creationId xmlns:a16="http://schemas.microsoft.com/office/drawing/2014/main" id="{2609D898-AA95-48F1-9865-675AD8AB1798}"/>
                    </a:ext>
                  </a:extLst>
                </p:cNvPr>
                <p:cNvSpPr/>
                <p:nvPr/>
              </p:nvSpPr>
              <p:spPr>
                <a:xfrm flipV="1">
                  <a:off x="2730326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3" name="Freeform: Shape 1812">
                  <a:extLst>
                    <a:ext uri="{FF2B5EF4-FFF2-40B4-BE49-F238E27FC236}">
                      <a16:creationId xmlns:a16="http://schemas.microsoft.com/office/drawing/2014/main" id="{CEAA2649-EA04-4B2C-8836-372C94081319}"/>
                    </a:ext>
                  </a:extLst>
                </p:cNvPr>
                <p:cNvSpPr/>
                <p:nvPr/>
              </p:nvSpPr>
              <p:spPr>
                <a:xfrm flipH="1" flipV="1">
                  <a:off x="2745342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4" name="Oval 1813">
                  <a:extLst>
                    <a:ext uri="{FF2B5EF4-FFF2-40B4-BE49-F238E27FC236}">
                      <a16:creationId xmlns:a16="http://schemas.microsoft.com/office/drawing/2014/main" id="{A009A2B5-4EBD-4914-B509-40E9CD7CE5B0}"/>
                    </a:ext>
                  </a:extLst>
                </p:cNvPr>
                <p:cNvSpPr/>
                <p:nvPr/>
              </p:nvSpPr>
              <p:spPr>
                <a:xfrm flipV="1">
                  <a:off x="2727922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5" name="Freeform: Shape 1814">
                  <a:extLst>
                    <a:ext uri="{FF2B5EF4-FFF2-40B4-BE49-F238E27FC236}">
                      <a16:creationId xmlns:a16="http://schemas.microsoft.com/office/drawing/2014/main" id="{D44B1852-495D-456E-A1B5-6675C031D846}"/>
                    </a:ext>
                  </a:extLst>
                </p:cNvPr>
                <p:cNvSpPr/>
                <p:nvPr/>
              </p:nvSpPr>
              <p:spPr>
                <a:xfrm flipV="1">
                  <a:off x="2762371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6" name="Freeform: Shape 1815">
                  <a:extLst>
                    <a:ext uri="{FF2B5EF4-FFF2-40B4-BE49-F238E27FC236}">
                      <a16:creationId xmlns:a16="http://schemas.microsoft.com/office/drawing/2014/main" id="{3DDDD005-F5E0-421E-84AA-E5B71BD485D2}"/>
                    </a:ext>
                  </a:extLst>
                </p:cNvPr>
                <p:cNvSpPr/>
                <p:nvPr/>
              </p:nvSpPr>
              <p:spPr>
                <a:xfrm flipH="1" flipV="1">
                  <a:off x="2777387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7" name="Oval 1816">
                  <a:extLst>
                    <a:ext uri="{FF2B5EF4-FFF2-40B4-BE49-F238E27FC236}">
                      <a16:creationId xmlns:a16="http://schemas.microsoft.com/office/drawing/2014/main" id="{D1552CF7-C22F-4E44-BEC4-C7C187A82852}"/>
                    </a:ext>
                  </a:extLst>
                </p:cNvPr>
                <p:cNvSpPr/>
                <p:nvPr/>
              </p:nvSpPr>
              <p:spPr>
                <a:xfrm flipV="1">
                  <a:off x="2759967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8" name="Freeform: Shape 1817">
                  <a:extLst>
                    <a:ext uri="{FF2B5EF4-FFF2-40B4-BE49-F238E27FC236}">
                      <a16:creationId xmlns:a16="http://schemas.microsoft.com/office/drawing/2014/main" id="{B6864A38-9AC3-4B62-82F4-BB755187AEEC}"/>
                    </a:ext>
                  </a:extLst>
                </p:cNvPr>
                <p:cNvSpPr/>
                <p:nvPr/>
              </p:nvSpPr>
              <p:spPr>
                <a:xfrm flipV="1">
                  <a:off x="2794416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19" name="Freeform: Shape 1818">
                  <a:extLst>
                    <a:ext uri="{FF2B5EF4-FFF2-40B4-BE49-F238E27FC236}">
                      <a16:creationId xmlns:a16="http://schemas.microsoft.com/office/drawing/2014/main" id="{D9382E81-6D57-4690-9AC7-0E90A4998A8C}"/>
                    </a:ext>
                  </a:extLst>
                </p:cNvPr>
                <p:cNvSpPr/>
                <p:nvPr/>
              </p:nvSpPr>
              <p:spPr>
                <a:xfrm flipH="1" flipV="1">
                  <a:off x="2809432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820" name="Oval 1819">
                  <a:extLst>
                    <a:ext uri="{FF2B5EF4-FFF2-40B4-BE49-F238E27FC236}">
                      <a16:creationId xmlns:a16="http://schemas.microsoft.com/office/drawing/2014/main" id="{112356F1-F451-44AA-9B9C-98F690154E4A}"/>
                    </a:ext>
                  </a:extLst>
                </p:cNvPr>
                <p:cNvSpPr/>
                <p:nvPr/>
              </p:nvSpPr>
              <p:spPr>
                <a:xfrm flipV="1">
                  <a:off x="2792012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6" name="Rectangle 1185">
                <a:extLst>
                  <a:ext uri="{FF2B5EF4-FFF2-40B4-BE49-F238E27FC236}">
                    <a16:creationId xmlns:a16="http://schemas.microsoft.com/office/drawing/2014/main" id="{D4BFD7D2-AE1D-456D-B2A5-E57629786F79}"/>
                  </a:ext>
                </a:extLst>
              </p:cNvPr>
              <p:cNvSpPr/>
              <p:nvPr/>
            </p:nvSpPr>
            <p:spPr>
              <a:xfrm>
                <a:off x="2419322" y="1868637"/>
                <a:ext cx="414206" cy="15388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FMC63</a:t>
                </a:r>
              </a:p>
            </p:txBody>
          </p:sp>
          <p:sp>
            <p:nvSpPr>
              <p:cNvPr id="1187" name="Rectangle 1186">
                <a:extLst>
                  <a:ext uri="{FF2B5EF4-FFF2-40B4-BE49-F238E27FC236}">
                    <a16:creationId xmlns:a16="http://schemas.microsoft.com/office/drawing/2014/main" id="{D1F794FA-A906-41DB-B1E8-B7F90BC8120F}"/>
                  </a:ext>
                </a:extLst>
              </p:cNvPr>
              <p:cNvSpPr/>
              <p:nvPr/>
            </p:nvSpPr>
            <p:spPr>
              <a:xfrm>
                <a:off x="2665384" y="289868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4-1BB</a:t>
                </a:r>
              </a:p>
            </p:txBody>
          </p:sp>
          <p:sp>
            <p:nvSpPr>
              <p:cNvPr id="1188" name="Rectangle 1187">
                <a:extLst>
                  <a:ext uri="{FF2B5EF4-FFF2-40B4-BE49-F238E27FC236}">
                    <a16:creationId xmlns:a16="http://schemas.microsoft.com/office/drawing/2014/main" id="{6FFFFD2E-2614-447A-BA8D-0DF126E4281E}"/>
                  </a:ext>
                </a:extLst>
              </p:cNvPr>
              <p:cNvSpPr/>
              <p:nvPr/>
            </p:nvSpPr>
            <p:spPr>
              <a:xfrm>
                <a:off x="2665384" y="318443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sp>
          <p:nvSpPr>
            <p:cNvPr id="1084" name="Rectangle: Rounded Corners 1083">
              <a:extLst>
                <a:ext uri="{FF2B5EF4-FFF2-40B4-BE49-F238E27FC236}">
                  <a16:creationId xmlns:a16="http://schemas.microsoft.com/office/drawing/2014/main" id="{5FFFF994-5816-46CF-8A38-6D53776B850F}"/>
                </a:ext>
              </a:extLst>
            </p:cNvPr>
            <p:cNvSpPr>
              <a:spLocks/>
            </p:cNvSpPr>
            <p:nvPr/>
          </p:nvSpPr>
          <p:spPr>
            <a:xfrm>
              <a:off x="15979133" y="1306286"/>
              <a:ext cx="835667" cy="2227943"/>
            </a:xfrm>
            <a:prstGeom prst="roundRect">
              <a:avLst>
                <a:gd name="adj" fmla="val 1170"/>
              </a:avLst>
            </a:prstGeom>
            <a:solidFill>
              <a:srgbClr val="FFFFFF"/>
            </a:solidFill>
            <a:ln w="31750" cap="flat" cmpd="sng" algn="ctr">
              <a:noFill/>
              <a:prstDash val="solid"/>
              <a:miter lim="800000"/>
            </a:ln>
            <a:effectLst>
              <a:outerShdw blurRad="381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highlight>
                  <a:srgbClr val="6600CC"/>
                </a:highlight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1085" name="Group 1084">
              <a:extLst>
                <a:ext uri="{FF2B5EF4-FFF2-40B4-BE49-F238E27FC236}">
                  <a16:creationId xmlns:a16="http://schemas.microsoft.com/office/drawing/2014/main" id="{3EAC39FA-278C-443B-9AA2-3B4CED7C44D1}"/>
                </a:ext>
              </a:extLst>
            </p:cNvPr>
            <p:cNvGrpSpPr/>
            <p:nvPr/>
          </p:nvGrpSpPr>
          <p:grpSpPr>
            <a:xfrm>
              <a:off x="16179343" y="1670691"/>
              <a:ext cx="626980" cy="1499133"/>
              <a:chOff x="3265257" y="1868637"/>
              <a:chExt cx="626980" cy="1499133"/>
            </a:xfrm>
          </p:grpSpPr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6D264FB4-9C5D-48FA-90B4-5AEB1BF9A89D}"/>
                  </a:ext>
                </a:extLst>
              </p:cNvPr>
              <p:cNvSpPr/>
              <p:nvPr/>
            </p:nvSpPr>
            <p:spPr>
              <a:xfrm>
                <a:off x="3470258" y="2054804"/>
                <a:ext cx="147151" cy="1090739"/>
              </a:xfrm>
              <a:custGeom>
                <a:avLst/>
                <a:gdLst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728788 h 1728788"/>
                  <a:gd name="connsiteX1" fmla="*/ 0 w 233363"/>
                  <a:gd name="connsiteY1" fmla="*/ 47625 h 1728788"/>
                  <a:gd name="connsiteX2" fmla="*/ 61913 w 233363"/>
                  <a:gd name="connsiteY2" fmla="*/ 0 h 1728788"/>
                  <a:gd name="connsiteX3" fmla="*/ 114300 w 233363"/>
                  <a:gd name="connsiteY3" fmla="*/ 52388 h 1728788"/>
                  <a:gd name="connsiteX4" fmla="*/ 114300 w 233363"/>
                  <a:gd name="connsiteY4" fmla="*/ 552450 h 1728788"/>
                  <a:gd name="connsiteX5" fmla="*/ 171450 w 233363"/>
                  <a:gd name="connsiteY5" fmla="*/ 604838 h 1728788"/>
                  <a:gd name="connsiteX6" fmla="*/ 233363 w 233363"/>
                  <a:gd name="connsiteY6" fmla="*/ 566738 h 1728788"/>
                  <a:gd name="connsiteX7" fmla="*/ 233363 w 233363"/>
                  <a:gd name="connsiteY7" fmla="*/ 528638 h 1728788"/>
                  <a:gd name="connsiteX0" fmla="*/ 0 w 233363"/>
                  <a:gd name="connsiteY0" fmla="*/ 1824660 h 1824660"/>
                  <a:gd name="connsiteX1" fmla="*/ 0 w 233363"/>
                  <a:gd name="connsiteY1" fmla="*/ 143497 h 1824660"/>
                  <a:gd name="connsiteX2" fmla="*/ 114300 w 233363"/>
                  <a:gd name="connsiteY2" fmla="*/ 148260 h 1824660"/>
                  <a:gd name="connsiteX3" fmla="*/ 114300 w 233363"/>
                  <a:gd name="connsiteY3" fmla="*/ 648322 h 1824660"/>
                  <a:gd name="connsiteX4" fmla="*/ 171450 w 233363"/>
                  <a:gd name="connsiteY4" fmla="*/ 700710 h 1824660"/>
                  <a:gd name="connsiteX5" fmla="*/ 233363 w 233363"/>
                  <a:gd name="connsiteY5" fmla="*/ 662610 h 1824660"/>
                  <a:gd name="connsiteX6" fmla="*/ 233363 w 233363"/>
                  <a:gd name="connsiteY6" fmla="*/ 624510 h 182466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171450 w 233363"/>
                  <a:gd name="connsiteY4" fmla="*/ 605820 h 1729770"/>
                  <a:gd name="connsiteX5" fmla="*/ 233363 w 233363"/>
                  <a:gd name="connsiteY5" fmla="*/ 567720 h 1729770"/>
                  <a:gd name="connsiteX6" fmla="*/ 233363 w 233363"/>
                  <a:gd name="connsiteY6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67720 h 1729770"/>
                  <a:gd name="connsiteX5" fmla="*/ 233363 w 233363"/>
                  <a:gd name="connsiteY5" fmla="*/ 529620 h 1729770"/>
                  <a:gd name="connsiteX0" fmla="*/ 0 w 233371"/>
                  <a:gd name="connsiteY0" fmla="*/ 1729770 h 1729770"/>
                  <a:gd name="connsiteX1" fmla="*/ 0 w 233371"/>
                  <a:gd name="connsiteY1" fmla="*/ 48607 h 1729770"/>
                  <a:gd name="connsiteX2" fmla="*/ 114300 w 233371"/>
                  <a:gd name="connsiteY2" fmla="*/ 53370 h 1729770"/>
                  <a:gd name="connsiteX3" fmla="*/ 114300 w 233371"/>
                  <a:gd name="connsiteY3" fmla="*/ 553432 h 1729770"/>
                  <a:gd name="connsiteX4" fmla="*/ 233363 w 233371"/>
                  <a:gd name="connsiteY4" fmla="*/ 567720 h 1729770"/>
                  <a:gd name="connsiteX5" fmla="*/ 233363 w 233371"/>
                  <a:gd name="connsiteY5" fmla="*/ 529620 h 1729770"/>
                  <a:gd name="connsiteX0" fmla="*/ 0 w 233368"/>
                  <a:gd name="connsiteY0" fmla="*/ 1729770 h 1729770"/>
                  <a:gd name="connsiteX1" fmla="*/ 0 w 233368"/>
                  <a:gd name="connsiteY1" fmla="*/ 48607 h 1729770"/>
                  <a:gd name="connsiteX2" fmla="*/ 114300 w 233368"/>
                  <a:gd name="connsiteY2" fmla="*/ 53370 h 1729770"/>
                  <a:gd name="connsiteX3" fmla="*/ 114300 w 233368"/>
                  <a:gd name="connsiteY3" fmla="*/ 553432 h 1729770"/>
                  <a:gd name="connsiteX4" fmla="*/ 233363 w 233368"/>
                  <a:gd name="connsiteY4" fmla="*/ 567720 h 1729770"/>
                  <a:gd name="connsiteX5" fmla="*/ 233363 w 233368"/>
                  <a:gd name="connsiteY5" fmla="*/ 529620 h 1729770"/>
                  <a:gd name="connsiteX0" fmla="*/ 0 w 233369"/>
                  <a:gd name="connsiteY0" fmla="*/ 1729770 h 1729770"/>
                  <a:gd name="connsiteX1" fmla="*/ 0 w 233369"/>
                  <a:gd name="connsiteY1" fmla="*/ 48607 h 1729770"/>
                  <a:gd name="connsiteX2" fmla="*/ 114300 w 233369"/>
                  <a:gd name="connsiteY2" fmla="*/ 53370 h 1729770"/>
                  <a:gd name="connsiteX3" fmla="*/ 114300 w 233369"/>
                  <a:gd name="connsiteY3" fmla="*/ 553432 h 1729770"/>
                  <a:gd name="connsiteX4" fmla="*/ 233363 w 233369"/>
                  <a:gd name="connsiteY4" fmla="*/ 567720 h 1729770"/>
                  <a:gd name="connsiteX5" fmla="*/ 233363 w 233369"/>
                  <a:gd name="connsiteY5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  <a:gd name="connsiteX0" fmla="*/ 0 w 233363"/>
                  <a:gd name="connsiteY0" fmla="*/ 1729770 h 1729770"/>
                  <a:gd name="connsiteX1" fmla="*/ 0 w 233363"/>
                  <a:gd name="connsiteY1" fmla="*/ 48607 h 1729770"/>
                  <a:gd name="connsiteX2" fmla="*/ 114300 w 233363"/>
                  <a:gd name="connsiteY2" fmla="*/ 53370 h 1729770"/>
                  <a:gd name="connsiteX3" fmla="*/ 114300 w 233363"/>
                  <a:gd name="connsiteY3" fmla="*/ 553432 h 1729770"/>
                  <a:gd name="connsiteX4" fmla="*/ 233363 w 233363"/>
                  <a:gd name="connsiteY4" fmla="*/ 529620 h 17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3" h="1729770">
                    <a:moveTo>
                      <a:pt x="0" y="1729770"/>
                    </a:moveTo>
                    <a:lnTo>
                      <a:pt x="0" y="48607"/>
                    </a:lnTo>
                    <a:cubicBezTo>
                      <a:pt x="2382" y="-2193"/>
                      <a:pt x="95250" y="-30767"/>
                      <a:pt x="114300" y="53370"/>
                    </a:cubicBezTo>
                    <a:lnTo>
                      <a:pt x="114300" y="553432"/>
                    </a:lnTo>
                    <a:cubicBezTo>
                      <a:pt x="134144" y="632807"/>
                      <a:pt x="229990" y="622687"/>
                      <a:pt x="233363" y="529620"/>
                    </a:cubicBezTo>
                  </a:path>
                </a:pathLst>
              </a:custGeom>
              <a:noFill/>
              <a:ln w="15875" cap="flat" cmpd="sng" algn="ctr">
                <a:solidFill>
                  <a:srgbClr val="19416B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92" name="Rectangle: Rounded Corners 1091">
                <a:extLst>
                  <a:ext uri="{FF2B5EF4-FFF2-40B4-BE49-F238E27FC236}">
                    <a16:creationId xmlns:a16="http://schemas.microsoft.com/office/drawing/2014/main" id="{CE583503-946A-40B9-A410-68FC02DF850A}"/>
                  </a:ext>
                </a:extLst>
              </p:cNvPr>
              <p:cNvSpPr/>
              <p:nvPr/>
            </p:nvSpPr>
            <p:spPr>
              <a:xfrm>
                <a:off x="3426672" y="2112482"/>
                <a:ext cx="87972" cy="28379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93" name="Rectangle: Rounded Corners 1092">
                <a:extLst>
                  <a:ext uri="{FF2B5EF4-FFF2-40B4-BE49-F238E27FC236}">
                    <a16:creationId xmlns:a16="http://schemas.microsoft.com/office/drawing/2014/main" id="{7EA704AC-AF9A-494D-9634-CE77E86DBA06}"/>
                  </a:ext>
                </a:extLst>
              </p:cNvPr>
              <p:cNvSpPr/>
              <p:nvPr/>
            </p:nvSpPr>
            <p:spPr>
              <a:xfrm>
                <a:off x="3570820" y="2112482"/>
                <a:ext cx="87972" cy="28379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94" name="Rectangle: Rounded Corners 1093">
                <a:extLst>
                  <a:ext uri="{FF2B5EF4-FFF2-40B4-BE49-F238E27FC236}">
                    <a16:creationId xmlns:a16="http://schemas.microsoft.com/office/drawing/2014/main" id="{E3ECF79B-C0F8-4A07-93D2-A45D38FE2D73}"/>
                  </a:ext>
                </a:extLst>
              </p:cNvPr>
              <p:cNvSpPr/>
              <p:nvPr/>
            </p:nvSpPr>
            <p:spPr>
              <a:xfrm>
                <a:off x="3426672" y="2857247"/>
                <a:ext cx="87972" cy="231237"/>
              </a:xfrm>
              <a:prstGeom prst="roundRect">
                <a:avLst>
                  <a:gd name="adj" fmla="val 20984"/>
                </a:avLst>
              </a:prstGeom>
              <a:solidFill>
                <a:srgbClr val="F15A29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095" name="Rectangle: Rounded Corners 1094">
                <a:extLst>
                  <a:ext uri="{FF2B5EF4-FFF2-40B4-BE49-F238E27FC236}">
                    <a16:creationId xmlns:a16="http://schemas.microsoft.com/office/drawing/2014/main" id="{D104202D-1C75-4F23-BBBD-16A5050F8074}"/>
                  </a:ext>
                </a:extLst>
              </p:cNvPr>
              <p:cNvSpPr/>
              <p:nvPr/>
            </p:nvSpPr>
            <p:spPr>
              <a:xfrm>
                <a:off x="3426672" y="3136533"/>
                <a:ext cx="87972" cy="231237"/>
              </a:xfrm>
              <a:prstGeom prst="roundRect">
                <a:avLst>
                  <a:gd name="adj" fmla="val 20984"/>
                </a:avLst>
              </a:prstGeom>
              <a:solidFill>
                <a:srgbClr val="19416B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grpSp>
            <p:nvGrpSpPr>
              <p:cNvPr id="1096" name="Group 1095">
                <a:extLst>
                  <a:ext uri="{FF2B5EF4-FFF2-40B4-BE49-F238E27FC236}">
                    <a16:creationId xmlns:a16="http://schemas.microsoft.com/office/drawing/2014/main" id="{62244812-8414-4D26-8EBC-39EDA93DC9D3}"/>
                  </a:ext>
                </a:extLst>
              </p:cNvPr>
              <p:cNvGrpSpPr/>
              <p:nvPr/>
            </p:nvGrpSpPr>
            <p:grpSpPr>
              <a:xfrm>
                <a:off x="3265257" y="2526407"/>
                <a:ext cx="445413" cy="174679"/>
                <a:chOff x="3265257" y="2526407"/>
                <a:chExt cx="445413" cy="174679"/>
              </a:xfrm>
            </p:grpSpPr>
            <p:sp>
              <p:nvSpPr>
                <p:cNvPr id="1100" name="Freeform: Shape 1099">
                  <a:extLst>
                    <a:ext uri="{FF2B5EF4-FFF2-40B4-BE49-F238E27FC236}">
                      <a16:creationId xmlns:a16="http://schemas.microsoft.com/office/drawing/2014/main" id="{C53054D9-EA0E-4065-9D1A-D0FB2EE3F918}"/>
                    </a:ext>
                  </a:extLst>
                </p:cNvPr>
                <p:cNvSpPr/>
                <p:nvPr/>
              </p:nvSpPr>
              <p:spPr>
                <a:xfrm>
                  <a:off x="3267661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1" name="Freeform: Shape 1100">
                  <a:extLst>
                    <a:ext uri="{FF2B5EF4-FFF2-40B4-BE49-F238E27FC236}">
                      <a16:creationId xmlns:a16="http://schemas.microsoft.com/office/drawing/2014/main" id="{373827B1-80FC-46D3-8A0B-60E61C0E10F0}"/>
                    </a:ext>
                  </a:extLst>
                </p:cNvPr>
                <p:cNvSpPr/>
                <p:nvPr/>
              </p:nvSpPr>
              <p:spPr>
                <a:xfrm flipH="1">
                  <a:off x="3282677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2" name="Oval 1101">
                  <a:extLst>
                    <a:ext uri="{FF2B5EF4-FFF2-40B4-BE49-F238E27FC236}">
                      <a16:creationId xmlns:a16="http://schemas.microsoft.com/office/drawing/2014/main" id="{AD0A1C1F-148E-4783-9C62-CE57F9F9509D}"/>
                    </a:ext>
                  </a:extLst>
                </p:cNvPr>
                <p:cNvSpPr/>
                <p:nvPr/>
              </p:nvSpPr>
              <p:spPr>
                <a:xfrm>
                  <a:off x="3265257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3" name="Freeform: Shape 1102">
                  <a:extLst>
                    <a:ext uri="{FF2B5EF4-FFF2-40B4-BE49-F238E27FC236}">
                      <a16:creationId xmlns:a16="http://schemas.microsoft.com/office/drawing/2014/main" id="{CBF6DB25-D5C2-4A2E-A866-E96570388552}"/>
                    </a:ext>
                  </a:extLst>
                </p:cNvPr>
                <p:cNvSpPr/>
                <p:nvPr/>
              </p:nvSpPr>
              <p:spPr>
                <a:xfrm>
                  <a:off x="3299706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4" name="Freeform: Shape 1103">
                  <a:extLst>
                    <a:ext uri="{FF2B5EF4-FFF2-40B4-BE49-F238E27FC236}">
                      <a16:creationId xmlns:a16="http://schemas.microsoft.com/office/drawing/2014/main" id="{1936C04D-AC4A-4814-8D32-A8E1582F7D21}"/>
                    </a:ext>
                  </a:extLst>
                </p:cNvPr>
                <p:cNvSpPr/>
                <p:nvPr/>
              </p:nvSpPr>
              <p:spPr>
                <a:xfrm flipH="1">
                  <a:off x="3314722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5" name="Oval 1104">
                  <a:extLst>
                    <a:ext uri="{FF2B5EF4-FFF2-40B4-BE49-F238E27FC236}">
                      <a16:creationId xmlns:a16="http://schemas.microsoft.com/office/drawing/2014/main" id="{62B6BD2C-67F0-4855-88ED-7747E4BB3E1F}"/>
                    </a:ext>
                  </a:extLst>
                </p:cNvPr>
                <p:cNvSpPr/>
                <p:nvPr/>
              </p:nvSpPr>
              <p:spPr>
                <a:xfrm>
                  <a:off x="3297302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6" name="Freeform: Shape 1105">
                  <a:extLst>
                    <a:ext uri="{FF2B5EF4-FFF2-40B4-BE49-F238E27FC236}">
                      <a16:creationId xmlns:a16="http://schemas.microsoft.com/office/drawing/2014/main" id="{A2FAC339-CCCD-4E66-BC1E-B957E963949A}"/>
                    </a:ext>
                  </a:extLst>
                </p:cNvPr>
                <p:cNvSpPr/>
                <p:nvPr/>
              </p:nvSpPr>
              <p:spPr>
                <a:xfrm>
                  <a:off x="3331751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7" name="Freeform: Shape 1106">
                  <a:extLst>
                    <a:ext uri="{FF2B5EF4-FFF2-40B4-BE49-F238E27FC236}">
                      <a16:creationId xmlns:a16="http://schemas.microsoft.com/office/drawing/2014/main" id="{6C4E5B23-2940-4184-B1AC-C2E95EF7C24F}"/>
                    </a:ext>
                  </a:extLst>
                </p:cNvPr>
                <p:cNvSpPr/>
                <p:nvPr/>
              </p:nvSpPr>
              <p:spPr>
                <a:xfrm flipH="1">
                  <a:off x="3346767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8" name="Oval 1107">
                  <a:extLst>
                    <a:ext uri="{FF2B5EF4-FFF2-40B4-BE49-F238E27FC236}">
                      <a16:creationId xmlns:a16="http://schemas.microsoft.com/office/drawing/2014/main" id="{BE6BF598-A400-4A6C-8FB4-C4BC9778B6F6}"/>
                    </a:ext>
                  </a:extLst>
                </p:cNvPr>
                <p:cNvSpPr/>
                <p:nvPr/>
              </p:nvSpPr>
              <p:spPr>
                <a:xfrm>
                  <a:off x="3329347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09" name="Freeform: Shape 1108">
                  <a:extLst>
                    <a:ext uri="{FF2B5EF4-FFF2-40B4-BE49-F238E27FC236}">
                      <a16:creationId xmlns:a16="http://schemas.microsoft.com/office/drawing/2014/main" id="{DD8CF361-3E4D-4598-9DA0-E9AB09D91B7C}"/>
                    </a:ext>
                  </a:extLst>
                </p:cNvPr>
                <p:cNvSpPr/>
                <p:nvPr/>
              </p:nvSpPr>
              <p:spPr>
                <a:xfrm>
                  <a:off x="3363796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0" name="Freeform: Shape 1109">
                  <a:extLst>
                    <a:ext uri="{FF2B5EF4-FFF2-40B4-BE49-F238E27FC236}">
                      <a16:creationId xmlns:a16="http://schemas.microsoft.com/office/drawing/2014/main" id="{4FDCB55A-0230-421A-AE63-72316D6F4222}"/>
                    </a:ext>
                  </a:extLst>
                </p:cNvPr>
                <p:cNvSpPr/>
                <p:nvPr/>
              </p:nvSpPr>
              <p:spPr>
                <a:xfrm flipH="1">
                  <a:off x="3378812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1" name="Oval 1110">
                  <a:extLst>
                    <a:ext uri="{FF2B5EF4-FFF2-40B4-BE49-F238E27FC236}">
                      <a16:creationId xmlns:a16="http://schemas.microsoft.com/office/drawing/2014/main" id="{AE5AA546-59DF-40A5-9693-4CF31C2F926B}"/>
                    </a:ext>
                  </a:extLst>
                </p:cNvPr>
                <p:cNvSpPr/>
                <p:nvPr/>
              </p:nvSpPr>
              <p:spPr>
                <a:xfrm>
                  <a:off x="3361392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2" name="Freeform: Shape 1111">
                  <a:extLst>
                    <a:ext uri="{FF2B5EF4-FFF2-40B4-BE49-F238E27FC236}">
                      <a16:creationId xmlns:a16="http://schemas.microsoft.com/office/drawing/2014/main" id="{BC01DE71-A2B1-4E47-99FA-0C90EF617549}"/>
                    </a:ext>
                  </a:extLst>
                </p:cNvPr>
                <p:cNvSpPr/>
                <p:nvPr/>
              </p:nvSpPr>
              <p:spPr>
                <a:xfrm>
                  <a:off x="3395840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3" name="Freeform: Shape 1112">
                  <a:extLst>
                    <a:ext uri="{FF2B5EF4-FFF2-40B4-BE49-F238E27FC236}">
                      <a16:creationId xmlns:a16="http://schemas.microsoft.com/office/drawing/2014/main" id="{E757E5BE-E0D7-4DF7-AED2-EAE269787FB8}"/>
                    </a:ext>
                  </a:extLst>
                </p:cNvPr>
                <p:cNvSpPr/>
                <p:nvPr/>
              </p:nvSpPr>
              <p:spPr>
                <a:xfrm flipH="1">
                  <a:off x="3410856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4" name="Oval 1113">
                  <a:extLst>
                    <a:ext uri="{FF2B5EF4-FFF2-40B4-BE49-F238E27FC236}">
                      <a16:creationId xmlns:a16="http://schemas.microsoft.com/office/drawing/2014/main" id="{E2ECA6A4-6D78-4B0E-AF55-500A36C4A5C2}"/>
                    </a:ext>
                  </a:extLst>
                </p:cNvPr>
                <p:cNvSpPr/>
                <p:nvPr/>
              </p:nvSpPr>
              <p:spPr>
                <a:xfrm>
                  <a:off x="3393436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5" name="Freeform: Shape 1114">
                  <a:extLst>
                    <a:ext uri="{FF2B5EF4-FFF2-40B4-BE49-F238E27FC236}">
                      <a16:creationId xmlns:a16="http://schemas.microsoft.com/office/drawing/2014/main" id="{C04EBACA-BE19-4E75-AD9E-0B861C9A12AA}"/>
                    </a:ext>
                  </a:extLst>
                </p:cNvPr>
                <p:cNvSpPr/>
                <p:nvPr/>
              </p:nvSpPr>
              <p:spPr>
                <a:xfrm>
                  <a:off x="3427885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6" name="Freeform: Shape 1115">
                  <a:extLst>
                    <a:ext uri="{FF2B5EF4-FFF2-40B4-BE49-F238E27FC236}">
                      <a16:creationId xmlns:a16="http://schemas.microsoft.com/office/drawing/2014/main" id="{91FF6038-212F-4DA6-8E80-837DD3FEDF2E}"/>
                    </a:ext>
                  </a:extLst>
                </p:cNvPr>
                <p:cNvSpPr/>
                <p:nvPr/>
              </p:nvSpPr>
              <p:spPr>
                <a:xfrm flipH="1">
                  <a:off x="3442901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7" name="Oval 1116">
                  <a:extLst>
                    <a:ext uri="{FF2B5EF4-FFF2-40B4-BE49-F238E27FC236}">
                      <a16:creationId xmlns:a16="http://schemas.microsoft.com/office/drawing/2014/main" id="{BD41E85B-C21E-413F-9B32-3323109CD92A}"/>
                    </a:ext>
                  </a:extLst>
                </p:cNvPr>
                <p:cNvSpPr/>
                <p:nvPr/>
              </p:nvSpPr>
              <p:spPr>
                <a:xfrm>
                  <a:off x="3425481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8" name="Freeform: Shape 1117">
                  <a:extLst>
                    <a:ext uri="{FF2B5EF4-FFF2-40B4-BE49-F238E27FC236}">
                      <a16:creationId xmlns:a16="http://schemas.microsoft.com/office/drawing/2014/main" id="{4E127883-2CBF-46E4-92CC-3BCC7C2E125B}"/>
                    </a:ext>
                  </a:extLst>
                </p:cNvPr>
                <p:cNvSpPr/>
                <p:nvPr/>
              </p:nvSpPr>
              <p:spPr>
                <a:xfrm>
                  <a:off x="3459930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19" name="Freeform: Shape 1118">
                  <a:extLst>
                    <a:ext uri="{FF2B5EF4-FFF2-40B4-BE49-F238E27FC236}">
                      <a16:creationId xmlns:a16="http://schemas.microsoft.com/office/drawing/2014/main" id="{270AAD90-647C-4ABF-8A8D-C7BD87F78647}"/>
                    </a:ext>
                  </a:extLst>
                </p:cNvPr>
                <p:cNvSpPr/>
                <p:nvPr/>
              </p:nvSpPr>
              <p:spPr>
                <a:xfrm flipH="1">
                  <a:off x="3474946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0" name="Oval 1119">
                  <a:extLst>
                    <a:ext uri="{FF2B5EF4-FFF2-40B4-BE49-F238E27FC236}">
                      <a16:creationId xmlns:a16="http://schemas.microsoft.com/office/drawing/2014/main" id="{EAE7C307-4ECD-430F-B738-A978E153B880}"/>
                    </a:ext>
                  </a:extLst>
                </p:cNvPr>
                <p:cNvSpPr/>
                <p:nvPr/>
              </p:nvSpPr>
              <p:spPr>
                <a:xfrm>
                  <a:off x="3457526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1" name="Freeform: Shape 1120">
                  <a:extLst>
                    <a:ext uri="{FF2B5EF4-FFF2-40B4-BE49-F238E27FC236}">
                      <a16:creationId xmlns:a16="http://schemas.microsoft.com/office/drawing/2014/main" id="{6FBF582C-DDE6-47F2-9ABD-D87001FAFCEF}"/>
                    </a:ext>
                  </a:extLst>
                </p:cNvPr>
                <p:cNvSpPr/>
                <p:nvPr/>
              </p:nvSpPr>
              <p:spPr>
                <a:xfrm>
                  <a:off x="3491975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2" name="Freeform: Shape 1121">
                  <a:extLst>
                    <a:ext uri="{FF2B5EF4-FFF2-40B4-BE49-F238E27FC236}">
                      <a16:creationId xmlns:a16="http://schemas.microsoft.com/office/drawing/2014/main" id="{800EA237-3405-48BD-A1DD-EC43DA7E29F4}"/>
                    </a:ext>
                  </a:extLst>
                </p:cNvPr>
                <p:cNvSpPr/>
                <p:nvPr/>
              </p:nvSpPr>
              <p:spPr>
                <a:xfrm flipH="1">
                  <a:off x="3506991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3" name="Oval 1122">
                  <a:extLst>
                    <a:ext uri="{FF2B5EF4-FFF2-40B4-BE49-F238E27FC236}">
                      <a16:creationId xmlns:a16="http://schemas.microsoft.com/office/drawing/2014/main" id="{B74C84BD-B613-4063-BFC6-C7F34F916B40}"/>
                    </a:ext>
                  </a:extLst>
                </p:cNvPr>
                <p:cNvSpPr/>
                <p:nvPr/>
              </p:nvSpPr>
              <p:spPr>
                <a:xfrm>
                  <a:off x="3489571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4" name="Freeform: Shape 1123">
                  <a:extLst>
                    <a:ext uri="{FF2B5EF4-FFF2-40B4-BE49-F238E27FC236}">
                      <a16:creationId xmlns:a16="http://schemas.microsoft.com/office/drawing/2014/main" id="{7FDAF70B-2212-4E77-B0DA-9130FC81AADC}"/>
                    </a:ext>
                  </a:extLst>
                </p:cNvPr>
                <p:cNvSpPr/>
                <p:nvPr/>
              </p:nvSpPr>
              <p:spPr>
                <a:xfrm>
                  <a:off x="3524020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5" name="Freeform: Shape 1124">
                  <a:extLst>
                    <a:ext uri="{FF2B5EF4-FFF2-40B4-BE49-F238E27FC236}">
                      <a16:creationId xmlns:a16="http://schemas.microsoft.com/office/drawing/2014/main" id="{10E42904-0931-43CC-AC3B-EB08C8D18530}"/>
                    </a:ext>
                  </a:extLst>
                </p:cNvPr>
                <p:cNvSpPr/>
                <p:nvPr/>
              </p:nvSpPr>
              <p:spPr>
                <a:xfrm flipH="1">
                  <a:off x="3539036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6" name="Oval 1125">
                  <a:extLst>
                    <a:ext uri="{FF2B5EF4-FFF2-40B4-BE49-F238E27FC236}">
                      <a16:creationId xmlns:a16="http://schemas.microsoft.com/office/drawing/2014/main" id="{74DBFBF1-8B7F-4E19-8512-977AC96CABC9}"/>
                    </a:ext>
                  </a:extLst>
                </p:cNvPr>
                <p:cNvSpPr/>
                <p:nvPr/>
              </p:nvSpPr>
              <p:spPr>
                <a:xfrm>
                  <a:off x="3521616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7" name="Freeform: Shape 1126">
                  <a:extLst>
                    <a:ext uri="{FF2B5EF4-FFF2-40B4-BE49-F238E27FC236}">
                      <a16:creationId xmlns:a16="http://schemas.microsoft.com/office/drawing/2014/main" id="{9F1C73FB-EA8D-460F-9314-CB4B4ED24112}"/>
                    </a:ext>
                  </a:extLst>
                </p:cNvPr>
                <p:cNvSpPr/>
                <p:nvPr/>
              </p:nvSpPr>
              <p:spPr>
                <a:xfrm>
                  <a:off x="3556065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8" name="Freeform: Shape 1127">
                  <a:extLst>
                    <a:ext uri="{FF2B5EF4-FFF2-40B4-BE49-F238E27FC236}">
                      <a16:creationId xmlns:a16="http://schemas.microsoft.com/office/drawing/2014/main" id="{5FD276ED-4B16-4F27-BD76-EFB818CF5669}"/>
                    </a:ext>
                  </a:extLst>
                </p:cNvPr>
                <p:cNvSpPr/>
                <p:nvPr/>
              </p:nvSpPr>
              <p:spPr>
                <a:xfrm flipH="1">
                  <a:off x="3571081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29" name="Oval 1128">
                  <a:extLst>
                    <a:ext uri="{FF2B5EF4-FFF2-40B4-BE49-F238E27FC236}">
                      <a16:creationId xmlns:a16="http://schemas.microsoft.com/office/drawing/2014/main" id="{B69B1DB6-9A45-402F-B504-ACBA447971A0}"/>
                    </a:ext>
                  </a:extLst>
                </p:cNvPr>
                <p:cNvSpPr/>
                <p:nvPr/>
              </p:nvSpPr>
              <p:spPr>
                <a:xfrm>
                  <a:off x="3553661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0" name="Freeform: Shape 1129">
                  <a:extLst>
                    <a:ext uri="{FF2B5EF4-FFF2-40B4-BE49-F238E27FC236}">
                      <a16:creationId xmlns:a16="http://schemas.microsoft.com/office/drawing/2014/main" id="{FD7BD6FC-840F-4C25-BDD3-096DFD2957C9}"/>
                    </a:ext>
                  </a:extLst>
                </p:cNvPr>
                <p:cNvSpPr/>
                <p:nvPr/>
              </p:nvSpPr>
              <p:spPr>
                <a:xfrm>
                  <a:off x="3588110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1" name="Freeform: Shape 1130">
                  <a:extLst>
                    <a:ext uri="{FF2B5EF4-FFF2-40B4-BE49-F238E27FC236}">
                      <a16:creationId xmlns:a16="http://schemas.microsoft.com/office/drawing/2014/main" id="{32AAE624-57E4-40CA-9EF5-54B8DA75585E}"/>
                    </a:ext>
                  </a:extLst>
                </p:cNvPr>
                <p:cNvSpPr/>
                <p:nvPr/>
              </p:nvSpPr>
              <p:spPr>
                <a:xfrm flipH="1">
                  <a:off x="3603126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2" name="Oval 1131">
                  <a:extLst>
                    <a:ext uri="{FF2B5EF4-FFF2-40B4-BE49-F238E27FC236}">
                      <a16:creationId xmlns:a16="http://schemas.microsoft.com/office/drawing/2014/main" id="{20368DEB-97E2-4D94-9EC9-0946F38D37C2}"/>
                    </a:ext>
                  </a:extLst>
                </p:cNvPr>
                <p:cNvSpPr/>
                <p:nvPr/>
              </p:nvSpPr>
              <p:spPr>
                <a:xfrm>
                  <a:off x="3585706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3" name="Freeform: Shape 1132">
                  <a:extLst>
                    <a:ext uri="{FF2B5EF4-FFF2-40B4-BE49-F238E27FC236}">
                      <a16:creationId xmlns:a16="http://schemas.microsoft.com/office/drawing/2014/main" id="{1598660C-3D25-4862-A9F0-B605D2253C32}"/>
                    </a:ext>
                  </a:extLst>
                </p:cNvPr>
                <p:cNvSpPr/>
                <p:nvPr/>
              </p:nvSpPr>
              <p:spPr>
                <a:xfrm>
                  <a:off x="3620154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4" name="Freeform: Shape 1133">
                  <a:extLst>
                    <a:ext uri="{FF2B5EF4-FFF2-40B4-BE49-F238E27FC236}">
                      <a16:creationId xmlns:a16="http://schemas.microsoft.com/office/drawing/2014/main" id="{399CAD7E-5016-4F99-974D-8D2078B19986}"/>
                    </a:ext>
                  </a:extLst>
                </p:cNvPr>
                <p:cNvSpPr/>
                <p:nvPr/>
              </p:nvSpPr>
              <p:spPr>
                <a:xfrm flipH="1">
                  <a:off x="3635170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5" name="Oval 1134">
                  <a:extLst>
                    <a:ext uri="{FF2B5EF4-FFF2-40B4-BE49-F238E27FC236}">
                      <a16:creationId xmlns:a16="http://schemas.microsoft.com/office/drawing/2014/main" id="{8A87BF17-1CCE-4354-91EF-092F240D1119}"/>
                    </a:ext>
                  </a:extLst>
                </p:cNvPr>
                <p:cNvSpPr/>
                <p:nvPr/>
              </p:nvSpPr>
              <p:spPr>
                <a:xfrm>
                  <a:off x="3617750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Freeform: Shape 1135">
                  <a:extLst>
                    <a:ext uri="{FF2B5EF4-FFF2-40B4-BE49-F238E27FC236}">
                      <a16:creationId xmlns:a16="http://schemas.microsoft.com/office/drawing/2014/main" id="{C67F6BC2-3EFC-47FA-B06B-3D4F08CEAC6F}"/>
                    </a:ext>
                  </a:extLst>
                </p:cNvPr>
                <p:cNvSpPr/>
                <p:nvPr/>
              </p:nvSpPr>
              <p:spPr>
                <a:xfrm>
                  <a:off x="3652199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Freeform: Shape 1136">
                  <a:extLst>
                    <a:ext uri="{FF2B5EF4-FFF2-40B4-BE49-F238E27FC236}">
                      <a16:creationId xmlns:a16="http://schemas.microsoft.com/office/drawing/2014/main" id="{9FE944B7-ADB8-4509-9B80-57479CDEDD0E}"/>
                    </a:ext>
                  </a:extLst>
                </p:cNvPr>
                <p:cNvSpPr/>
                <p:nvPr/>
              </p:nvSpPr>
              <p:spPr>
                <a:xfrm flipH="1">
                  <a:off x="3667215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8" name="Oval 1137">
                  <a:extLst>
                    <a:ext uri="{FF2B5EF4-FFF2-40B4-BE49-F238E27FC236}">
                      <a16:creationId xmlns:a16="http://schemas.microsoft.com/office/drawing/2014/main" id="{984F9E08-5345-4817-B1EF-17CE0CF4B033}"/>
                    </a:ext>
                  </a:extLst>
                </p:cNvPr>
                <p:cNvSpPr/>
                <p:nvPr/>
              </p:nvSpPr>
              <p:spPr>
                <a:xfrm>
                  <a:off x="3649795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39" name="Freeform: Shape 1138">
                  <a:extLst>
                    <a:ext uri="{FF2B5EF4-FFF2-40B4-BE49-F238E27FC236}">
                      <a16:creationId xmlns:a16="http://schemas.microsoft.com/office/drawing/2014/main" id="{99098966-1F96-4147-8EEA-80659753C960}"/>
                    </a:ext>
                  </a:extLst>
                </p:cNvPr>
                <p:cNvSpPr/>
                <p:nvPr/>
              </p:nvSpPr>
              <p:spPr>
                <a:xfrm>
                  <a:off x="3684244" y="2552433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0" name="Freeform: Shape 1139">
                  <a:extLst>
                    <a:ext uri="{FF2B5EF4-FFF2-40B4-BE49-F238E27FC236}">
                      <a16:creationId xmlns:a16="http://schemas.microsoft.com/office/drawing/2014/main" id="{EC14E6F6-7218-4C5E-8E40-57897D21BEFB}"/>
                    </a:ext>
                  </a:extLst>
                </p:cNvPr>
                <p:cNvSpPr/>
                <p:nvPr/>
              </p:nvSpPr>
              <p:spPr>
                <a:xfrm flipH="1">
                  <a:off x="3699260" y="2550932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1" name="Oval 1140">
                  <a:extLst>
                    <a:ext uri="{FF2B5EF4-FFF2-40B4-BE49-F238E27FC236}">
                      <a16:creationId xmlns:a16="http://schemas.microsoft.com/office/drawing/2014/main" id="{57F83422-5D7E-4FF0-83E8-969FA0F4A83A}"/>
                    </a:ext>
                  </a:extLst>
                </p:cNvPr>
                <p:cNvSpPr/>
                <p:nvPr/>
              </p:nvSpPr>
              <p:spPr>
                <a:xfrm>
                  <a:off x="3681840" y="2526407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2" name="Freeform: Shape 1141">
                  <a:extLst>
                    <a:ext uri="{FF2B5EF4-FFF2-40B4-BE49-F238E27FC236}">
                      <a16:creationId xmlns:a16="http://schemas.microsoft.com/office/drawing/2014/main" id="{5C17C2FA-645E-4886-88D3-F263AA36E0E9}"/>
                    </a:ext>
                  </a:extLst>
                </p:cNvPr>
                <p:cNvSpPr/>
                <p:nvPr/>
              </p:nvSpPr>
              <p:spPr>
                <a:xfrm flipV="1">
                  <a:off x="3267661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3" name="Freeform: Shape 1142">
                  <a:extLst>
                    <a:ext uri="{FF2B5EF4-FFF2-40B4-BE49-F238E27FC236}">
                      <a16:creationId xmlns:a16="http://schemas.microsoft.com/office/drawing/2014/main" id="{56E7484D-DD36-4939-901A-35D10553820C}"/>
                    </a:ext>
                  </a:extLst>
                </p:cNvPr>
                <p:cNvSpPr/>
                <p:nvPr/>
              </p:nvSpPr>
              <p:spPr>
                <a:xfrm flipH="1" flipV="1">
                  <a:off x="3282677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4" name="Oval 1143">
                  <a:extLst>
                    <a:ext uri="{FF2B5EF4-FFF2-40B4-BE49-F238E27FC236}">
                      <a16:creationId xmlns:a16="http://schemas.microsoft.com/office/drawing/2014/main" id="{EA683F27-424E-4D19-B0AF-E36E5C9148E7}"/>
                    </a:ext>
                  </a:extLst>
                </p:cNvPr>
                <p:cNvSpPr/>
                <p:nvPr/>
              </p:nvSpPr>
              <p:spPr>
                <a:xfrm flipV="1">
                  <a:off x="3265257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5" name="Freeform: Shape 1144">
                  <a:extLst>
                    <a:ext uri="{FF2B5EF4-FFF2-40B4-BE49-F238E27FC236}">
                      <a16:creationId xmlns:a16="http://schemas.microsoft.com/office/drawing/2014/main" id="{3F08EAE6-F4E6-402E-82B1-BD21CF716CDB}"/>
                    </a:ext>
                  </a:extLst>
                </p:cNvPr>
                <p:cNvSpPr/>
                <p:nvPr/>
              </p:nvSpPr>
              <p:spPr>
                <a:xfrm flipV="1">
                  <a:off x="3299706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6" name="Freeform: Shape 1145">
                  <a:extLst>
                    <a:ext uri="{FF2B5EF4-FFF2-40B4-BE49-F238E27FC236}">
                      <a16:creationId xmlns:a16="http://schemas.microsoft.com/office/drawing/2014/main" id="{9BA84F44-96DF-4108-BB3B-0EA147EE7274}"/>
                    </a:ext>
                  </a:extLst>
                </p:cNvPr>
                <p:cNvSpPr/>
                <p:nvPr/>
              </p:nvSpPr>
              <p:spPr>
                <a:xfrm flipH="1" flipV="1">
                  <a:off x="3314722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7" name="Oval 1146">
                  <a:extLst>
                    <a:ext uri="{FF2B5EF4-FFF2-40B4-BE49-F238E27FC236}">
                      <a16:creationId xmlns:a16="http://schemas.microsoft.com/office/drawing/2014/main" id="{1CE606A3-A04F-45B0-AEFA-CBF641B71437}"/>
                    </a:ext>
                  </a:extLst>
                </p:cNvPr>
                <p:cNvSpPr/>
                <p:nvPr/>
              </p:nvSpPr>
              <p:spPr>
                <a:xfrm flipV="1">
                  <a:off x="3297302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8" name="Freeform: Shape 1147">
                  <a:extLst>
                    <a:ext uri="{FF2B5EF4-FFF2-40B4-BE49-F238E27FC236}">
                      <a16:creationId xmlns:a16="http://schemas.microsoft.com/office/drawing/2014/main" id="{079659EE-DC37-4AD9-A35A-3D1AEE99732D}"/>
                    </a:ext>
                  </a:extLst>
                </p:cNvPr>
                <p:cNvSpPr/>
                <p:nvPr/>
              </p:nvSpPr>
              <p:spPr>
                <a:xfrm flipV="1">
                  <a:off x="3331751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49" name="Freeform: Shape 1148">
                  <a:extLst>
                    <a:ext uri="{FF2B5EF4-FFF2-40B4-BE49-F238E27FC236}">
                      <a16:creationId xmlns:a16="http://schemas.microsoft.com/office/drawing/2014/main" id="{58BBF93A-67B2-4B2B-9B17-3FDC9CE46E42}"/>
                    </a:ext>
                  </a:extLst>
                </p:cNvPr>
                <p:cNvSpPr/>
                <p:nvPr/>
              </p:nvSpPr>
              <p:spPr>
                <a:xfrm flipH="1" flipV="1">
                  <a:off x="3346767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0" name="Oval 1149">
                  <a:extLst>
                    <a:ext uri="{FF2B5EF4-FFF2-40B4-BE49-F238E27FC236}">
                      <a16:creationId xmlns:a16="http://schemas.microsoft.com/office/drawing/2014/main" id="{2CB9901C-F1D3-48C6-8E4A-73D38145465C}"/>
                    </a:ext>
                  </a:extLst>
                </p:cNvPr>
                <p:cNvSpPr/>
                <p:nvPr/>
              </p:nvSpPr>
              <p:spPr>
                <a:xfrm flipV="1">
                  <a:off x="3329347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1" name="Freeform: Shape 1150">
                  <a:extLst>
                    <a:ext uri="{FF2B5EF4-FFF2-40B4-BE49-F238E27FC236}">
                      <a16:creationId xmlns:a16="http://schemas.microsoft.com/office/drawing/2014/main" id="{D493934F-9F0A-4138-BB0A-D73ADA850A6C}"/>
                    </a:ext>
                  </a:extLst>
                </p:cNvPr>
                <p:cNvSpPr/>
                <p:nvPr/>
              </p:nvSpPr>
              <p:spPr>
                <a:xfrm flipV="1">
                  <a:off x="3363796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2" name="Freeform: Shape 1151">
                  <a:extLst>
                    <a:ext uri="{FF2B5EF4-FFF2-40B4-BE49-F238E27FC236}">
                      <a16:creationId xmlns:a16="http://schemas.microsoft.com/office/drawing/2014/main" id="{D91F011E-2464-4B4C-B2B8-9554F0240169}"/>
                    </a:ext>
                  </a:extLst>
                </p:cNvPr>
                <p:cNvSpPr/>
                <p:nvPr/>
              </p:nvSpPr>
              <p:spPr>
                <a:xfrm flipH="1" flipV="1">
                  <a:off x="3378812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3" name="Oval 1152">
                  <a:extLst>
                    <a:ext uri="{FF2B5EF4-FFF2-40B4-BE49-F238E27FC236}">
                      <a16:creationId xmlns:a16="http://schemas.microsoft.com/office/drawing/2014/main" id="{3645F309-EA59-4C13-8371-8653A712B649}"/>
                    </a:ext>
                  </a:extLst>
                </p:cNvPr>
                <p:cNvSpPr/>
                <p:nvPr/>
              </p:nvSpPr>
              <p:spPr>
                <a:xfrm flipV="1">
                  <a:off x="3361392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4" name="Freeform: Shape 1153">
                  <a:extLst>
                    <a:ext uri="{FF2B5EF4-FFF2-40B4-BE49-F238E27FC236}">
                      <a16:creationId xmlns:a16="http://schemas.microsoft.com/office/drawing/2014/main" id="{B08E1F17-78C4-4C15-A5A2-648282919D63}"/>
                    </a:ext>
                  </a:extLst>
                </p:cNvPr>
                <p:cNvSpPr/>
                <p:nvPr/>
              </p:nvSpPr>
              <p:spPr>
                <a:xfrm flipV="1">
                  <a:off x="3395840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5" name="Freeform: Shape 1154">
                  <a:extLst>
                    <a:ext uri="{FF2B5EF4-FFF2-40B4-BE49-F238E27FC236}">
                      <a16:creationId xmlns:a16="http://schemas.microsoft.com/office/drawing/2014/main" id="{4A83C02D-0F51-4FE8-999F-4BFA8D2B9F28}"/>
                    </a:ext>
                  </a:extLst>
                </p:cNvPr>
                <p:cNvSpPr/>
                <p:nvPr/>
              </p:nvSpPr>
              <p:spPr>
                <a:xfrm flipH="1" flipV="1">
                  <a:off x="3410856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6" name="Oval 1155">
                  <a:extLst>
                    <a:ext uri="{FF2B5EF4-FFF2-40B4-BE49-F238E27FC236}">
                      <a16:creationId xmlns:a16="http://schemas.microsoft.com/office/drawing/2014/main" id="{5F19612A-2A03-4C21-90D7-DBDC6DC5ED05}"/>
                    </a:ext>
                  </a:extLst>
                </p:cNvPr>
                <p:cNvSpPr/>
                <p:nvPr/>
              </p:nvSpPr>
              <p:spPr>
                <a:xfrm flipV="1">
                  <a:off x="3393436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7" name="Freeform: Shape 1156">
                  <a:extLst>
                    <a:ext uri="{FF2B5EF4-FFF2-40B4-BE49-F238E27FC236}">
                      <a16:creationId xmlns:a16="http://schemas.microsoft.com/office/drawing/2014/main" id="{3667A842-ECDC-4C8D-8607-2326A878467F}"/>
                    </a:ext>
                  </a:extLst>
                </p:cNvPr>
                <p:cNvSpPr/>
                <p:nvPr/>
              </p:nvSpPr>
              <p:spPr>
                <a:xfrm flipV="1">
                  <a:off x="3427885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8" name="Freeform: Shape 1157">
                  <a:extLst>
                    <a:ext uri="{FF2B5EF4-FFF2-40B4-BE49-F238E27FC236}">
                      <a16:creationId xmlns:a16="http://schemas.microsoft.com/office/drawing/2014/main" id="{9C6A10DC-3829-43BB-9471-F32A2289AA1E}"/>
                    </a:ext>
                  </a:extLst>
                </p:cNvPr>
                <p:cNvSpPr/>
                <p:nvPr/>
              </p:nvSpPr>
              <p:spPr>
                <a:xfrm flipH="1" flipV="1">
                  <a:off x="3442901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Oval 1158">
                  <a:extLst>
                    <a:ext uri="{FF2B5EF4-FFF2-40B4-BE49-F238E27FC236}">
                      <a16:creationId xmlns:a16="http://schemas.microsoft.com/office/drawing/2014/main" id="{36CC996A-0945-4877-9E35-C143037466AE}"/>
                    </a:ext>
                  </a:extLst>
                </p:cNvPr>
                <p:cNvSpPr/>
                <p:nvPr/>
              </p:nvSpPr>
              <p:spPr>
                <a:xfrm flipV="1">
                  <a:off x="3425481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0" name="Freeform: Shape 1159">
                  <a:extLst>
                    <a:ext uri="{FF2B5EF4-FFF2-40B4-BE49-F238E27FC236}">
                      <a16:creationId xmlns:a16="http://schemas.microsoft.com/office/drawing/2014/main" id="{FF122526-34B1-4B6F-BD00-BB11F9E55D2B}"/>
                    </a:ext>
                  </a:extLst>
                </p:cNvPr>
                <p:cNvSpPr/>
                <p:nvPr/>
              </p:nvSpPr>
              <p:spPr>
                <a:xfrm flipV="1">
                  <a:off x="3459930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1" name="Freeform: Shape 1160">
                  <a:extLst>
                    <a:ext uri="{FF2B5EF4-FFF2-40B4-BE49-F238E27FC236}">
                      <a16:creationId xmlns:a16="http://schemas.microsoft.com/office/drawing/2014/main" id="{F72411E1-7799-4A51-B88A-FCF2CDC20874}"/>
                    </a:ext>
                  </a:extLst>
                </p:cNvPr>
                <p:cNvSpPr/>
                <p:nvPr/>
              </p:nvSpPr>
              <p:spPr>
                <a:xfrm flipH="1" flipV="1">
                  <a:off x="3474946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2" name="Oval 1161">
                  <a:extLst>
                    <a:ext uri="{FF2B5EF4-FFF2-40B4-BE49-F238E27FC236}">
                      <a16:creationId xmlns:a16="http://schemas.microsoft.com/office/drawing/2014/main" id="{7438C02B-8294-428F-8514-4229311F64DA}"/>
                    </a:ext>
                  </a:extLst>
                </p:cNvPr>
                <p:cNvSpPr/>
                <p:nvPr/>
              </p:nvSpPr>
              <p:spPr>
                <a:xfrm flipV="1">
                  <a:off x="3457526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3" name="Freeform: Shape 1162">
                  <a:extLst>
                    <a:ext uri="{FF2B5EF4-FFF2-40B4-BE49-F238E27FC236}">
                      <a16:creationId xmlns:a16="http://schemas.microsoft.com/office/drawing/2014/main" id="{41FEAC63-8384-4974-A4BC-09EC95698852}"/>
                    </a:ext>
                  </a:extLst>
                </p:cNvPr>
                <p:cNvSpPr/>
                <p:nvPr/>
              </p:nvSpPr>
              <p:spPr>
                <a:xfrm flipV="1">
                  <a:off x="3491975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4" name="Freeform: Shape 1163">
                  <a:extLst>
                    <a:ext uri="{FF2B5EF4-FFF2-40B4-BE49-F238E27FC236}">
                      <a16:creationId xmlns:a16="http://schemas.microsoft.com/office/drawing/2014/main" id="{CF85FA2D-E375-4227-95FE-8672E053447D}"/>
                    </a:ext>
                  </a:extLst>
                </p:cNvPr>
                <p:cNvSpPr/>
                <p:nvPr/>
              </p:nvSpPr>
              <p:spPr>
                <a:xfrm flipH="1" flipV="1">
                  <a:off x="3506991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5" name="Oval 1164">
                  <a:extLst>
                    <a:ext uri="{FF2B5EF4-FFF2-40B4-BE49-F238E27FC236}">
                      <a16:creationId xmlns:a16="http://schemas.microsoft.com/office/drawing/2014/main" id="{BDFDF344-003E-4D37-8477-BAB021606FAF}"/>
                    </a:ext>
                  </a:extLst>
                </p:cNvPr>
                <p:cNvSpPr/>
                <p:nvPr/>
              </p:nvSpPr>
              <p:spPr>
                <a:xfrm flipV="1">
                  <a:off x="3489571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6" name="Freeform: Shape 1165">
                  <a:extLst>
                    <a:ext uri="{FF2B5EF4-FFF2-40B4-BE49-F238E27FC236}">
                      <a16:creationId xmlns:a16="http://schemas.microsoft.com/office/drawing/2014/main" id="{18B4C4B3-4858-40DE-973A-070A06CF2E31}"/>
                    </a:ext>
                  </a:extLst>
                </p:cNvPr>
                <p:cNvSpPr/>
                <p:nvPr/>
              </p:nvSpPr>
              <p:spPr>
                <a:xfrm flipV="1">
                  <a:off x="3524020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7" name="Freeform: Shape 1166">
                  <a:extLst>
                    <a:ext uri="{FF2B5EF4-FFF2-40B4-BE49-F238E27FC236}">
                      <a16:creationId xmlns:a16="http://schemas.microsoft.com/office/drawing/2014/main" id="{1C9F5EDA-2EDA-4139-B0A7-4EDB4362D5CA}"/>
                    </a:ext>
                  </a:extLst>
                </p:cNvPr>
                <p:cNvSpPr/>
                <p:nvPr/>
              </p:nvSpPr>
              <p:spPr>
                <a:xfrm flipH="1" flipV="1">
                  <a:off x="3539036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8" name="Oval 1167">
                  <a:extLst>
                    <a:ext uri="{FF2B5EF4-FFF2-40B4-BE49-F238E27FC236}">
                      <a16:creationId xmlns:a16="http://schemas.microsoft.com/office/drawing/2014/main" id="{AEC05947-1CCA-4C02-8935-9FA0BAFD02F5}"/>
                    </a:ext>
                  </a:extLst>
                </p:cNvPr>
                <p:cNvSpPr/>
                <p:nvPr/>
              </p:nvSpPr>
              <p:spPr>
                <a:xfrm flipV="1">
                  <a:off x="3521616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Freeform: Shape 1168">
                  <a:extLst>
                    <a:ext uri="{FF2B5EF4-FFF2-40B4-BE49-F238E27FC236}">
                      <a16:creationId xmlns:a16="http://schemas.microsoft.com/office/drawing/2014/main" id="{5EC5032A-8ED2-4D12-B353-495EB99C1C75}"/>
                    </a:ext>
                  </a:extLst>
                </p:cNvPr>
                <p:cNvSpPr/>
                <p:nvPr/>
              </p:nvSpPr>
              <p:spPr>
                <a:xfrm flipV="1">
                  <a:off x="3556065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Freeform: Shape 1169">
                  <a:extLst>
                    <a:ext uri="{FF2B5EF4-FFF2-40B4-BE49-F238E27FC236}">
                      <a16:creationId xmlns:a16="http://schemas.microsoft.com/office/drawing/2014/main" id="{7590FEC4-D63F-416C-B48C-8939ABA9EF7B}"/>
                    </a:ext>
                  </a:extLst>
                </p:cNvPr>
                <p:cNvSpPr/>
                <p:nvPr/>
              </p:nvSpPr>
              <p:spPr>
                <a:xfrm flipH="1" flipV="1">
                  <a:off x="3571081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Oval 1170">
                  <a:extLst>
                    <a:ext uri="{FF2B5EF4-FFF2-40B4-BE49-F238E27FC236}">
                      <a16:creationId xmlns:a16="http://schemas.microsoft.com/office/drawing/2014/main" id="{F40A1DE0-505E-4D29-AB23-CB87C6781DCB}"/>
                    </a:ext>
                  </a:extLst>
                </p:cNvPr>
                <p:cNvSpPr/>
                <p:nvPr/>
              </p:nvSpPr>
              <p:spPr>
                <a:xfrm flipV="1">
                  <a:off x="3553661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2" name="Freeform: Shape 1171">
                  <a:extLst>
                    <a:ext uri="{FF2B5EF4-FFF2-40B4-BE49-F238E27FC236}">
                      <a16:creationId xmlns:a16="http://schemas.microsoft.com/office/drawing/2014/main" id="{325FAB6F-8C20-4F72-8FE0-26283C4E6022}"/>
                    </a:ext>
                  </a:extLst>
                </p:cNvPr>
                <p:cNvSpPr/>
                <p:nvPr/>
              </p:nvSpPr>
              <p:spPr>
                <a:xfrm flipV="1">
                  <a:off x="3588110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3" name="Freeform: Shape 1172">
                  <a:extLst>
                    <a:ext uri="{FF2B5EF4-FFF2-40B4-BE49-F238E27FC236}">
                      <a16:creationId xmlns:a16="http://schemas.microsoft.com/office/drawing/2014/main" id="{0845A1D5-2A58-4867-89D2-B27C4E6AF2C9}"/>
                    </a:ext>
                  </a:extLst>
                </p:cNvPr>
                <p:cNvSpPr/>
                <p:nvPr/>
              </p:nvSpPr>
              <p:spPr>
                <a:xfrm flipH="1" flipV="1">
                  <a:off x="3603126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4" name="Oval 1173">
                  <a:extLst>
                    <a:ext uri="{FF2B5EF4-FFF2-40B4-BE49-F238E27FC236}">
                      <a16:creationId xmlns:a16="http://schemas.microsoft.com/office/drawing/2014/main" id="{61ABD18C-3DF6-46A3-AE12-57796E181D7D}"/>
                    </a:ext>
                  </a:extLst>
                </p:cNvPr>
                <p:cNvSpPr/>
                <p:nvPr/>
              </p:nvSpPr>
              <p:spPr>
                <a:xfrm flipV="1">
                  <a:off x="3585706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5" name="Freeform: Shape 1174">
                  <a:extLst>
                    <a:ext uri="{FF2B5EF4-FFF2-40B4-BE49-F238E27FC236}">
                      <a16:creationId xmlns:a16="http://schemas.microsoft.com/office/drawing/2014/main" id="{C1B063C1-754C-4CF0-8D30-E63259B1C733}"/>
                    </a:ext>
                  </a:extLst>
                </p:cNvPr>
                <p:cNvSpPr/>
                <p:nvPr/>
              </p:nvSpPr>
              <p:spPr>
                <a:xfrm flipV="1">
                  <a:off x="3620154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6" name="Freeform: Shape 1175">
                  <a:extLst>
                    <a:ext uri="{FF2B5EF4-FFF2-40B4-BE49-F238E27FC236}">
                      <a16:creationId xmlns:a16="http://schemas.microsoft.com/office/drawing/2014/main" id="{3D5D8D6C-6C9F-449F-A68C-A9983432DC89}"/>
                    </a:ext>
                  </a:extLst>
                </p:cNvPr>
                <p:cNvSpPr/>
                <p:nvPr/>
              </p:nvSpPr>
              <p:spPr>
                <a:xfrm flipH="1" flipV="1">
                  <a:off x="3635170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7" name="Oval 1176">
                  <a:extLst>
                    <a:ext uri="{FF2B5EF4-FFF2-40B4-BE49-F238E27FC236}">
                      <a16:creationId xmlns:a16="http://schemas.microsoft.com/office/drawing/2014/main" id="{7E9F538E-E67F-4ED3-998F-9C21D553DAD9}"/>
                    </a:ext>
                  </a:extLst>
                </p:cNvPr>
                <p:cNvSpPr/>
                <p:nvPr/>
              </p:nvSpPr>
              <p:spPr>
                <a:xfrm flipV="1">
                  <a:off x="3617750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8" name="Freeform: Shape 1177">
                  <a:extLst>
                    <a:ext uri="{FF2B5EF4-FFF2-40B4-BE49-F238E27FC236}">
                      <a16:creationId xmlns:a16="http://schemas.microsoft.com/office/drawing/2014/main" id="{6205D541-91D8-4990-ACB1-701FBC0DFDE9}"/>
                    </a:ext>
                  </a:extLst>
                </p:cNvPr>
                <p:cNvSpPr/>
                <p:nvPr/>
              </p:nvSpPr>
              <p:spPr>
                <a:xfrm flipV="1">
                  <a:off x="3652199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79" name="Freeform: Shape 1178">
                  <a:extLst>
                    <a:ext uri="{FF2B5EF4-FFF2-40B4-BE49-F238E27FC236}">
                      <a16:creationId xmlns:a16="http://schemas.microsoft.com/office/drawing/2014/main" id="{1CD94E5A-19AA-40F0-BB04-079492867EEA}"/>
                    </a:ext>
                  </a:extLst>
                </p:cNvPr>
                <p:cNvSpPr/>
                <p:nvPr/>
              </p:nvSpPr>
              <p:spPr>
                <a:xfrm flipH="1" flipV="1">
                  <a:off x="3667215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80" name="Oval 1179">
                  <a:extLst>
                    <a:ext uri="{FF2B5EF4-FFF2-40B4-BE49-F238E27FC236}">
                      <a16:creationId xmlns:a16="http://schemas.microsoft.com/office/drawing/2014/main" id="{5F09CCF6-26D9-461D-9D60-69104EC72838}"/>
                    </a:ext>
                  </a:extLst>
                </p:cNvPr>
                <p:cNvSpPr/>
                <p:nvPr/>
              </p:nvSpPr>
              <p:spPr>
                <a:xfrm flipV="1">
                  <a:off x="3649795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81" name="Freeform: Shape 1180">
                  <a:extLst>
                    <a:ext uri="{FF2B5EF4-FFF2-40B4-BE49-F238E27FC236}">
                      <a16:creationId xmlns:a16="http://schemas.microsoft.com/office/drawing/2014/main" id="{4292A1C0-EDBB-406C-A6F9-54232D078FC6}"/>
                    </a:ext>
                  </a:extLst>
                </p:cNvPr>
                <p:cNvSpPr/>
                <p:nvPr/>
              </p:nvSpPr>
              <p:spPr>
                <a:xfrm flipV="1">
                  <a:off x="3684244" y="2621004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82" name="Freeform: Shape 1181">
                  <a:extLst>
                    <a:ext uri="{FF2B5EF4-FFF2-40B4-BE49-F238E27FC236}">
                      <a16:creationId xmlns:a16="http://schemas.microsoft.com/office/drawing/2014/main" id="{DA1652C8-E003-4FFA-8BE3-F865EF0E6767}"/>
                    </a:ext>
                  </a:extLst>
                </p:cNvPr>
                <p:cNvSpPr/>
                <p:nvPr/>
              </p:nvSpPr>
              <p:spPr>
                <a:xfrm flipH="1" flipV="1">
                  <a:off x="3699260" y="2622505"/>
                  <a:ext cx="7508" cy="54056"/>
                </a:xfrm>
                <a:custGeom>
                  <a:avLst/>
                  <a:gdLst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  <a:gd name="connsiteX0" fmla="*/ 11906 w 11906"/>
                    <a:gd name="connsiteY0" fmla="*/ 0 h 85725"/>
                    <a:gd name="connsiteX1" fmla="*/ 0 w 11906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6" h="85725">
                      <a:moveTo>
                        <a:pt x="11906" y="0"/>
                      </a:moveTo>
                      <a:cubicBezTo>
                        <a:pt x="7937" y="28575"/>
                        <a:pt x="8732" y="61912"/>
                        <a:pt x="0" y="85725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rgbClr val="FFFFFF">
                      <a:lumMod val="8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  <p:sp>
              <p:nvSpPr>
                <p:cNvPr id="1183" name="Oval 1182">
                  <a:extLst>
                    <a:ext uri="{FF2B5EF4-FFF2-40B4-BE49-F238E27FC236}">
                      <a16:creationId xmlns:a16="http://schemas.microsoft.com/office/drawing/2014/main" id="{187210EA-3D3C-43A9-AE49-407DEF0CE6DC}"/>
                    </a:ext>
                  </a:extLst>
                </p:cNvPr>
                <p:cNvSpPr/>
                <p:nvPr/>
              </p:nvSpPr>
              <p:spPr>
                <a:xfrm flipV="1">
                  <a:off x="3681840" y="2672256"/>
                  <a:ext cx="28830" cy="2883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97" name="Rectangle 1096">
                <a:extLst>
                  <a:ext uri="{FF2B5EF4-FFF2-40B4-BE49-F238E27FC236}">
                    <a16:creationId xmlns:a16="http://schemas.microsoft.com/office/drawing/2014/main" id="{C7DF10EF-1BDE-4D96-8E72-ADB95A5D40AD}"/>
                  </a:ext>
                </a:extLst>
              </p:cNvPr>
              <p:cNvSpPr/>
              <p:nvPr/>
            </p:nvSpPr>
            <p:spPr>
              <a:xfrm>
                <a:off x="3309150" y="1868637"/>
                <a:ext cx="414206" cy="15388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FMC63</a:t>
                </a:r>
              </a:p>
            </p:txBody>
          </p:sp>
          <p:sp>
            <p:nvSpPr>
              <p:cNvPr id="1098" name="Rectangle 1097">
                <a:extLst>
                  <a:ext uri="{FF2B5EF4-FFF2-40B4-BE49-F238E27FC236}">
                    <a16:creationId xmlns:a16="http://schemas.microsoft.com/office/drawing/2014/main" id="{A5092766-FC09-4848-960E-989C10E5DB8E}"/>
                  </a:ext>
                </a:extLst>
              </p:cNvPr>
              <p:cNvSpPr/>
              <p:nvPr/>
            </p:nvSpPr>
            <p:spPr>
              <a:xfrm>
                <a:off x="3555212" y="289868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CD28</a:t>
                </a:r>
              </a:p>
            </p:txBody>
          </p:sp>
          <p:sp>
            <p:nvSpPr>
              <p:cNvPr id="1099" name="Rectangle 1098">
                <a:extLst>
                  <a:ext uri="{FF2B5EF4-FFF2-40B4-BE49-F238E27FC236}">
                    <a16:creationId xmlns:a16="http://schemas.microsoft.com/office/drawing/2014/main" id="{C14F7CDD-CE6E-45EB-AC92-1E32870DA0B2}"/>
                  </a:ext>
                </a:extLst>
              </p:cNvPr>
              <p:cNvSpPr/>
              <p:nvPr/>
            </p:nvSpPr>
            <p:spPr>
              <a:xfrm>
                <a:off x="3555212" y="3184431"/>
                <a:ext cx="337025" cy="138499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CD3</a:t>
                </a:r>
                <a:r>
                  <a:rPr kumimoji="0" lang="el-GR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ζ</a:t>
                </a: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A692E809-5EF7-41D7-A270-AD8F38D6AC2F}"/>
                </a:ext>
              </a:extLst>
            </p:cNvPr>
            <p:cNvSpPr txBox="1">
              <a:spLocks/>
            </p:cNvSpPr>
            <p:nvPr/>
          </p:nvSpPr>
          <p:spPr>
            <a:xfrm>
              <a:off x="15068461" y="1215531"/>
              <a:ext cx="828764" cy="401890"/>
            </a:xfrm>
            <a:prstGeom prst="roundRect">
              <a:avLst>
                <a:gd name="adj" fmla="val 5291"/>
              </a:avLst>
            </a:prstGeom>
            <a:solidFill>
              <a:srgbClr val="C9C9C9"/>
            </a:solidFill>
            <a:ln>
              <a:noFill/>
            </a:ln>
          </p:spPr>
          <p:txBody>
            <a:bodyPr wrap="square" lIns="45720" tIns="27432" rIns="45720" bIns="27432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FMC63 </a:t>
              </a:r>
              <a:r>
                <a:rPr kumimoji="0" lang="en-US" sz="1200" b="1" i="0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</a:rPr>
                <a:t>BBz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087" name="TextBox 1086">
              <a:extLst>
                <a:ext uri="{FF2B5EF4-FFF2-40B4-BE49-F238E27FC236}">
                  <a16:creationId xmlns:a16="http://schemas.microsoft.com/office/drawing/2014/main" id="{8B853755-6A03-4F58-8D45-8895A8A598BA}"/>
                </a:ext>
              </a:extLst>
            </p:cNvPr>
            <p:cNvSpPr txBox="1">
              <a:spLocks/>
            </p:cNvSpPr>
            <p:nvPr/>
          </p:nvSpPr>
          <p:spPr>
            <a:xfrm>
              <a:off x="13317671" y="1215531"/>
              <a:ext cx="1668882" cy="401890"/>
            </a:xfrm>
            <a:prstGeom prst="roundRect">
              <a:avLst>
                <a:gd name="adj" fmla="val 5291"/>
              </a:avLst>
            </a:prstGeom>
            <a:solidFill>
              <a:srgbClr val="F15A29"/>
            </a:solidFill>
            <a:ln>
              <a:noFill/>
            </a:ln>
          </p:spPr>
          <p:txBody>
            <a:bodyPr wrap="square" lIns="45720" tIns="27432" rIns="45720" bIns="27432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CAR-023</a:t>
              </a:r>
            </a:p>
          </p:txBody>
        </p:sp>
        <p:sp>
          <p:nvSpPr>
            <p:cNvPr id="1088" name="TextBox 1087">
              <a:extLst>
                <a:ext uri="{FF2B5EF4-FFF2-40B4-BE49-F238E27FC236}">
                  <a16:creationId xmlns:a16="http://schemas.microsoft.com/office/drawing/2014/main" id="{E973EB96-3676-4DAF-9265-CB825C9B1EA4}"/>
                </a:ext>
              </a:extLst>
            </p:cNvPr>
            <p:cNvSpPr txBox="1">
              <a:spLocks/>
            </p:cNvSpPr>
            <p:nvPr/>
          </p:nvSpPr>
          <p:spPr>
            <a:xfrm>
              <a:off x="15979132" y="1212419"/>
              <a:ext cx="812027" cy="401890"/>
            </a:xfrm>
            <a:prstGeom prst="roundRect">
              <a:avLst>
                <a:gd name="adj" fmla="val 5291"/>
              </a:avLst>
            </a:prstGeom>
            <a:solidFill>
              <a:srgbClr val="7C7C7C"/>
            </a:solidFill>
            <a:ln>
              <a:noFill/>
            </a:ln>
          </p:spPr>
          <p:txBody>
            <a:bodyPr wrap="square" lIns="45720" tIns="27432" rIns="45720" bIns="27432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FMC63 28z</a:t>
              </a:r>
            </a:p>
          </p:txBody>
        </p:sp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F2072266-AD60-483F-B4CE-767F9030B84D}"/>
                </a:ext>
              </a:extLst>
            </p:cNvPr>
            <p:cNvSpPr txBox="1"/>
            <p:nvPr/>
          </p:nvSpPr>
          <p:spPr>
            <a:xfrm>
              <a:off x="13318548" y="6286500"/>
              <a:ext cx="35681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n=5mice/group</a:t>
              </a:r>
            </a:p>
          </p:txBody>
        </p:sp>
        <p:pic>
          <p:nvPicPr>
            <p:cNvPr id="1090" name="Picture 1089">
              <a:extLst>
                <a:ext uri="{FF2B5EF4-FFF2-40B4-BE49-F238E27FC236}">
                  <a16:creationId xmlns:a16="http://schemas.microsoft.com/office/drawing/2014/main" id="{1701207F-9BE1-4CED-84A4-3F3E5622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25960" y="3743325"/>
              <a:ext cx="5114925" cy="24384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344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6"/>
    </mc:Choice>
    <mc:Fallback xmlns="">
      <p:transition spd="slow" advTm="45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A0BAE-DE03-5823-2547-6C591A1D2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EEA34D8-9E2A-4E72-B51F-F768CB9C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42957"/>
            <a:ext cx="11045952" cy="603504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CRG-023 Results Showed Enhanced Durable Activity Against Pre-clinical Lymphoma Models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1A3D862-9DC5-4423-8DAE-E3F53C7FF139}"/>
              </a:ext>
            </a:extLst>
          </p:cNvPr>
          <p:cNvSpPr>
            <a:spLocks/>
          </p:cNvSpPr>
          <p:nvPr/>
        </p:nvSpPr>
        <p:spPr>
          <a:xfrm>
            <a:off x="579438" y="1307808"/>
            <a:ext cx="11045825" cy="1881707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2" name="Right Bracket 91">
            <a:extLst>
              <a:ext uri="{FF2B5EF4-FFF2-40B4-BE49-F238E27FC236}">
                <a16:creationId xmlns:a16="http://schemas.microsoft.com/office/drawing/2014/main" id="{FDBEDE88-A923-41B9-850E-2471ADF6AB9D}"/>
              </a:ext>
            </a:extLst>
          </p:cNvPr>
          <p:cNvSpPr/>
          <p:nvPr/>
        </p:nvSpPr>
        <p:spPr>
          <a:xfrm>
            <a:off x="7040570" y="1366158"/>
            <a:ext cx="129593" cy="1047751"/>
          </a:xfrm>
          <a:prstGeom prst="rightBracket">
            <a:avLst/>
          </a:prstGeom>
          <a:noFill/>
          <a:ln w="19050" cap="flat" cmpd="sng" algn="ctr">
            <a:solidFill>
              <a:srgbClr val="FE830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F1AB4F0-E4C0-4107-864F-70E784AF2522}"/>
              </a:ext>
            </a:extLst>
          </p:cNvPr>
          <p:cNvGrpSpPr/>
          <p:nvPr/>
        </p:nvGrpSpPr>
        <p:grpSpPr>
          <a:xfrm>
            <a:off x="7000423" y="1717221"/>
            <a:ext cx="345624" cy="345624"/>
            <a:chOff x="6575690" y="2073726"/>
            <a:chExt cx="345624" cy="345624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A5BE611-9B21-48B7-8E86-CFC15FBF3CFB}"/>
                </a:ext>
              </a:extLst>
            </p:cNvPr>
            <p:cNvSpPr/>
            <p:nvPr/>
          </p:nvSpPr>
          <p:spPr>
            <a:xfrm>
              <a:off x="6575690" y="2073726"/>
              <a:ext cx="345624" cy="345624"/>
            </a:xfrm>
            <a:prstGeom prst="ellipse">
              <a:avLst/>
            </a:prstGeom>
            <a:solidFill>
              <a:srgbClr val="FFFFFF"/>
            </a:solidFill>
            <a:ln w="31750" cap="flat" cmpd="sng" algn="ctr">
              <a:noFill/>
              <a:prstDash val="solid"/>
              <a:miter lim="800000"/>
            </a:ln>
            <a:effectLst>
              <a:outerShdw blurRad="381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highlight>
                  <a:srgbClr val="6600CC"/>
                </a:highlight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B94AB98-0A74-41F9-B6DB-C8AAEC5A322D}"/>
                </a:ext>
              </a:extLst>
            </p:cNvPr>
            <p:cNvGrpSpPr/>
            <p:nvPr/>
          </p:nvGrpSpPr>
          <p:grpSpPr>
            <a:xfrm>
              <a:off x="6663757" y="2160940"/>
              <a:ext cx="169490" cy="171196"/>
              <a:chOff x="9854062" y="4033586"/>
              <a:chExt cx="333878" cy="337240"/>
            </a:xfrm>
          </p:grpSpPr>
          <p:sp>
            <p:nvSpPr>
              <p:cNvPr id="96" name="Arrow: Chevron 95">
                <a:extLst>
                  <a:ext uri="{FF2B5EF4-FFF2-40B4-BE49-F238E27FC236}">
                    <a16:creationId xmlns:a16="http://schemas.microsoft.com/office/drawing/2014/main" id="{658B1C4C-AE62-4808-A330-BA11CD0E83B9}"/>
                  </a:ext>
                </a:extLst>
              </p:cNvPr>
              <p:cNvSpPr/>
              <p:nvPr/>
            </p:nvSpPr>
            <p:spPr>
              <a:xfrm rot="10800000" flipH="1">
                <a:off x="9941568" y="4033586"/>
                <a:ext cx="246372" cy="337240"/>
              </a:xfrm>
              <a:prstGeom prst="chevron">
                <a:avLst/>
              </a:prstGeom>
              <a:solidFill>
                <a:srgbClr val="19416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ExtraBold"/>
                  <a:ea typeface="+mn-ea"/>
                  <a:cs typeface="+mn-cs"/>
                </a:endParaRPr>
              </a:p>
            </p:txBody>
          </p:sp>
          <p:sp>
            <p:nvSpPr>
              <p:cNvPr id="97" name="Arrow: Chevron 96">
                <a:extLst>
                  <a:ext uri="{FF2B5EF4-FFF2-40B4-BE49-F238E27FC236}">
                    <a16:creationId xmlns:a16="http://schemas.microsoft.com/office/drawing/2014/main" id="{172B2D37-8846-4F4E-B410-E7DBEB1BCB5F}"/>
                  </a:ext>
                </a:extLst>
              </p:cNvPr>
              <p:cNvSpPr/>
              <p:nvPr/>
            </p:nvSpPr>
            <p:spPr>
              <a:xfrm rot="10800000" flipH="1">
                <a:off x="9854062" y="4087718"/>
                <a:ext cx="167279" cy="228974"/>
              </a:xfrm>
              <a:prstGeom prst="chevron">
                <a:avLst/>
              </a:prstGeom>
              <a:solidFill>
                <a:srgbClr val="F15A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ExtraBold"/>
                  <a:ea typeface="+mn-ea"/>
                  <a:cs typeface="+mn-cs"/>
                </a:endParaRPr>
              </a:p>
            </p:txBody>
          </p: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23704EB3-B3DE-4A4A-B646-01FDB25E3273}"/>
              </a:ext>
            </a:extLst>
          </p:cNvPr>
          <p:cNvSpPr txBox="1"/>
          <p:nvPr/>
        </p:nvSpPr>
        <p:spPr>
          <a:xfrm>
            <a:off x="7396016" y="1336183"/>
            <a:ext cx="4123790" cy="12469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binders for CD19, CD20 and a CD2 co-stimulatory domain were design features added to enhance CAR-mediated activity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C72CD2-77AC-44D0-B796-5FFF594CADEC}"/>
              </a:ext>
            </a:extLst>
          </p:cNvPr>
          <p:cNvSpPr txBox="1"/>
          <p:nvPr/>
        </p:nvSpPr>
        <p:spPr>
          <a:xfrm>
            <a:off x="672194" y="1770613"/>
            <a:ext cx="4525986" cy="95609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CRG-023 is a tri-specific, tri-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cistronic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CAR T 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cell product candidate engineered to target CD19, CD20, and CD22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7AC4C9E-BD03-4752-A3A5-07F89A5B17FA}"/>
              </a:ext>
            </a:extLst>
          </p:cNvPr>
          <p:cNvSpPr>
            <a:spLocks/>
          </p:cNvSpPr>
          <p:nvPr/>
        </p:nvSpPr>
        <p:spPr>
          <a:xfrm>
            <a:off x="3384221" y="3352800"/>
            <a:ext cx="2645764" cy="2934165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82880" tIns="274320" rIns="18288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CAR-023 had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durable anti-tumor activity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 vitro 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when tumor cells expressed three, two or even one antigen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A26A5F1-6F6A-4934-B8A3-8D5C640D353A}"/>
              </a:ext>
            </a:extLst>
          </p:cNvPr>
          <p:cNvSpPr>
            <a:spLocks/>
          </p:cNvSpPr>
          <p:nvPr/>
        </p:nvSpPr>
        <p:spPr>
          <a:xfrm>
            <a:off x="6184241" y="3352800"/>
            <a:ext cx="2645764" cy="2934165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82880" tIns="274320" rIns="18288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CAR-023 outperformed benchmark controls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40E01BB-1B86-42F7-BA1F-632AD0EB6FCF}"/>
              </a:ext>
            </a:extLst>
          </p:cNvPr>
          <p:cNvSpPr>
            <a:spLocks/>
          </p:cNvSpPr>
          <p:nvPr/>
        </p:nvSpPr>
        <p:spPr>
          <a:xfrm>
            <a:off x="584200" y="3352800"/>
            <a:ext cx="2645764" cy="2934165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82880" tIns="274320" rIns="18288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Durable anti-lymphoma activity was observed in vivo, even at the lowest dose levels assessed and in antigen loss models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30AC4FC-A0E6-4BC3-A3F8-725F97439732}"/>
              </a:ext>
            </a:extLst>
          </p:cNvPr>
          <p:cNvSpPr>
            <a:spLocks/>
          </p:cNvSpPr>
          <p:nvPr/>
        </p:nvSpPr>
        <p:spPr>
          <a:xfrm>
            <a:off x="8973212" y="3352800"/>
            <a:ext cx="2645764" cy="2934165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82880" tIns="274320" rIns="18288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Mechanistic insights inform preclinical data to support the planned IND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B6A46C-8A83-46B0-952C-65BF3930C44A}"/>
              </a:ext>
            </a:extLst>
          </p:cNvPr>
          <p:cNvGrpSpPr/>
          <p:nvPr/>
        </p:nvGrpSpPr>
        <p:grpSpPr>
          <a:xfrm flipH="1">
            <a:off x="796953" y="5919640"/>
            <a:ext cx="2381881" cy="245094"/>
            <a:chOff x="4464210" y="5562496"/>
            <a:chExt cx="3209805" cy="399647"/>
          </a:xfrm>
          <a:solidFill>
            <a:srgbClr val="FE8306"/>
          </a:solidFill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03C35C7-5164-4585-8DD4-AE6A6A131678}"/>
                </a:ext>
              </a:extLst>
            </p:cNvPr>
            <p:cNvSpPr/>
            <p:nvPr/>
          </p:nvSpPr>
          <p:spPr>
            <a:xfrm>
              <a:off x="7640208" y="5562496"/>
              <a:ext cx="33807" cy="399647"/>
            </a:xfrm>
            <a:custGeom>
              <a:avLst/>
              <a:gdLst>
                <a:gd name="connsiteX0" fmla="*/ 33807 w 33807"/>
                <a:gd name="connsiteY0" fmla="*/ 0 h 399647"/>
                <a:gd name="connsiteX1" fmla="*/ 33807 w 33807"/>
                <a:gd name="connsiteY1" fmla="*/ 399647 h 399647"/>
                <a:gd name="connsiteX2" fmla="*/ 0 w 33807"/>
                <a:gd name="connsiteY2" fmla="*/ 399647 h 399647"/>
                <a:gd name="connsiteX3" fmla="*/ 0 w 33807"/>
                <a:gd name="connsiteY3" fmla="*/ 4210 h 399647"/>
                <a:gd name="connsiteX4" fmla="*/ 33807 w 33807"/>
                <a:gd name="connsiteY4" fmla="*/ 0 h 39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99647">
                  <a:moveTo>
                    <a:pt x="33807" y="0"/>
                  </a:moveTo>
                  <a:lnTo>
                    <a:pt x="33807" y="399647"/>
                  </a:lnTo>
                  <a:lnTo>
                    <a:pt x="0" y="399647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4E0810A-55C3-468D-8A14-3A0C1E249D70}"/>
                </a:ext>
              </a:extLst>
            </p:cNvPr>
            <p:cNvSpPr/>
            <p:nvPr/>
          </p:nvSpPr>
          <p:spPr>
            <a:xfrm>
              <a:off x="7590055" y="5568740"/>
              <a:ext cx="33807" cy="393402"/>
            </a:xfrm>
            <a:custGeom>
              <a:avLst/>
              <a:gdLst>
                <a:gd name="connsiteX0" fmla="*/ 33807 w 33807"/>
                <a:gd name="connsiteY0" fmla="*/ 0 h 393402"/>
                <a:gd name="connsiteX1" fmla="*/ 33807 w 33807"/>
                <a:gd name="connsiteY1" fmla="*/ 393402 h 393402"/>
                <a:gd name="connsiteX2" fmla="*/ 0 w 33807"/>
                <a:gd name="connsiteY2" fmla="*/ 393402 h 393402"/>
                <a:gd name="connsiteX3" fmla="*/ 0 w 33807"/>
                <a:gd name="connsiteY3" fmla="*/ 4209 h 393402"/>
                <a:gd name="connsiteX4" fmla="*/ 33807 w 33807"/>
                <a:gd name="connsiteY4" fmla="*/ 0 h 39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93402">
                  <a:moveTo>
                    <a:pt x="33807" y="0"/>
                  </a:moveTo>
                  <a:lnTo>
                    <a:pt x="33807" y="393402"/>
                  </a:lnTo>
                  <a:lnTo>
                    <a:pt x="0" y="393402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E57826C-8ED1-4C30-A6A2-236009C710A5}"/>
                </a:ext>
              </a:extLst>
            </p:cNvPr>
            <p:cNvSpPr/>
            <p:nvPr/>
          </p:nvSpPr>
          <p:spPr>
            <a:xfrm>
              <a:off x="7539902" y="5574984"/>
              <a:ext cx="33807" cy="387158"/>
            </a:xfrm>
            <a:custGeom>
              <a:avLst/>
              <a:gdLst>
                <a:gd name="connsiteX0" fmla="*/ 33807 w 33807"/>
                <a:gd name="connsiteY0" fmla="*/ 0 h 387158"/>
                <a:gd name="connsiteX1" fmla="*/ 33807 w 33807"/>
                <a:gd name="connsiteY1" fmla="*/ 387158 h 387158"/>
                <a:gd name="connsiteX2" fmla="*/ 0 w 33807"/>
                <a:gd name="connsiteY2" fmla="*/ 387158 h 387158"/>
                <a:gd name="connsiteX3" fmla="*/ 0 w 33807"/>
                <a:gd name="connsiteY3" fmla="*/ 4210 h 387158"/>
                <a:gd name="connsiteX4" fmla="*/ 33807 w 33807"/>
                <a:gd name="connsiteY4" fmla="*/ 0 h 38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87158">
                  <a:moveTo>
                    <a:pt x="33807" y="0"/>
                  </a:moveTo>
                  <a:lnTo>
                    <a:pt x="33807" y="387158"/>
                  </a:lnTo>
                  <a:lnTo>
                    <a:pt x="0" y="387158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1270FBF-F6EE-4117-9CE2-22913B10077E}"/>
                </a:ext>
              </a:extLst>
            </p:cNvPr>
            <p:cNvSpPr/>
            <p:nvPr/>
          </p:nvSpPr>
          <p:spPr>
            <a:xfrm>
              <a:off x="7489747" y="5581230"/>
              <a:ext cx="33808" cy="380913"/>
            </a:xfrm>
            <a:custGeom>
              <a:avLst/>
              <a:gdLst>
                <a:gd name="connsiteX0" fmla="*/ 33808 w 33808"/>
                <a:gd name="connsiteY0" fmla="*/ 0 h 380913"/>
                <a:gd name="connsiteX1" fmla="*/ 33808 w 33808"/>
                <a:gd name="connsiteY1" fmla="*/ 380913 h 380913"/>
                <a:gd name="connsiteX2" fmla="*/ 0 w 33808"/>
                <a:gd name="connsiteY2" fmla="*/ 380913 h 380913"/>
                <a:gd name="connsiteX3" fmla="*/ 0 w 33808"/>
                <a:gd name="connsiteY3" fmla="*/ 4209 h 380913"/>
                <a:gd name="connsiteX4" fmla="*/ 33808 w 33808"/>
                <a:gd name="connsiteY4" fmla="*/ 0 h 38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380913">
                  <a:moveTo>
                    <a:pt x="33808" y="0"/>
                  </a:moveTo>
                  <a:lnTo>
                    <a:pt x="33808" y="380913"/>
                  </a:lnTo>
                  <a:lnTo>
                    <a:pt x="0" y="380913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D5C0D93-B81F-4D66-A59E-A9C749FE63A3}"/>
                </a:ext>
              </a:extLst>
            </p:cNvPr>
            <p:cNvSpPr/>
            <p:nvPr/>
          </p:nvSpPr>
          <p:spPr>
            <a:xfrm>
              <a:off x="7439595" y="5587474"/>
              <a:ext cx="33807" cy="374669"/>
            </a:xfrm>
            <a:custGeom>
              <a:avLst/>
              <a:gdLst>
                <a:gd name="connsiteX0" fmla="*/ 33807 w 33807"/>
                <a:gd name="connsiteY0" fmla="*/ 0 h 374669"/>
                <a:gd name="connsiteX1" fmla="*/ 33807 w 33807"/>
                <a:gd name="connsiteY1" fmla="*/ 374669 h 374669"/>
                <a:gd name="connsiteX2" fmla="*/ 0 w 33807"/>
                <a:gd name="connsiteY2" fmla="*/ 374669 h 374669"/>
                <a:gd name="connsiteX3" fmla="*/ 0 w 33807"/>
                <a:gd name="connsiteY3" fmla="*/ 4210 h 374669"/>
                <a:gd name="connsiteX4" fmla="*/ 33807 w 33807"/>
                <a:gd name="connsiteY4" fmla="*/ 0 h 37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74669">
                  <a:moveTo>
                    <a:pt x="33807" y="0"/>
                  </a:moveTo>
                  <a:lnTo>
                    <a:pt x="33807" y="374669"/>
                  </a:lnTo>
                  <a:lnTo>
                    <a:pt x="0" y="374669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2E9F935-0A86-4F18-8A4C-BE19E32EA76A}"/>
                </a:ext>
              </a:extLst>
            </p:cNvPr>
            <p:cNvSpPr/>
            <p:nvPr/>
          </p:nvSpPr>
          <p:spPr>
            <a:xfrm>
              <a:off x="7389442" y="5593718"/>
              <a:ext cx="33807" cy="368424"/>
            </a:xfrm>
            <a:custGeom>
              <a:avLst/>
              <a:gdLst>
                <a:gd name="connsiteX0" fmla="*/ 33807 w 33807"/>
                <a:gd name="connsiteY0" fmla="*/ 0 h 368424"/>
                <a:gd name="connsiteX1" fmla="*/ 33807 w 33807"/>
                <a:gd name="connsiteY1" fmla="*/ 368424 h 368424"/>
                <a:gd name="connsiteX2" fmla="*/ 0 w 33807"/>
                <a:gd name="connsiteY2" fmla="*/ 368424 h 368424"/>
                <a:gd name="connsiteX3" fmla="*/ 0 w 33807"/>
                <a:gd name="connsiteY3" fmla="*/ 4209 h 368424"/>
                <a:gd name="connsiteX4" fmla="*/ 33807 w 33807"/>
                <a:gd name="connsiteY4" fmla="*/ 0 h 368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68424">
                  <a:moveTo>
                    <a:pt x="33807" y="0"/>
                  </a:moveTo>
                  <a:lnTo>
                    <a:pt x="33807" y="368424"/>
                  </a:lnTo>
                  <a:lnTo>
                    <a:pt x="0" y="368424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2FC13AA-DDE9-44B2-8E82-42687BBA22D3}"/>
                </a:ext>
              </a:extLst>
            </p:cNvPr>
            <p:cNvSpPr/>
            <p:nvPr/>
          </p:nvSpPr>
          <p:spPr>
            <a:xfrm>
              <a:off x="7339289" y="5599962"/>
              <a:ext cx="33807" cy="362180"/>
            </a:xfrm>
            <a:custGeom>
              <a:avLst/>
              <a:gdLst>
                <a:gd name="connsiteX0" fmla="*/ 33807 w 33807"/>
                <a:gd name="connsiteY0" fmla="*/ 0 h 362180"/>
                <a:gd name="connsiteX1" fmla="*/ 33807 w 33807"/>
                <a:gd name="connsiteY1" fmla="*/ 362180 h 362180"/>
                <a:gd name="connsiteX2" fmla="*/ 0 w 33807"/>
                <a:gd name="connsiteY2" fmla="*/ 362180 h 362180"/>
                <a:gd name="connsiteX3" fmla="*/ 0 w 33807"/>
                <a:gd name="connsiteY3" fmla="*/ 4210 h 362180"/>
                <a:gd name="connsiteX4" fmla="*/ 33807 w 33807"/>
                <a:gd name="connsiteY4" fmla="*/ 0 h 36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62180">
                  <a:moveTo>
                    <a:pt x="33807" y="0"/>
                  </a:moveTo>
                  <a:lnTo>
                    <a:pt x="33807" y="362180"/>
                  </a:lnTo>
                  <a:lnTo>
                    <a:pt x="0" y="362180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BD3FAF1-42C4-4AE7-9A70-B2FC028A534F}"/>
                </a:ext>
              </a:extLst>
            </p:cNvPr>
            <p:cNvSpPr/>
            <p:nvPr/>
          </p:nvSpPr>
          <p:spPr>
            <a:xfrm>
              <a:off x="7289134" y="5606208"/>
              <a:ext cx="33808" cy="355935"/>
            </a:xfrm>
            <a:custGeom>
              <a:avLst/>
              <a:gdLst>
                <a:gd name="connsiteX0" fmla="*/ 33808 w 33808"/>
                <a:gd name="connsiteY0" fmla="*/ 0 h 355935"/>
                <a:gd name="connsiteX1" fmla="*/ 33808 w 33808"/>
                <a:gd name="connsiteY1" fmla="*/ 355935 h 355935"/>
                <a:gd name="connsiteX2" fmla="*/ 0 w 33808"/>
                <a:gd name="connsiteY2" fmla="*/ 355935 h 355935"/>
                <a:gd name="connsiteX3" fmla="*/ 0 w 33808"/>
                <a:gd name="connsiteY3" fmla="*/ 4209 h 355935"/>
                <a:gd name="connsiteX4" fmla="*/ 33808 w 33808"/>
                <a:gd name="connsiteY4" fmla="*/ 0 h 3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355935">
                  <a:moveTo>
                    <a:pt x="33808" y="0"/>
                  </a:moveTo>
                  <a:lnTo>
                    <a:pt x="33808" y="355935"/>
                  </a:lnTo>
                  <a:lnTo>
                    <a:pt x="0" y="355935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D3927D5-FF9B-4920-B9E9-C353AC5997A4}"/>
                </a:ext>
              </a:extLst>
            </p:cNvPr>
            <p:cNvSpPr/>
            <p:nvPr/>
          </p:nvSpPr>
          <p:spPr>
            <a:xfrm>
              <a:off x="7238982" y="5612452"/>
              <a:ext cx="33807" cy="349691"/>
            </a:xfrm>
            <a:custGeom>
              <a:avLst/>
              <a:gdLst>
                <a:gd name="connsiteX0" fmla="*/ 33807 w 33807"/>
                <a:gd name="connsiteY0" fmla="*/ 0 h 349691"/>
                <a:gd name="connsiteX1" fmla="*/ 33807 w 33807"/>
                <a:gd name="connsiteY1" fmla="*/ 349691 h 349691"/>
                <a:gd name="connsiteX2" fmla="*/ 0 w 33807"/>
                <a:gd name="connsiteY2" fmla="*/ 349691 h 349691"/>
                <a:gd name="connsiteX3" fmla="*/ 0 w 33807"/>
                <a:gd name="connsiteY3" fmla="*/ 4210 h 349691"/>
                <a:gd name="connsiteX4" fmla="*/ 33807 w 33807"/>
                <a:gd name="connsiteY4" fmla="*/ 0 h 34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49691">
                  <a:moveTo>
                    <a:pt x="33807" y="0"/>
                  </a:moveTo>
                  <a:lnTo>
                    <a:pt x="33807" y="349691"/>
                  </a:lnTo>
                  <a:lnTo>
                    <a:pt x="0" y="349691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2C9AC70-C25E-4D74-A485-AB32C8D93B8B}"/>
                </a:ext>
              </a:extLst>
            </p:cNvPr>
            <p:cNvSpPr/>
            <p:nvPr/>
          </p:nvSpPr>
          <p:spPr>
            <a:xfrm>
              <a:off x="7188829" y="5618696"/>
              <a:ext cx="33807" cy="343446"/>
            </a:xfrm>
            <a:custGeom>
              <a:avLst/>
              <a:gdLst>
                <a:gd name="connsiteX0" fmla="*/ 33807 w 33807"/>
                <a:gd name="connsiteY0" fmla="*/ 0 h 343446"/>
                <a:gd name="connsiteX1" fmla="*/ 33807 w 33807"/>
                <a:gd name="connsiteY1" fmla="*/ 343446 h 343446"/>
                <a:gd name="connsiteX2" fmla="*/ 0 w 33807"/>
                <a:gd name="connsiteY2" fmla="*/ 343446 h 343446"/>
                <a:gd name="connsiteX3" fmla="*/ 0 w 33807"/>
                <a:gd name="connsiteY3" fmla="*/ 4209 h 343446"/>
                <a:gd name="connsiteX4" fmla="*/ 33807 w 33807"/>
                <a:gd name="connsiteY4" fmla="*/ 0 h 34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43446">
                  <a:moveTo>
                    <a:pt x="33807" y="0"/>
                  </a:moveTo>
                  <a:lnTo>
                    <a:pt x="33807" y="343446"/>
                  </a:lnTo>
                  <a:lnTo>
                    <a:pt x="0" y="343446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BB74B0B-EB88-45FE-8175-5863D7671268}"/>
                </a:ext>
              </a:extLst>
            </p:cNvPr>
            <p:cNvSpPr/>
            <p:nvPr/>
          </p:nvSpPr>
          <p:spPr>
            <a:xfrm>
              <a:off x="7138676" y="5624940"/>
              <a:ext cx="33807" cy="337202"/>
            </a:xfrm>
            <a:custGeom>
              <a:avLst/>
              <a:gdLst>
                <a:gd name="connsiteX0" fmla="*/ 33807 w 33807"/>
                <a:gd name="connsiteY0" fmla="*/ 0 h 337202"/>
                <a:gd name="connsiteX1" fmla="*/ 33807 w 33807"/>
                <a:gd name="connsiteY1" fmla="*/ 337202 h 337202"/>
                <a:gd name="connsiteX2" fmla="*/ 0 w 33807"/>
                <a:gd name="connsiteY2" fmla="*/ 337202 h 337202"/>
                <a:gd name="connsiteX3" fmla="*/ 0 w 33807"/>
                <a:gd name="connsiteY3" fmla="*/ 4209 h 337202"/>
                <a:gd name="connsiteX4" fmla="*/ 33807 w 33807"/>
                <a:gd name="connsiteY4" fmla="*/ 0 h 33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37202">
                  <a:moveTo>
                    <a:pt x="33807" y="0"/>
                  </a:moveTo>
                  <a:lnTo>
                    <a:pt x="33807" y="337202"/>
                  </a:lnTo>
                  <a:lnTo>
                    <a:pt x="0" y="337202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42F2A6E-4DE0-47BC-9D35-CD06B290C33A}"/>
                </a:ext>
              </a:extLst>
            </p:cNvPr>
            <p:cNvSpPr/>
            <p:nvPr/>
          </p:nvSpPr>
          <p:spPr>
            <a:xfrm>
              <a:off x="7088523" y="5631186"/>
              <a:ext cx="33807" cy="330957"/>
            </a:xfrm>
            <a:custGeom>
              <a:avLst/>
              <a:gdLst>
                <a:gd name="connsiteX0" fmla="*/ 33807 w 33807"/>
                <a:gd name="connsiteY0" fmla="*/ 0 h 330957"/>
                <a:gd name="connsiteX1" fmla="*/ 33807 w 33807"/>
                <a:gd name="connsiteY1" fmla="*/ 330957 h 330957"/>
                <a:gd name="connsiteX2" fmla="*/ 0 w 33807"/>
                <a:gd name="connsiteY2" fmla="*/ 330957 h 330957"/>
                <a:gd name="connsiteX3" fmla="*/ 0 w 33807"/>
                <a:gd name="connsiteY3" fmla="*/ 4209 h 330957"/>
                <a:gd name="connsiteX4" fmla="*/ 33807 w 33807"/>
                <a:gd name="connsiteY4" fmla="*/ 0 h 3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30957">
                  <a:moveTo>
                    <a:pt x="33807" y="0"/>
                  </a:moveTo>
                  <a:lnTo>
                    <a:pt x="33807" y="330957"/>
                  </a:lnTo>
                  <a:lnTo>
                    <a:pt x="0" y="330957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3AD31E8-BC06-44A1-AB9D-D483185E7951}"/>
                </a:ext>
              </a:extLst>
            </p:cNvPr>
            <p:cNvSpPr/>
            <p:nvPr/>
          </p:nvSpPr>
          <p:spPr>
            <a:xfrm>
              <a:off x="7038368" y="5637430"/>
              <a:ext cx="33808" cy="324713"/>
            </a:xfrm>
            <a:custGeom>
              <a:avLst/>
              <a:gdLst>
                <a:gd name="connsiteX0" fmla="*/ 33808 w 33808"/>
                <a:gd name="connsiteY0" fmla="*/ 0 h 324713"/>
                <a:gd name="connsiteX1" fmla="*/ 33808 w 33808"/>
                <a:gd name="connsiteY1" fmla="*/ 324713 h 324713"/>
                <a:gd name="connsiteX2" fmla="*/ 0 w 33808"/>
                <a:gd name="connsiteY2" fmla="*/ 324713 h 324713"/>
                <a:gd name="connsiteX3" fmla="*/ 0 w 33808"/>
                <a:gd name="connsiteY3" fmla="*/ 4210 h 324713"/>
                <a:gd name="connsiteX4" fmla="*/ 33808 w 33808"/>
                <a:gd name="connsiteY4" fmla="*/ 0 h 3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324713">
                  <a:moveTo>
                    <a:pt x="33808" y="0"/>
                  </a:moveTo>
                  <a:lnTo>
                    <a:pt x="33808" y="324713"/>
                  </a:lnTo>
                  <a:lnTo>
                    <a:pt x="0" y="324713"/>
                  </a:lnTo>
                  <a:lnTo>
                    <a:pt x="0" y="4210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A1E5820-B0D1-4866-B447-263A8DD8F098}"/>
                </a:ext>
              </a:extLst>
            </p:cNvPr>
            <p:cNvSpPr/>
            <p:nvPr/>
          </p:nvSpPr>
          <p:spPr>
            <a:xfrm>
              <a:off x="6988216" y="5643674"/>
              <a:ext cx="33807" cy="318468"/>
            </a:xfrm>
            <a:custGeom>
              <a:avLst/>
              <a:gdLst>
                <a:gd name="connsiteX0" fmla="*/ 33807 w 33807"/>
                <a:gd name="connsiteY0" fmla="*/ 0 h 318468"/>
                <a:gd name="connsiteX1" fmla="*/ 33807 w 33807"/>
                <a:gd name="connsiteY1" fmla="*/ 318468 h 318468"/>
                <a:gd name="connsiteX2" fmla="*/ 0 w 33807"/>
                <a:gd name="connsiteY2" fmla="*/ 318468 h 318468"/>
                <a:gd name="connsiteX3" fmla="*/ 0 w 33807"/>
                <a:gd name="connsiteY3" fmla="*/ 4209 h 318468"/>
                <a:gd name="connsiteX4" fmla="*/ 33807 w 33807"/>
                <a:gd name="connsiteY4" fmla="*/ 0 h 31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18468">
                  <a:moveTo>
                    <a:pt x="33807" y="0"/>
                  </a:moveTo>
                  <a:lnTo>
                    <a:pt x="33807" y="318468"/>
                  </a:lnTo>
                  <a:lnTo>
                    <a:pt x="0" y="318468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4158FF2-EBC4-4CAB-81EF-D5AA85873F4B}"/>
                </a:ext>
              </a:extLst>
            </p:cNvPr>
            <p:cNvSpPr/>
            <p:nvPr/>
          </p:nvSpPr>
          <p:spPr>
            <a:xfrm>
              <a:off x="6938063" y="5649918"/>
              <a:ext cx="33807" cy="312224"/>
            </a:xfrm>
            <a:custGeom>
              <a:avLst/>
              <a:gdLst>
                <a:gd name="connsiteX0" fmla="*/ 33807 w 33807"/>
                <a:gd name="connsiteY0" fmla="*/ 0 h 312224"/>
                <a:gd name="connsiteX1" fmla="*/ 33807 w 33807"/>
                <a:gd name="connsiteY1" fmla="*/ 312224 h 312224"/>
                <a:gd name="connsiteX2" fmla="*/ 0 w 33807"/>
                <a:gd name="connsiteY2" fmla="*/ 312224 h 312224"/>
                <a:gd name="connsiteX3" fmla="*/ 0 w 33807"/>
                <a:gd name="connsiteY3" fmla="*/ 4209 h 312224"/>
                <a:gd name="connsiteX4" fmla="*/ 33807 w 33807"/>
                <a:gd name="connsiteY4" fmla="*/ 0 h 31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12224">
                  <a:moveTo>
                    <a:pt x="33807" y="0"/>
                  </a:moveTo>
                  <a:lnTo>
                    <a:pt x="33807" y="312224"/>
                  </a:lnTo>
                  <a:lnTo>
                    <a:pt x="0" y="312224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3002AE6-1D6D-42DA-909D-ED064061ABAB}"/>
                </a:ext>
              </a:extLst>
            </p:cNvPr>
            <p:cNvSpPr/>
            <p:nvPr/>
          </p:nvSpPr>
          <p:spPr>
            <a:xfrm>
              <a:off x="6887910" y="5656164"/>
              <a:ext cx="33807" cy="305979"/>
            </a:xfrm>
            <a:custGeom>
              <a:avLst/>
              <a:gdLst>
                <a:gd name="connsiteX0" fmla="*/ 33807 w 33807"/>
                <a:gd name="connsiteY0" fmla="*/ 0 h 305979"/>
                <a:gd name="connsiteX1" fmla="*/ 33807 w 33807"/>
                <a:gd name="connsiteY1" fmla="*/ 305979 h 305979"/>
                <a:gd name="connsiteX2" fmla="*/ 0 w 33807"/>
                <a:gd name="connsiteY2" fmla="*/ 305979 h 305979"/>
                <a:gd name="connsiteX3" fmla="*/ 0 w 33807"/>
                <a:gd name="connsiteY3" fmla="*/ 4209 h 305979"/>
                <a:gd name="connsiteX4" fmla="*/ 33807 w 33807"/>
                <a:gd name="connsiteY4" fmla="*/ 0 h 30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05979">
                  <a:moveTo>
                    <a:pt x="33807" y="0"/>
                  </a:moveTo>
                  <a:lnTo>
                    <a:pt x="33807" y="305979"/>
                  </a:lnTo>
                  <a:lnTo>
                    <a:pt x="0" y="305979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F404A36-4B90-4A3E-9850-837DFD2D6935}"/>
                </a:ext>
              </a:extLst>
            </p:cNvPr>
            <p:cNvSpPr/>
            <p:nvPr/>
          </p:nvSpPr>
          <p:spPr>
            <a:xfrm>
              <a:off x="6837757" y="5662408"/>
              <a:ext cx="33807" cy="299735"/>
            </a:xfrm>
            <a:custGeom>
              <a:avLst/>
              <a:gdLst>
                <a:gd name="connsiteX0" fmla="*/ 33807 w 33807"/>
                <a:gd name="connsiteY0" fmla="*/ 0 h 299735"/>
                <a:gd name="connsiteX1" fmla="*/ 33807 w 33807"/>
                <a:gd name="connsiteY1" fmla="*/ 299735 h 299735"/>
                <a:gd name="connsiteX2" fmla="*/ 0 w 33807"/>
                <a:gd name="connsiteY2" fmla="*/ 299735 h 299735"/>
                <a:gd name="connsiteX3" fmla="*/ 0 w 33807"/>
                <a:gd name="connsiteY3" fmla="*/ 4209 h 299735"/>
                <a:gd name="connsiteX4" fmla="*/ 33807 w 33807"/>
                <a:gd name="connsiteY4" fmla="*/ 0 h 29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99735">
                  <a:moveTo>
                    <a:pt x="33807" y="0"/>
                  </a:moveTo>
                  <a:lnTo>
                    <a:pt x="33807" y="299735"/>
                  </a:lnTo>
                  <a:lnTo>
                    <a:pt x="0" y="299735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663A14B-1F84-40FC-A1A2-38560B74D921}"/>
                </a:ext>
              </a:extLst>
            </p:cNvPr>
            <p:cNvSpPr/>
            <p:nvPr/>
          </p:nvSpPr>
          <p:spPr>
            <a:xfrm>
              <a:off x="6787602" y="5668652"/>
              <a:ext cx="33808" cy="293490"/>
            </a:xfrm>
            <a:custGeom>
              <a:avLst/>
              <a:gdLst>
                <a:gd name="connsiteX0" fmla="*/ 33808 w 33808"/>
                <a:gd name="connsiteY0" fmla="*/ 0 h 293490"/>
                <a:gd name="connsiteX1" fmla="*/ 33808 w 33808"/>
                <a:gd name="connsiteY1" fmla="*/ 293490 h 293490"/>
                <a:gd name="connsiteX2" fmla="*/ 0 w 33808"/>
                <a:gd name="connsiteY2" fmla="*/ 293490 h 293490"/>
                <a:gd name="connsiteX3" fmla="*/ 0 w 33808"/>
                <a:gd name="connsiteY3" fmla="*/ 4209 h 293490"/>
                <a:gd name="connsiteX4" fmla="*/ 33808 w 33808"/>
                <a:gd name="connsiteY4" fmla="*/ 0 h 29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293490">
                  <a:moveTo>
                    <a:pt x="33808" y="0"/>
                  </a:moveTo>
                  <a:lnTo>
                    <a:pt x="33808" y="293490"/>
                  </a:lnTo>
                  <a:lnTo>
                    <a:pt x="0" y="293490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1A121B9-F22C-4046-AC0E-2395BD2DDA7F}"/>
                </a:ext>
              </a:extLst>
            </p:cNvPr>
            <p:cNvSpPr/>
            <p:nvPr/>
          </p:nvSpPr>
          <p:spPr>
            <a:xfrm>
              <a:off x="6737450" y="5674896"/>
              <a:ext cx="33807" cy="287246"/>
            </a:xfrm>
            <a:custGeom>
              <a:avLst/>
              <a:gdLst>
                <a:gd name="connsiteX0" fmla="*/ 33807 w 33807"/>
                <a:gd name="connsiteY0" fmla="*/ 0 h 287246"/>
                <a:gd name="connsiteX1" fmla="*/ 33807 w 33807"/>
                <a:gd name="connsiteY1" fmla="*/ 287246 h 287246"/>
                <a:gd name="connsiteX2" fmla="*/ 0 w 33807"/>
                <a:gd name="connsiteY2" fmla="*/ 287246 h 287246"/>
                <a:gd name="connsiteX3" fmla="*/ 0 w 33807"/>
                <a:gd name="connsiteY3" fmla="*/ 4209 h 287246"/>
                <a:gd name="connsiteX4" fmla="*/ 33807 w 33807"/>
                <a:gd name="connsiteY4" fmla="*/ 0 h 28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87246">
                  <a:moveTo>
                    <a:pt x="33807" y="0"/>
                  </a:moveTo>
                  <a:lnTo>
                    <a:pt x="33807" y="287246"/>
                  </a:lnTo>
                  <a:lnTo>
                    <a:pt x="0" y="287246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E7A0140-5848-43E5-A7E3-5B97B0CF12B6}"/>
                </a:ext>
              </a:extLst>
            </p:cNvPr>
            <p:cNvSpPr/>
            <p:nvPr/>
          </p:nvSpPr>
          <p:spPr>
            <a:xfrm>
              <a:off x="6687297" y="5681142"/>
              <a:ext cx="33807" cy="281001"/>
            </a:xfrm>
            <a:custGeom>
              <a:avLst/>
              <a:gdLst>
                <a:gd name="connsiteX0" fmla="*/ 33807 w 33807"/>
                <a:gd name="connsiteY0" fmla="*/ 0 h 281001"/>
                <a:gd name="connsiteX1" fmla="*/ 33807 w 33807"/>
                <a:gd name="connsiteY1" fmla="*/ 281001 h 281001"/>
                <a:gd name="connsiteX2" fmla="*/ 0 w 33807"/>
                <a:gd name="connsiteY2" fmla="*/ 281001 h 281001"/>
                <a:gd name="connsiteX3" fmla="*/ 0 w 33807"/>
                <a:gd name="connsiteY3" fmla="*/ 4209 h 281001"/>
                <a:gd name="connsiteX4" fmla="*/ 33807 w 33807"/>
                <a:gd name="connsiteY4" fmla="*/ 0 h 28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81001">
                  <a:moveTo>
                    <a:pt x="33807" y="0"/>
                  </a:moveTo>
                  <a:lnTo>
                    <a:pt x="33807" y="281001"/>
                  </a:lnTo>
                  <a:lnTo>
                    <a:pt x="0" y="281001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EE8AE99-266E-4665-871C-8EB3450431FE}"/>
                </a:ext>
              </a:extLst>
            </p:cNvPr>
            <p:cNvSpPr/>
            <p:nvPr/>
          </p:nvSpPr>
          <p:spPr>
            <a:xfrm>
              <a:off x="6637144" y="5687386"/>
              <a:ext cx="33807" cy="274757"/>
            </a:xfrm>
            <a:custGeom>
              <a:avLst/>
              <a:gdLst>
                <a:gd name="connsiteX0" fmla="*/ 33807 w 33807"/>
                <a:gd name="connsiteY0" fmla="*/ 0 h 274757"/>
                <a:gd name="connsiteX1" fmla="*/ 33807 w 33807"/>
                <a:gd name="connsiteY1" fmla="*/ 274757 h 274757"/>
                <a:gd name="connsiteX2" fmla="*/ 0 w 33807"/>
                <a:gd name="connsiteY2" fmla="*/ 274757 h 274757"/>
                <a:gd name="connsiteX3" fmla="*/ 0 w 33807"/>
                <a:gd name="connsiteY3" fmla="*/ 4209 h 274757"/>
                <a:gd name="connsiteX4" fmla="*/ 33807 w 33807"/>
                <a:gd name="connsiteY4" fmla="*/ 0 h 2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74757">
                  <a:moveTo>
                    <a:pt x="33807" y="0"/>
                  </a:moveTo>
                  <a:lnTo>
                    <a:pt x="33807" y="274757"/>
                  </a:lnTo>
                  <a:lnTo>
                    <a:pt x="0" y="274757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89D22B2-889A-4A97-9DDF-1FCAFE940BCE}"/>
                </a:ext>
              </a:extLst>
            </p:cNvPr>
            <p:cNvSpPr/>
            <p:nvPr/>
          </p:nvSpPr>
          <p:spPr>
            <a:xfrm>
              <a:off x="6586991" y="5693630"/>
              <a:ext cx="33807" cy="268512"/>
            </a:xfrm>
            <a:custGeom>
              <a:avLst/>
              <a:gdLst>
                <a:gd name="connsiteX0" fmla="*/ 33807 w 33807"/>
                <a:gd name="connsiteY0" fmla="*/ 0 h 268512"/>
                <a:gd name="connsiteX1" fmla="*/ 33807 w 33807"/>
                <a:gd name="connsiteY1" fmla="*/ 268512 h 268512"/>
                <a:gd name="connsiteX2" fmla="*/ 0 w 33807"/>
                <a:gd name="connsiteY2" fmla="*/ 268512 h 268512"/>
                <a:gd name="connsiteX3" fmla="*/ 0 w 33807"/>
                <a:gd name="connsiteY3" fmla="*/ 4209 h 268512"/>
                <a:gd name="connsiteX4" fmla="*/ 33807 w 33807"/>
                <a:gd name="connsiteY4" fmla="*/ 0 h 26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68512">
                  <a:moveTo>
                    <a:pt x="33807" y="0"/>
                  </a:moveTo>
                  <a:lnTo>
                    <a:pt x="33807" y="268512"/>
                  </a:lnTo>
                  <a:lnTo>
                    <a:pt x="0" y="268512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6B3F0C3-BAB9-40F9-A7FC-2C9DC7D48133}"/>
                </a:ext>
              </a:extLst>
            </p:cNvPr>
            <p:cNvSpPr/>
            <p:nvPr/>
          </p:nvSpPr>
          <p:spPr>
            <a:xfrm>
              <a:off x="6536836" y="5699874"/>
              <a:ext cx="33808" cy="262268"/>
            </a:xfrm>
            <a:custGeom>
              <a:avLst/>
              <a:gdLst>
                <a:gd name="connsiteX0" fmla="*/ 33808 w 33808"/>
                <a:gd name="connsiteY0" fmla="*/ 0 h 262268"/>
                <a:gd name="connsiteX1" fmla="*/ 33808 w 33808"/>
                <a:gd name="connsiteY1" fmla="*/ 262268 h 262268"/>
                <a:gd name="connsiteX2" fmla="*/ 0 w 33808"/>
                <a:gd name="connsiteY2" fmla="*/ 262268 h 262268"/>
                <a:gd name="connsiteX3" fmla="*/ 0 w 33808"/>
                <a:gd name="connsiteY3" fmla="*/ 4209 h 262268"/>
                <a:gd name="connsiteX4" fmla="*/ 33808 w 33808"/>
                <a:gd name="connsiteY4" fmla="*/ 0 h 26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262268">
                  <a:moveTo>
                    <a:pt x="33808" y="0"/>
                  </a:moveTo>
                  <a:lnTo>
                    <a:pt x="33808" y="262268"/>
                  </a:lnTo>
                  <a:lnTo>
                    <a:pt x="0" y="262268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136FA15-7F87-4BEF-A90B-3220E1C1C0A4}"/>
                </a:ext>
              </a:extLst>
            </p:cNvPr>
            <p:cNvSpPr/>
            <p:nvPr/>
          </p:nvSpPr>
          <p:spPr>
            <a:xfrm>
              <a:off x="6486684" y="5706120"/>
              <a:ext cx="33807" cy="256023"/>
            </a:xfrm>
            <a:custGeom>
              <a:avLst/>
              <a:gdLst>
                <a:gd name="connsiteX0" fmla="*/ 33807 w 33807"/>
                <a:gd name="connsiteY0" fmla="*/ 0 h 256023"/>
                <a:gd name="connsiteX1" fmla="*/ 33807 w 33807"/>
                <a:gd name="connsiteY1" fmla="*/ 256023 h 256023"/>
                <a:gd name="connsiteX2" fmla="*/ 0 w 33807"/>
                <a:gd name="connsiteY2" fmla="*/ 256023 h 256023"/>
                <a:gd name="connsiteX3" fmla="*/ 0 w 33807"/>
                <a:gd name="connsiteY3" fmla="*/ 4209 h 256023"/>
                <a:gd name="connsiteX4" fmla="*/ 33807 w 33807"/>
                <a:gd name="connsiteY4" fmla="*/ 0 h 2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56023">
                  <a:moveTo>
                    <a:pt x="33807" y="0"/>
                  </a:moveTo>
                  <a:lnTo>
                    <a:pt x="33807" y="256023"/>
                  </a:lnTo>
                  <a:lnTo>
                    <a:pt x="0" y="256023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8CE7286-D7D6-44A8-B86D-7581265DCAC5}"/>
                </a:ext>
              </a:extLst>
            </p:cNvPr>
            <p:cNvSpPr/>
            <p:nvPr/>
          </p:nvSpPr>
          <p:spPr>
            <a:xfrm>
              <a:off x="6436531" y="5712364"/>
              <a:ext cx="33807" cy="249779"/>
            </a:xfrm>
            <a:custGeom>
              <a:avLst/>
              <a:gdLst>
                <a:gd name="connsiteX0" fmla="*/ 33807 w 33807"/>
                <a:gd name="connsiteY0" fmla="*/ 0 h 249779"/>
                <a:gd name="connsiteX1" fmla="*/ 33807 w 33807"/>
                <a:gd name="connsiteY1" fmla="*/ 249779 h 249779"/>
                <a:gd name="connsiteX2" fmla="*/ 0 w 33807"/>
                <a:gd name="connsiteY2" fmla="*/ 249779 h 249779"/>
                <a:gd name="connsiteX3" fmla="*/ 0 w 33807"/>
                <a:gd name="connsiteY3" fmla="*/ 4209 h 249779"/>
                <a:gd name="connsiteX4" fmla="*/ 33807 w 33807"/>
                <a:gd name="connsiteY4" fmla="*/ 0 h 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49779">
                  <a:moveTo>
                    <a:pt x="33807" y="0"/>
                  </a:moveTo>
                  <a:lnTo>
                    <a:pt x="33807" y="249779"/>
                  </a:lnTo>
                  <a:lnTo>
                    <a:pt x="0" y="249779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AAD83E-ED78-4FAE-A027-3E08F829CC88}"/>
                </a:ext>
              </a:extLst>
            </p:cNvPr>
            <p:cNvSpPr/>
            <p:nvPr/>
          </p:nvSpPr>
          <p:spPr>
            <a:xfrm>
              <a:off x="6386378" y="5718608"/>
              <a:ext cx="33807" cy="243535"/>
            </a:xfrm>
            <a:custGeom>
              <a:avLst/>
              <a:gdLst>
                <a:gd name="connsiteX0" fmla="*/ 33807 w 33807"/>
                <a:gd name="connsiteY0" fmla="*/ 0 h 243535"/>
                <a:gd name="connsiteX1" fmla="*/ 33807 w 33807"/>
                <a:gd name="connsiteY1" fmla="*/ 243535 h 243535"/>
                <a:gd name="connsiteX2" fmla="*/ 0 w 33807"/>
                <a:gd name="connsiteY2" fmla="*/ 243535 h 243535"/>
                <a:gd name="connsiteX3" fmla="*/ 0 w 33807"/>
                <a:gd name="connsiteY3" fmla="*/ 4210 h 243535"/>
                <a:gd name="connsiteX4" fmla="*/ 33807 w 33807"/>
                <a:gd name="connsiteY4" fmla="*/ 0 h 2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43535">
                  <a:moveTo>
                    <a:pt x="33807" y="0"/>
                  </a:moveTo>
                  <a:lnTo>
                    <a:pt x="33807" y="243535"/>
                  </a:lnTo>
                  <a:lnTo>
                    <a:pt x="0" y="243535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243DD1C-A479-42CD-A24E-91502E40F783}"/>
                </a:ext>
              </a:extLst>
            </p:cNvPr>
            <p:cNvSpPr/>
            <p:nvPr/>
          </p:nvSpPr>
          <p:spPr>
            <a:xfrm>
              <a:off x="6336225" y="5724852"/>
              <a:ext cx="33807" cy="237290"/>
            </a:xfrm>
            <a:custGeom>
              <a:avLst/>
              <a:gdLst>
                <a:gd name="connsiteX0" fmla="*/ 33807 w 33807"/>
                <a:gd name="connsiteY0" fmla="*/ 0 h 237290"/>
                <a:gd name="connsiteX1" fmla="*/ 33807 w 33807"/>
                <a:gd name="connsiteY1" fmla="*/ 237290 h 237290"/>
                <a:gd name="connsiteX2" fmla="*/ 0 w 33807"/>
                <a:gd name="connsiteY2" fmla="*/ 237290 h 237290"/>
                <a:gd name="connsiteX3" fmla="*/ 0 w 33807"/>
                <a:gd name="connsiteY3" fmla="*/ 4209 h 237290"/>
                <a:gd name="connsiteX4" fmla="*/ 33807 w 33807"/>
                <a:gd name="connsiteY4" fmla="*/ 0 h 23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37290">
                  <a:moveTo>
                    <a:pt x="33807" y="0"/>
                  </a:moveTo>
                  <a:lnTo>
                    <a:pt x="33807" y="237290"/>
                  </a:lnTo>
                  <a:lnTo>
                    <a:pt x="0" y="237290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408D558-8067-4C3F-8256-AF418A3E3CC4}"/>
                </a:ext>
              </a:extLst>
            </p:cNvPr>
            <p:cNvSpPr/>
            <p:nvPr/>
          </p:nvSpPr>
          <p:spPr>
            <a:xfrm>
              <a:off x="6286070" y="5731096"/>
              <a:ext cx="33808" cy="231046"/>
            </a:xfrm>
            <a:custGeom>
              <a:avLst/>
              <a:gdLst>
                <a:gd name="connsiteX0" fmla="*/ 33808 w 33808"/>
                <a:gd name="connsiteY0" fmla="*/ 0 h 231046"/>
                <a:gd name="connsiteX1" fmla="*/ 33808 w 33808"/>
                <a:gd name="connsiteY1" fmla="*/ 231046 h 231046"/>
                <a:gd name="connsiteX2" fmla="*/ 0 w 33808"/>
                <a:gd name="connsiteY2" fmla="*/ 231046 h 231046"/>
                <a:gd name="connsiteX3" fmla="*/ 0 w 33808"/>
                <a:gd name="connsiteY3" fmla="*/ 4210 h 231046"/>
                <a:gd name="connsiteX4" fmla="*/ 33808 w 33808"/>
                <a:gd name="connsiteY4" fmla="*/ 0 h 2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231046">
                  <a:moveTo>
                    <a:pt x="33808" y="0"/>
                  </a:moveTo>
                  <a:lnTo>
                    <a:pt x="33808" y="231046"/>
                  </a:lnTo>
                  <a:lnTo>
                    <a:pt x="0" y="231046"/>
                  </a:lnTo>
                  <a:lnTo>
                    <a:pt x="0" y="4210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4B655ED-AAB1-4944-9035-A29FB2DAA832}"/>
                </a:ext>
              </a:extLst>
            </p:cNvPr>
            <p:cNvSpPr/>
            <p:nvPr/>
          </p:nvSpPr>
          <p:spPr>
            <a:xfrm>
              <a:off x="6235918" y="5737342"/>
              <a:ext cx="33807" cy="224801"/>
            </a:xfrm>
            <a:custGeom>
              <a:avLst/>
              <a:gdLst>
                <a:gd name="connsiteX0" fmla="*/ 33807 w 33807"/>
                <a:gd name="connsiteY0" fmla="*/ 0 h 224801"/>
                <a:gd name="connsiteX1" fmla="*/ 33807 w 33807"/>
                <a:gd name="connsiteY1" fmla="*/ 224801 h 224801"/>
                <a:gd name="connsiteX2" fmla="*/ 0 w 33807"/>
                <a:gd name="connsiteY2" fmla="*/ 224801 h 224801"/>
                <a:gd name="connsiteX3" fmla="*/ 0 w 33807"/>
                <a:gd name="connsiteY3" fmla="*/ 4209 h 224801"/>
                <a:gd name="connsiteX4" fmla="*/ 33807 w 33807"/>
                <a:gd name="connsiteY4" fmla="*/ 0 h 22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24801">
                  <a:moveTo>
                    <a:pt x="33807" y="0"/>
                  </a:moveTo>
                  <a:lnTo>
                    <a:pt x="33807" y="224801"/>
                  </a:lnTo>
                  <a:lnTo>
                    <a:pt x="0" y="224801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EC00426-65D1-4BAF-BB10-7C035CF22A52}"/>
                </a:ext>
              </a:extLst>
            </p:cNvPr>
            <p:cNvSpPr/>
            <p:nvPr/>
          </p:nvSpPr>
          <p:spPr>
            <a:xfrm>
              <a:off x="6185765" y="5743586"/>
              <a:ext cx="33807" cy="218557"/>
            </a:xfrm>
            <a:custGeom>
              <a:avLst/>
              <a:gdLst>
                <a:gd name="connsiteX0" fmla="*/ 33807 w 33807"/>
                <a:gd name="connsiteY0" fmla="*/ 0 h 218557"/>
                <a:gd name="connsiteX1" fmla="*/ 33807 w 33807"/>
                <a:gd name="connsiteY1" fmla="*/ 218557 h 218557"/>
                <a:gd name="connsiteX2" fmla="*/ 0 w 33807"/>
                <a:gd name="connsiteY2" fmla="*/ 218557 h 218557"/>
                <a:gd name="connsiteX3" fmla="*/ 0 w 33807"/>
                <a:gd name="connsiteY3" fmla="*/ 4210 h 218557"/>
                <a:gd name="connsiteX4" fmla="*/ 33807 w 33807"/>
                <a:gd name="connsiteY4" fmla="*/ 0 h 21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18557">
                  <a:moveTo>
                    <a:pt x="33807" y="0"/>
                  </a:moveTo>
                  <a:lnTo>
                    <a:pt x="33807" y="218557"/>
                  </a:lnTo>
                  <a:lnTo>
                    <a:pt x="0" y="218557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376938D-0832-40AE-B4AF-3F960DC9C715}"/>
                </a:ext>
              </a:extLst>
            </p:cNvPr>
            <p:cNvSpPr/>
            <p:nvPr/>
          </p:nvSpPr>
          <p:spPr>
            <a:xfrm>
              <a:off x="6135612" y="5749830"/>
              <a:ext cx="33807" cy="212312"/>
            </a:xfrm>
            <a:custGeom>
              <a:avLst/>
              <a:gdLst>
                <a:gd name="connsiteX0" fmla="*/ 33807 w 33807"/>
                <a:gd name="connsiteY0" fmla="*/ 0 h 212312"/>
                <a:gd name="connsiteX1" fmla="*/ 33807 w 33807"/>
                <a:gd name="connsiteY1" fmla="*/ 212312 h 212312"/>
                <a:gd name="connsiteX2" fmla="*/ 0 w 33807"/>
                <a:gd name="connsiteY2" fmla="*/ 212312 h 212312"/>
                <a:gd name="connsiteX3" fmla="*/ 0 w 33807"/>
                <a:gd name="connsiteY3" fmla="*/ 4209 h 212312"/>
                <a:gd name="connsiteX4" fmla="*/ 33807 w 33807"/>
                <a:gd name="connsiteY4" fmla="*/ 0 h 21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12312">
                  <a:moveTo>
                    <a:pt x="33807" y="0"/>
                  </a:moveTo>
                  <a:lnTo>
                    <a:pt x="33807" y="212312"/>
                  </a:lnTo>
                  <a:lnTo>
                    <a:pt x="0" y="212312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E48279C-814B-46F0-BD22-1D655867C274}"/>
                </a:ext>
              </a:extLst>
            </p:cNvPr>
            <p:cNvSpPr/>
            <p:nvPr/>
          </p:nvSpPr>
          <p:spPr>
            <a:xfrm>
              <a:off x="6085459" y="5756074"/>
              <a:ext cx="33807" cy="206068"/>
            </a:xfrm>
            <a:custGeom>
              <a:avLst/>
              <a:gdLst>
                <a:gd name="connsiteX0" fmla="*/ 33807 w 33807"/>
                <a:gd name="connsiteY0" fmla="*/ 0 h 206068"/>
                <a:gd name="connsiteX1" fmla="*/ 33807 w 33807"/>
                <a:gd name="connsiteY1" fmla="*/ 206068 h 206068"/>
                <a:gd name="connsiteX2" fmla="*/ 0 w 33807"/>
                <a:gd name="connsiteY2" fmla="*/ 206068 h 206068"/>
                <a:gd name="connsiteX3" fmla="*/ 0 w 33807"/>
                <a:gd name="connsiteY3" fmla="*/ 4210 h 206068"/>
                <a:gd name="connsiteX4" fmla="*/ 33807 w 33807"/>
                <a:gd name="connsiteY4" fmla="*/ 0 h 20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06068">
                  <a:moveTo>
                    <a:pt x="33807" y="0"/>
                  </a:moveTo>
                  <a:lnTo>
                    <a:pt x="33807" y="206068"/>
                  </a:lnTo>
                  <a:lnTo>
                    <a:pt x="0" y="206068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957E8E9-B714-4C54-84BB-251A6BFD5882}"/>
                </a:ext>
              </a:extLst>
            </p:cNvPr>
            <p:cNvSpPr/>
            <p:nvPr/>
          </p:nvSpPr>
          <p:spPr>
            <a:xfrm>
              <a:off x="6035304" y="5762320"/>
              <a:ext cx="33808" cy="199823"/>
            </a:xfrm>
            <a:custGeom>
              <a:avLst/>
              <a:gdLst>
                <a:gd name="connsiteX0" fmla="*/ 33808 w 33808"/>
                <a:gd name="connsiteY0" fmla="*/ 0 h 199823"/>
                <a:gd name="connsiteX1" fmla="*/ 33808 w 33808"/>
                <a:gd name="connsiteY1" fmla="*/ 199823 h 199823"/>
                <a:gd name="connsiteX2" fmla="*/ 0 w 33808"/>
                <a:gd name="connsiteY2" fmla="*/ 199823 h 199823"/>
                <a:gd name="connsiteX3" fmla="*/ 0 w 33808"/>
                <a:gd name="connsiteY3" fmla="*/ 4209 h 199823"/>
                <a:gd name="connsiteX4" fmla="*/ 33808 w 33808"/>
                <a:gd name="connsiteY4" fmla="*/ 0 h 19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199823">
                  <a:moveTo>
                    <a:pt x="33808" y="0"/>
                  </a:moveTo>
                  <a:lnTo>
                    <a:pt x="33808" y="199823"/>
                  </a:lnTo>
                  <a:lnTo>
                    <a:pt x="0" y="199823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4B2A971-144C-4964-B90A-B23D68323BE6}"/>
                </a:ext>
              </a:extLst>
            </p:cNvPr>
            <p:cNvSpPr/>
            <p:nvPr/>
          </p:nvSpPr>
          <p:spPr>
            <a:xfrm>
              <a:off x="5985152" y="5768564"/>
              <a:ext cx="33807" cy="193579"/>
            </a:xfrm>
            <a:custGeom>
              <a:avLst/>
              <a:gdLst>
                <a:gd name="connsiteX0" fmla="*/ 33807 w 33807"/>
                <a:gd name="connsiteY0" fmla="*/ 0 h 193579"/>
                <a:gd name="connsiteX1" fmla="*/ 33807 w 33807"/>
                <a:gd name="connsiteY1" fmla="*/ 193579 h 193579"/>
                <a:gd name="connsiteX2" fmla="*/ 0 w 33807"/>
                <a:gd name="connsiteY2" fmla="*/ 193579 h 193579"/>
                <a:gd name="connsiteX3" fmla="*/ 0 w 33807"/>
                <a:gd name="connsiteY3" fmla="*/ 4210 h 193579"/>
                <a:gd name="connsiteX4" fmla="*/ 33807 w 33807"/>
                <a:gd name="connsiteY4" fmla="*/ 0 h 19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93579">
                  <a:moveTo>
                    <a:pt x="33807" y="0"/>
                  </a:moveTo>
                  <a:lnTo>
                    <a:pt x="33807" y="193579"/>
                  </a:lnTo>
                  <a:lnTo>
                    <a:pt x="0" y="193579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CCA45DC-8C6A-4ECB-8E8D-E7729A7A7CA5}"/>
                </a:ext>
              </a:extLst>
            </p:cNvPr>
            <p:cNvSpPr/>
            <p:nvPr/>
          </p:nvSpPr>
          <p:spPr>
            <a:xfrm>
              <a:off x="5934999" y="5774808"/>
              <a:ext cx="33807" cy="187334"/>
            </a:xfrm>
            <a:custGeom>
              <a:avLst/>
              <a:gdLst>
                <a:gd name="connsiteX0" fmla="*/ 33807 w 33807"/>
                <a:gd name="connsiteY0" fmla="*/ 0 h 187334"/>
                <a:gd name="connsiteX1" fmla="*/ 33807 w 33807"/>
                <a:gd name="connsiteY1" fmla="*/ 187334 h 187334"/>
                <a:gd name="connsiteX2" fmla="*/ 0 w 33807"/>
                <a:gd name="connsiteY2" fmla="*/ 187334 h 187334"/>
                <a:gd name="connsiteX3" fmla="*/ 0 w 33807"/>
                <a:gd name="connsiteY3" fmla="*/ 4209 h 187334"/>
                <a:gd name="connsiteX4" fmla="*/ 33807 w 33807"/>
                <a:gd name="connsiteY4" fmla="*/ 0 h 18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87334">
                  <a:moveTo>
                    <a:pt x="33807" y="0"/>
                  </a:moveTo>
                  <a:lnTo>
                    <a:pt x="33807" y="187334"/>
                  </a:lnTo>
                  <a:lnTo>
                    <a:pt x="0" y="187334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77480E4-544B-4A82-9E1D-90CB5962F059}"/>
                </a:ext>
              </a:extLst>
            </p:cNvPr>
            <p:cNvSpPr/>
            <p:nvPr/>
          </p:nvSpPr>
          <p:spPr>
            <a:xfrm>
              <a:off x="5884846" y="5781052"/>
              <a:ext cx="33807" cy="181090"/>
            </a:xfrm>
            <a:custGeom>
              <a:avLst/>
              <a:gdLst>
                <a:gd name="connsiteX0" fmla="*/ 33807 w 33807"/>
                <a:gd name="connsiteY0" fmla="*/ 0 h 181090"/>
                <a:gd name="connsiteX1" fmla="*/ 33807 w 33807"/>
                <a:gd name="connsiteY1" fmla="*/ 181090 h 181090"/>
                <a:gd name="connsiteX2" fmla="*/ 0 w 33807"/>
                <a:gd name="connsiteY2" fmla="*/ 181090 h 181090"/>
                <a:gd name="connsiteX3" fmla="*/ 0 w 33807"/>
                <a:gd name="connsiteY3" fmla="*/ 4210 h 181090"/>
                <a:gd name="connsiteX4" fmla="*/ 33807 w 33807"/>
                <a:gd name="connsiteY4" fmla="*/ 0 h 18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81090">
                  <a:moveTo>
                    <a:pt x="33807" y="0"/>
                  </a:moveTo>
                  <a:lnTo>
                    <a:pt x="33807" y="181090"/>
                  </a:lnTo>
                  <a:lnTo>
                    <a:pt x="0" y="181090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0C14ADB-FF03-4BCD-A43B-FF493FEAF113}"/>
                </a:ext>
              </a:extLst>
            </p:cNvPr>
            <p:cNvSpPr/>
            <p:nvPr/>
          </p:nvSpPr>
          <p:spPr>
            <a:xfrm>
              <a:off x="5834693" y="5787298"/>
              <a:ext cx="33807" cy="174845"/>
            </a:xfrm>
            <a:custGeom>
              <a:avLst/>
              <a:gdLst>
                <a:gd name="connsiteX0" fmla="*/ 33807 w 33807"/>
                <a:gd name="connsiteY0" fmla="*/ 0 h 174845"/>
                <a:gd name="connsiteX1" fmla="*/ 33807 w 33807"/>
                <a:gd name="connsiteY1" fmla="*/ 174845 h 174845"/>
                <a:gd name="connsiteX2" fmla="*/ 0 w 33807"/>
                <a:gd name="connsiteY2" fmla="*/ 174845 h 174845"/>
                <a:gd name="connsiteX3" fmla="*/ 0 w 33807"/>
                <a:gd name="connsiteY3" fmla="*/ 4209 h 174845"/>
                <a:gd name="connsiteX4" fmla="*/ 33807 w 33807"/>
                <a:gd name="connsiteY4" fmla="*/ 0 h 17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74845">
                  <a:moveTo>
                    <a:pt x="33807" y="0"/>
                  </a:moveTo>
                  <a:lnTo>
                    <a:pt x="33807" y="174845"/>
                  </a:lnTo>
                  <a:lnTo>
                    <a:pt x="0" y="174845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53FDF4D-DED4-40D5-B8C8-430AFC570982}"/>
                </a:ext>
              </a:extLst>
            </p:cNvPr>
            <p:cNvSpPr/>
            <p:nvPr/>
          </p:nvSpPr>
          <p:spPr>
            <a:xfrm>
              <a:off x="5784538" y="5793542"/>
              <a:ext cx="33808" cy="168601"/>
            </a:xfrm>
            <a:custGeom>
              <a:avLst/>
              <a:gdLst>
                <a:gd name="connsiteX0" fmla="*/ 33808 w 33808"/>
                <a:gd name="connsiteY0" fmla="*/ 0 h 168601"/>
                <a:gd name="connsiteX1" fmla="*/ 33808 w 33808"/>
                <a:gd name="connsiteY1" fmla="*/ 168601 h 168601"/>
                <a:gd name="connsiteX2" fmla="*/ 0 w 33808"/>
                <a:gd name="connsiteY2" fmla="*/ 168601 h 168601"/>
                <a:gd name="connsiteX3" fmla="*/ 0 w 33808"/>
                <a:gd name="connsiteY3" fmla="*/ 4210 h 168601"/>
                <a:gd name="connsiteX4" fmla="*/ 33808 w 33808"/>
                <a:gd name="connsiteY4" fmla="*/ 0 h 16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168601">
                  <a:moveTo>
                    <a:pt x="33808" y="0"/>
                  </a:moveTo>
                  <a:lnTo>
                    <a:pt x="33808" y="168601"/>
                  </a:lnTo>
                  <a:lnTo>
                    <a:pt x="0" y="168601"/>
                  </a:lnTo>
                  <a:lnTo>
                    <a:pt x="0" y="4210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DCC393B-4196-42FF-8F91-4DA6E2CE7992}"/>
                </a:ext>
              </a:extLst>
            </p:cNvPr>
            <p:cNvSpPr/>
            <p:nvPr/>
          </p:nvSpPr>
          <p:spPr>
            <a:xfrm>
              <a:off x="5734386" y="5799786"/>
              <a:ext cx="33807" cy="162356"/>
            </a:xfrm>
            <a:custGeom>
              <a:avLst/>
              <a:gdLst>
                <a:gd name="connsiteX0" fmla="*/ 33807 w 33807"/>
                <a:gd name="connsiteY0" fmla="*/ 0 h 162356"/>
                <a:gd name="connsiteX1" fmla="*/ 33807 w 33807"/>
                <a:gd name="connsiteY1" fmla="*/ 162356 h 162356"/>
                <a:gd name="connsiteX2" fmla="*/ 0 w 33807"/>
                <a:gd name="connsiteY2" fmla="*/ 162356 h 162356"/>
                <a:gd name="connsiteX3" fmla="*/ 0 w 33807"/>
                <a:gd name="connsiteY3" fmla="*/ 4209 h 162356"/>
                <a:gd name="connsiteX4" fmla="*/ 33807 w 33807"/>
                <a:gd name="connsiteY4" fmla="*/ 0 h 16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62356">
                  <a:moveTo>
                    <a:pt x="33807" y="0"/>
                  </a:moveTo>
                  <a:lnTo>
                    <a:pt x="33807" y="162356"/>
                  </a:lnTo>
                  <a:lnTo>
                    <a:pt x="0" y="162356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ADC427-000D-44B9-9551-214304331DD1}"/>
                </a:ext>
              </a:extLst>
            </p:cNvPr>
            <p:cNvSpPr/>
            <p:nvPr/>
          </p:nvSpPr>
          <p:spPr>
            <a:xfrm>
              <a:off x="5684233" y="5806030"/>
              <a:ext cx="33807" cy="156112"/>
            </a:xfrm>
            <a:custGeom>
              <a:avLst/>
              <a:gdLst>
                <a:gd name="connsiteX0" fmla="*/ 33807 w 33807"/>
                <a:gd name="connsiteY0" fmla="*/ 0 h 156112"/>
                <a:gd name="connsiteX1" fmla="*/ 33807 w 33807"/>
                <a:gd name="connsiteY1" fmla="*/ 156112 h 156112"/>
                <a:gd name="connsiteX2" fmla="*/ 0 w 33807"/>
                <a:gd name="connsiteY2" fmla="*/ 156112 h 156112"/>
                <a:gd name="connsiteX3" fmla="*/ 0 w 33807"/>
                <a:gd name="connsiteY3" fmla="*/ 4209 h 156112"/>
                <a:gd name="connsiteX4" fmla="*/ 33807 w 33807"/>
                <a:gd name="connsiteY4" fmla="*/ 0 h 15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56112">
                  <a:moveTo>
                    <a:pt x="33807" y="0"/>
                  </a:moveTo>
                  <a:lnTo>
                    <a:pt x="33807" y="156112"/>
                  </a:lnTo>
                  <a:lnTo>
                    <a:pt x="0" y="156112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DAA77DB-E9BB-4A9F-8E8F-06D99EF3784B}"/>
                </a:ext>
              </a:extLst>
            </p:cNvPr>
            <p:cNvSpPr/>
            <p:nvPr/>
          </p:nvSpPr>
          <p:spPr>
            <a:xfrm>
              <a:off x="5634080" y="5812276"/>
              <a:ext cx="33807" cy="149867"/>
            </a:xfrm>
            <a:custGeom>
              <a:avLst/>
              <a:gdLst>
                <a:gd name="connsiteX0" fmla="*/ 33807 w 33807"/>
                <a:gd name="connsiteY0" fmla="*/ 0 h 149867"/>
                <a:gd name="connsiteX1" fmla="*/ 33807 w 33807"/>
                <a:gd name="connsiteY1" fmla="*/ 149867 h 149867"/>
                <a:gd name="connsiteX2" fmla="*/ 0 w 33807"/>
                <a:gd name="connsiteY2" fmla="*/ 149867 h 149867"/>
                <a:gd name="connsiteX3" fmla="*/ 0 w 33807"/>
                <a:gd name="connsiteY3" fmla="*/ 4209 h 149867"/>
                <a:gd name="connsiteX4" fmla="*/ 33807 w 33807"/>
                <a:gd name="connsiteY4" fmla="*/ 0 h 1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49867">
                  <a:moveTo>
                    <a:pt x="33807" y="0"/>
                  </a:moveTo>
                  <a:lnTo>
                    <a:pt x="33807" y="149867"/>
                  </a:lnTo>
                  <a:lnTo>
                    <a:pt x="0" y="149867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E5CD4B2-118A-40B6-9A9B-3D1786B7DC9B}"/>
                </a:ext>
              </a:extLst>
            </p:cNvPr>
            <p:cNvSpPr/>
            <p:nvPr/>
          </p:nvSpPr>
          <p:spPr>
            <a:xfrm>
              <a:off x="5583927" y="5818520"/>
              <a:ext cx="33807" cy="143623"/>
            </a:xfrm>
            <a:custGeom>
              <a:avLst/>
              <a:gdLst>
                <a:gd name="connsiteX0" fmla="*/ 33807 w 33807"/>
                <a:gd name="connsiteY0" fmla="*/ 0 h 143623"/>
                <a:gd name="connsiteX1" fmla="*/ 33807 w 33807"/>
                <a:gd name="connsiteY1" fmla="*/ 143623 h 143623"/>
                <a:gd name="connsiteX2" fmla="*/ 0 w 33807"/>
                <a:gd name="connsiteY2" fmla="*/ 143623 h 143623"/>
                <a:gd name="connsiteX3" fmla="*/ 0 w 33807"/>
                <a:gd name="connsiteY3" fmla="*/ 4209 h 143623"/>
                <a:gd name="connsiteX4" fmla="*/ 33807 w 33807"/>
                <a:gd name="connsiteY4" fmla="*/ 0 h 14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43623">
                  <a:moveTo>
                    <a:pt x="33807" y="0"/>
                  </a:moveTo>
                  <a:lnTo>
                    <a:pt x="33807" y="143623"/>
                  </a:lnTo>
                  <a:lnTo>
                    <a:pt x="0" y="143623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351C7E3-5DE7-471C-B2D0-86631DF2CB08}"/>
                </a:ext>
              </a:extLst>
            </p:cNvPr>
            <p:cNvSpPr/>
            <p:nvPr/>
          </p:nvSpPr>
          <p:spPr>
            <a:xfrm>
              <a:off x="5533772" y="5824764"/>
              <a:ext cx="33808" cy="137378"/>
            </a:xfrm>
            <a:custGeom>
              <a:avLst/>
              <a:gdLst>
                <a:gd name="connsiteX0" fmla="*/ 33808 w 33808"/>
                <a:gd name="connsiteY0" fmla="*/ 0 h 137378"/>
                <a:gd name="connsiteX1" fmla="*/ 33808 w 33808"/>
                <a:gd name="connsiteY1" fmla="*/ 137378 h 137378"/>
                <a:gd name="connsiteX2" fmla="*/ 0 w 33808"/>
                <a:gd name="connsiteY2" fmla="*/ 137378 h 137378"/>
                <a:gd name="connsiteX3" fmla="*/ 0 w 33808"/>
                <a:gd name="connsiteY3" fmla="*/ 4209 h 137378"/>
                <a:gd name="connsiteX4" fmla="*/ 33808 w 33808"/>
                <a:gd name="connsiteY4" fmla="*/ 0 h 13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137378">
                  <a:moveTo>
                    <a:pt x="33808" y="0"/>
                  </a:moveTo>
                  <a:lnTo>
                    <a:pt x="33808" y="137378"/>
                  </a:lnTo>
                  <a:lnTo>
                    <a:pt x="0" y="137378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F5339B-4338-4B11-9011-FB690633314D}"/>
                </a:ext>
              </a:extLst>
            </p:cNvPr>
            <p:cNvSpPr/>
            <p:nvPr/>
          </p:nvSpPr>
          <p:spPr>
            <a:xfrm>
              <a:off x="5483620" y="5831008"/>
              <a:ext cx="33807" cy="131134"/>
            </a:xfrm>
            <a:custGeom>
              <a:avLst/>
              <a:gdLst>
                <a:gd name="connsiteX0" fmla="*/ 33807 w 33807"/>
                <a:gd name="connsiteY0" fmla="*/ 0 h 131134"/>
                <a:gd name="connsiteX1" fmla="*/ 33807 w 33807"/>
                <a:gd name="connsiteY1" fmla="*/ 131134 h 131134"/>
                <a:gd name="connsiteX2" fmla="*/ 0 w 33807"/>
                <a:gd name="connsiteY2" fmla="*/ 131134 h 131134"/>
                <a:gd name="connsiteX3" fmla="*/ 0 w 33807"/>
                <a:gd name="connsiteY3" fmla="*/ 4209 h 131134"/>
                <a:gd name="connsiteX4" fmla="*/ 33807 w 33807"/>
                <a:gd name="connsiteY4" fmla="*/ 0 h 13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31134">
                  <a:moveTo>
                    <a:pt x="33807" y="0"/>
                  </a:moveTo>
                  <a:lnTo>
                    <a:pt x="33807" y="131134"/>
                  </a:lnTo>
                  <a:lnTo>
                    <a:pt x="0" y="131134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B8AC717-B215-4F87-82F0-7ED628753029}"/>
                </a:ext>
              </a:extLst>
            </p:cNvPr>
            <p:cNvSpPr/>
            <p:nvPr/>
          </p:nvSpPr>
          <p:spPr>
            <a:xfrm>
              <a:off x="5433467" y="5837254"/>
              <a:ext cx="33807" cy="124889"/>
            </a:xfrm>
            <a:custGeom>
              <a:avLst/>
              <a:gdLst>
                <a:gd name="connsiteX0" fmla="*/ 33807 w 33807"/>
                <a:gd name="connsiteY0" fmla="*/ 0 h 124889"/>
                <a:gd name="connsiteX1" fmla="*/ 33807 w 33807"/>
                <a:gd name="connsiteY1" fmla="*/ 124889 h 124889"/>
                <a:gd name="connsiteX2" fmla="*/ 0 w 33807"/>
                <a:gd name="connsiteY2" fmla="*/ 124889 h 124889"/>
                <a:gd name="connsiteX3" fmla="*/ 0 w 33807"/>
                <a:gd name="connsiteY3" fmla="*/ 4209 h 124889"/>
                <a:gd name="connsiteX4" fmla="*/ 33807 w 33807"/>
                <a:gd name="connsiteY4" fmla="*/ 0 h 1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24889">
                  <a:moveTo>
                    <a:pt x="33807" y="0"/>
                  </a:moveTo>
                  <a:lnTo>
                    <a:pt x="33807" y="124889"/>
                  </a:lnTo>
                  <a:lnTo>
                    <a:pt x="0" y="124889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92F4137-FBF5-4964-8C60-79DF2743EABB}"/>
                </a:ext>
              </a:extLst>
            </p:cNvPr>
            <p:cNvSpPr/>
            <p:nvPr/>
          </p:nvSpPr>
          <p:spPr>
            <a:xfrm>
              <a:off x="5383314" y="5843498"/>
              <a:ext cx="33807" cy="118645"/>
            </a:xfrm>
            <a:custGeom>
              <a:avLst/>
              <a:gdLst>
                <a:gd name="connsiteX0" fmla="*/ 33807 w 33807"/>
                <a:gd name="connsiteY0" fmla="*/ 0 h 118645"/>
                <a:gd name="connsiteX1" fmla="*/ 33807 w 33807"/>
                <a:gd name="connsiteY1" fmla="*/ 118645 h 118645"/>
                <a:gd name="connsiteX2" fmla="*/ 0 w 33807"/>
                <a:gd name="connsiteY2" fmla="*/ 118645 h 118645"/>
                <a:gd name="connsiteX3" fmla="*/ 0 w 33807"/>
                <a:gd name="connsiteY3" fmla="*/ 4209 h 118645"/>
                <a:gd name="connsiteX4" fmla="*/ 33807 w 33807"/>
                <a:gd name="connsiteY4" fmla="*/ 0 h 11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18645">
                  <a:moveTo>
                    <a:pt x="33807" y="0"/>
                  </a:moveTo>
                  <a:lnTo>
                    <a:pt x="33807" y="118645"/>
                  </a:lnTo>
                  <a:lnTo>
                    <a:pt x="0" y="118645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FD0CA673-3513-42B6-BF5C-73C4C892706C}"/>
                </a:ext>
              </a:extLst>
            </p:cNvPr>
            <p:cNvSpPr/>
            <p:nvPr/>
          </p:nvSpPr>
          <p:spPr>
            <a:xfrm>
              <a:off x="5333159" y="5849742"/>
              <a:ext cx="33808" cy="112400"/>
            </a:xfrm>
            <a:custGeom>
              <a:avLst/>
              <a:gdLst>
                <a:gd name="connsiteX0" fmla="*/ 33808 w 33808"/>
                <a:gd name="connsiteY0" fmla="*/ 0 h 112400"/>
                <a:gd name="connsiteX1" fmla="*/ 33808 w 33808"/>
                <a:gd name="connsiteY1" fmla="*/ 112400 h 112400"/>
                <a:gd name="connsiteX2" fmla="*/ 0 w 33808"/>
                <a:gd name="connsiteY2" fmla="*/ 112400 h 112400"/>
                <a:gd name="connsiteX3" fmla="*/ 0 w 33808"/>
                <a:gd name="connsiteY3" fmla="*/ 4209 h 112400"/>
                <a:gd name="connsiteX4" fmla="*/ 33808 w 33808"/>
                <a:gd name="connsiteY4" fmla="*/ 0 h 11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112400">
                  <a:moveTo>
                    <a:pt x="33808" y="0"/>
                  </a:moveTo>
                  <a:lnTo>
                    <a:pt x="33808" y="112400"/>
                  </a:lnTo>
                  <a:lnTo>
                    <a:pt x="0" y="112400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0C44081-89E0-4439-9D06-02E3506E1AF6}"/>
                </a:ext>
              </a:extLst>
            </p:cNvPr>
            <p:cNvSpPr/>
            <p:nvPr/>
          </p:nvSpPr>
          <p:spPr>
            <a:xfrm>
              <a:off x="5283007" y="5855986"/>
              <a:ext cx="33807" cy="106156"/>
            </a:xfrm>
            <a:custGeom>
              <a:avLst/>
              <a:gdLst>
                <a:gd name="connsiteX0" fmla="*/ 33807 w 33807"/>
                <a:gd name="connsiteY0" fmla="*/ 0 h 106156"/>
                <a:gd name="connsiteX1" fmla="*/ 33807 w 33807"/>
                <a:gd name="connsiteY1" fmla="*/ 106156 h 106156"/>
                <a:gd name="connsiteX2" fmla="*/ 0 w 33807"/>
                <a:gd name="connsiteY2" fmla="*/ 106156 h 106156"/>
                <a:gd name="connsiteX3" fmla="*/ 0 w 33807"/>
                <a:gd name="connsiteY3" fmla="*/ 4209 h 106156"/>
                <a:gd name="connsiteX4" fmla="*/ 33807 w 33807"/>
                <a:gd name="connsiteY4" fmla="*/ 0 h 10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06156">
                  <a:moveTo>
                    <a:pt x="33807" y="0"/>
                  </a:moveTo>
                  <a:lnTo>
                    <a:pt x="33807" y="106156"/>
                  </a:lnTo>
                  <a:lnTo>
                    <a:pt x="0" y="106156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AD7BBC3C-5B95-4AC9-8E13-C4BFA239E1B4}"/>
                </a:ext>
              </a:extLst>
            </p:cNvPr>
            <p:cNvSpPr/>
            <p:nvPr/>
          </p:nvSpPr>
          <p:spPr>
            <a:xfrm>
              <a:off x="5232854" y="5862232"/>
              <a:ext cx="33807" cy="99911"/>
            </a:xfrm>
            <a:custGeom>
              <a:avLst/>
              <a:gdLst>
                <a:gd name="connsiteX0" fmla="*/ 33807 w 33807"/>
                <a:gd name="connsiteY0" fmla="*/ 0 h 99911"/>
                <a:gd name="connsiteX1" fmla="*/ 33807 w 33807"/>
                <a:gd name="connsiteY1" fmla="*/ 99911 h 99911"/>
                <a:gd name="connsiteX2" fmla="*/ 0 w 33807"/>
                <a:gd name="connsiteY2" fmla="*/ 99911 h 99911"/>
                <a:gd name="connsiteX3" fmla="*/ 0 w 33807"/>
                <a:gd name="connsiteY3" fmla="*/ 4209 h 99911"/>
                <a:gd name="connsiteX4" fmla="*/ 33807 w 33807"/>
                <a:gd name="connsiteY4" fmla="*/ 0 h 9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99911">
                  <a:moveTo>
                    <a:pt x="33807" y="0"/>
                  </a:moveTo>
                  <a:lnTo>
                    <a:pt x="33807" y="99911"/>
                  </a:lnTo>
                  <a:lnTo>
                    <a:pt x="0" y="99911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44A84BC-D7BE-4B62-AFFC-6E9B33265F40}"/>
                </a:ext>
              </a:extLst>
            </p:cNvPr>
            <p:cNvSpPr/>
            <p:nvPr/>
          </p:nvSpPr>
          <p:spPr>
            <a:xfrm>
              <a:off x="5182701" y="5868476"/>
              <a:ext cx="33807" cy="93667"/>
            </a:xfrm>
            <a:custGeom>
              <a:avLst/>
              <a:gdLst>
                <a:gd name="connsiteX0" fmla="*/ 33807 w 33807"/>
                <a:gd name="connsiteY0" fmla="*/ 0 h 93667"/>
                <a:gd name="connsiteX1" fmla="*/ 33807 w 33807"/>
                <a:gd name="connsiteY1" fmla="*/ 93667 h 93667"/>
                <a:gd name="connsiteX2" fmla="*/ 0 w 33807"/>
                <a:gd name="connsiteY2" fmla="*/ 93667 h 93667"/>
                <a:gd name="connsiteX3" fmla="*/ 0 w 33807"/>
                <a:gd name="connsiteY3" fmla="*/ 4209 h 93667"/>
                <a:gd name="connsiteX4" fmla="*/ 33807 w 33807"/>
                <a:gd name="connsiteY4" fmla="*/ 0 h 9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93667">
                  <a:moveTo>
                    <a:pt x="33807" y="0"/>
                  </a:moveTo>
                  <a:lnTo>
                    <a:pt x="33807" y="93667"/>
                  </a:lnTo>
                  <a:lnTo>
                    <a:pt x="0" y="93667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B43E3BD-B0B0-4BEE-990A-D4249F6AD33C}"/>
                </a:ext>
              </a:extLst>
            </p:cNvPr>
            <p:cNvSpPr/>
            <p:nvPr/>
          </p:nvSpPr>
          <p:spPr>
            <a:xfrm>
              <a:off x="5132548" y="5874720"/>
              <a:ext cx="33807" cy="87423"/>
            </a:xfrm>
            <a:custGeom>
              <a:avLst/>
              <a:gdLst>
                <a:gd name="connsiteX0" fmla="*/ 33807 w 33807"/>
                <a:gd name="connsiteY0" fmla="*/ 0 h 87423"/>
                <a:gd name="connsiteX1" fmla="*/ 33807 w 33807"/>
                <a:gd name="connsiteY1" fmla="*/ 87423 h 87423"/>
                <a:gd name="connsiteX2" fmla="*/ 0 w 33807"/>
                <a:gd name="connsiteY2" fmla="*/ 87423 h 87423"/>
                <a:gd name="connsiteX3" fmla="*/ 0 w 33807"/>
                <a:gd name="connsiteY3" fmla="*/ 4210 h 87423"/>
                <a:gd name="connsiteX4" fmla="*/ 33807 w 33807"/>
                <a:gd name="connsiteY4" fmla="*/ 0 h 8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87423">
                  <a:moveTo>
                    <a:pt x="33807" y="0"/>
                  </a:moveTo>
                  <a:lnTo>
                    <a:pt x="33807" y="87423"/>
                  </a:lnTo>
                  <a:lnTo>
                    <a:pt x="0" y="87423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3E75E82-20FE-48DC-AA17-772243FE2D56}"/>
                </a:ext>
              </a:extLst>
            </p:cNvPr>
            <p:cNvSpPr/>
            <p:nvPr/>
          </p:nvSpPr>
          <p:spPr>
            <a:xfrm>
              <a:off x="5082393" y="5880964"/>
              <a:ext cx="33808" cy="81178"/>
            </a:xfrm>
            <a:custGeom>
              <a:avLst/>
              <a:gdLst>
                <a:gd name="connsiteX0" fmla="*/ 33808 w 33808"/>
                <a:gd name="connsiteY0" fmla="*/ 0 h 81178"/>
                <a:gd name="connsiteX1" fmla="*/ 33808 w 33808"/>
                <a:gd name="connsiteY1" fmla="*/ 81178 h 81178"/>
                <a:gd name="connsiteX2" fmla="*/ 0 w 33808"/>
                <a:gd name="connsiteY2" fmla="*/ 81178 h 81178"/>
                <a:gd name="connsiteX3" fmla="*/ 0 w 33808"/>
                <a:gd name="connsiteY3" fmla="*/ 4209 h 81178"/>
                <a:gd name="connsiteX4" fmla="*/ 33808 w 33808"/>
                <a:gd name="connsiteY4" fmla="*/ 0 h 8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81178">
                  <a:moveTo>
                    <a:pt x="33808" y="0"/>
                  </a:moveTo>
                  <a:lnTo>
                    <a:pt x="33808" y="81178"/>
                  </a:lnTo>
                  <a:lnTo>
                    <a:pt x="0" y="81178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25704EF-ED76-4254-8A2F-7A6FB269BAAD}"/>
                </a:ext>
              </a:extLst>
            </p:cNvPr>
            <p:cNvSpPr/>
            <p:nvPr/>
          </p:nvSpPr>
          <p:spPr>
            <a:xfrm>
              <a:off x="5032241" y="5887210"/>
              <a:ext cx="33807" cy="74933"/>
            </a:xfrm>
            <a:custGeom>
              <a:avLst/>
              <a:gdLst>
                <a:gd name="connsiteX0" fmla="*/ 33807 w 33807"/>
                <a:gd name="connsiteY0" fmla="*/ 0 h 74933"/>
                <a:gd name="connsiteX1" fmla="*/ 33807 w 33807"/>
                <a:gd name="connsiteY1" fmla="*/ 74933 h 74933"/>
                <a:gd name="connsiteX2" fmla="*/ 0 w 33807"/>
                <a:gd name="connsiteY2" fmla="*/ 74933 h 74933"/>
                <a:gd name="connsiteX3" fmla="*/ 0 w 33807"/>
                <a:gd name="connsiteY3" fmla="*/ 4209 h 74933"/>
                <a:gd name="connsiteX4" fmla="*/ 33807 w 33807"/>
                <a:gd name="connsiteY4" fmla="*/ 0 h 7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74933">
                  <a:moveTo>
                    <a:pt x="33807" y="0"/>
                  </a:moveTo>
                  <a:lnTo>
                    <a:pt x="33807" y="74933"/>
                  </a:lnTo>
                  <a:lnTo>
                    <a:pt x="0" y="74933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FFFBCE1D-3DEF-462D-B555-CA41348FE43A}"/>
                </a:ext>
              </a:extLst>
            </p:cNvPr>
            <p:cNvSpPr/>
            <p:nvPr/>
          </p:nvSpPr>
          <p:spPr>
            <a:xfrm>
              <a:off x="4982088" y="5893454"/>
              <a:ext cx="33807" cy="68689"/>
            </a:xfrm>
            <a:custGeom>
              <a:avLst/>
              <a:gdLst>
                <a:gd name="connsiteX0" fmla="*/ 33807 w 33807"/>
                <a:gd name="connsiteY0" fmla="*/ 0 h 68689"/>
                <a:gd name="connsiteX1" fmla="*/ 33807 w 33807"/>
                <a:gd name="connsiteY1" fmla="*/ 68689 h 68689"/>
                <a:gd name="connsiteX2" fmla="*/ 0 w 33807"/>
                <a:gd name="connsiteY2" fmla="*/ 68689 h 68689"/>
                <a:gd name="connsiteX3" fmla="*/ 0 w 33807"/>
                <a:gd name="connsiteY3" fmla="*/ 4209 h 68689"/>
                <a:gd name="connsiteX4" fmla="*/ 33807 w 33807"/>
                <a:gd name="connsiteY4" fmla="*/ 0 h 6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68689">
                  <a:moveTo>
                    <a:pt x="33807" y="0"/>
                  </a:moveTo>
                  <a:lnTo>
                    <a:pt x="33807" y="68689"/>
                  </a:lnTo>
                  <a:lnTo>
                    <a:pt x="0" y="68689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9830C2B-9D58-4B2B-8650-082A86A24268}"/>
                </a:ext>
              </a:extLst>
            </p:cNvPr>
            <p:cNvSpPr/>
            <p:nvPr/>
          </p:nvSpPr>
          <p:spPr>
            <a:xfrm>
              <a:off x="4931935" y="5899698"/>
              <a:ext cx="33807" cy="62445"/>
            </a:xfrm>
            <a:custGeom>
              <a:avLst/>
              <a:gdLst>
                <a:gd name="connsiteX0" fmla="*/ 33807 w 33807"/>
                <a:gd name="connsiteY0" fmla="*/ 0 h 62445"/>
                <a:gd name="connsiteX1" fmla="*/ 33807 w 33807"/>
                <a:gd name="connsiteY1" fmla="*/ 62445 h 62445"/>
                <a:gd name="connsiteX2" fmla="*/ 0 w 33807"/>
                <a:gd name="connsiteY2" fmla="*/ 62445 h 62445"/>
                <a:gd name="connsiteX3" fmla="*/ 0 w 33807"/>
                <a:gd name="connsiteY3" fmla="*/ 4210 h 62445"/>
                <a:gd name="connsiteX4" fmla="*/ 33807 w 33807"/>
                <a:gd name="connsiteY4" fmla="*/ 0 h 6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62445">
                  <a:moveTo>
                    <a:pt x="33807" y="0"/>
                  </a:moveTo>
                  <a:lnTo>
                    <a:pt x="33807" y="62445"/>
                  </a:lnTo>
                  <a:lnTo>
                    <a:pt x="0" y="62445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039BB88-F148-49B7-998E-A8AFDE98664D}"/>
                </a:ext>
              </a:extLst>
            </p:cNvPr>
            <p:cNvSpPr/>
            <p:nvPr/>
          </p:nvSpPr>
          <p:spPr>
            <a:xfrm>
              <a:off x="4881782" y="5905942"/>
              <a:ext cx="33807" cy="56200"/>
            </a:xfrm>
            <a:custGeom>
              <a:avLst/>
              <a:gdLst>
                <a:gd name="connsiteX0" fmla="*/ 33807 w 33807"/>
                <a:gd name="connsiteY0" fmla="*/ 0 h 56200"/>
                <a:gd name="connsiteX1" fmla="*/ 33807 w 33807"/>
                <a:gd name="connsiteY1" fmla="*/ 56200 h 56200"/>
                <a:gd name="connsiteX2" fmla="*/ 0 w 33807"/>
                <a:gd name="connsiteY2" fmla="*/ 56200 h 56200"/>
                <a:gd name="connsiteX3" fmla="*/ 0 w 33807"/>
                <a:gd name="connsiteY3" fmla="*/ 4209 h 56200"/>
                <a:gd name="connsiteX4" fmla="*/ 33807 w 33807"/>
                <a:gd name="connsiteY4" fmla="*/ 0 h 5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56200">
                  <a:moveTo>
                    <a:pt x="33807" y="0"/>
                  </a:moveTo>
                  <a:lnTo>
                    <a:pt x="33807" y="56200"/>
                  </a:lnTo>
                  <a:lnTo>
                    <a:pt x="0" y="56200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B2D0299-96C3-4A31-8D99-28C1F7840022}"/>
                </a:ext>
              </a:extLst>
            </p:cNvPr>
            <p:cNvSpPr/>
            <p:nvPr/>
          </p:nvSpPr>
          <p:spPr>
            <a:xfrm>
              <a:off x="4831627" y="5912186"/>
              <a:ext cx="33808" cy="49956"/>
            </a:xfrm>
            <a:custGeom>
              <a:avLst/>
              <a:gdLst>
                <a:gd name="connsiteX0" fmla="*/ 33808 w 33808"/>
                <a:gd name="connsiteY0" fmla="*/ 0 h 49956"/>
                <a:gd name="connsiteX1" fmla="*/ 33808 w 33808"/>
                <a:gd name="connsiteY1" fmla="*/ 49956 h 49956"/>
                <a:gd name="connsiteX2" fmla="*/ 0 w 33808"/>
                <a:gd name="connsiteY2" fmla="*/ 49956 h 49956"/>
                <a:gd name="connsiteX3" fmla="*/ 0 w 33808"/>
                <a:gd name="connsiteY3" fmla="*/ 4210 h 49956"/>
                <a:gd name="connsiteX4" fmla="*/ 33808 w 33808"/>
                <a:gd name="connsiteY4" fmla="*/ 0 h 4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49956">
                  <a:moveTo>
                    <a:pt x="33808" y="0"/>
                  </a:moveTo>
                  <a:lnTo>
                    <a:pt x="33808" y="49956"/>
                  </a:lnTo>
                  <a:lnTo>
                    <a:pt x="0" y="49956"/>
                  </a:lnTo>
                  <a:lnTo>
                    <a:pt x="0" y="4210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BEDD6A0-5155-41B5-B455-6FDF765672FB}"/>
                </a:ext>
              </a:extLst>
            </p:cNvPr>
            <p:cNvSpPr/>
            <p:nvPr/>
          </p:nvSpPr>
          <p:spPr>
            <a:xfrm>
              <a:off x="4781475" y="5918432"/>
              <a:ext cx="33807" cy="43711"/>
            </a:xfrm>
            <a:custGeom>
              <a:avLst/>
              <a:gdLst>
                <a:gd name="connsiteX0" fmla="*/ 33807 w 33807"/>
                <a:gd name="connsiteY0" fmla="*/ 0 h 43711"/>
                <a:gd name="connsiteX1" fmla="*/ 33807 w 33807"/>
                <a:gd name="connsiteY1" fmla="*/ 43711 h 43711"/>
                <a:gd name="connsiteX2" fmla="*/ 0 w 33807"/>
                <a:gd name="connsiteY2" fmla="*/ 43711 h 43711"/>
                <a:gd name="connsiteX3" fmla="*/ 0 w 33807"/>
                <a:gd name="connsiteY3" fmla="*/ 4209 h 43711"/>
                <a:gd name="connsiteX4" fmla="*/ 33807 w 33807"/>
                <a:gd name="connsiteY4" fmla="*/ 0 h 4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43711">
                  <a:moveTo>
                    <a:pt x="33807" y="0"/>
                  </a:moveTo>
                  <a:lnTo>
                    <a:pt x="33807" y="43711"/>
                  </a:lnTo>
                  <a:lnTo>
                    <a:pt x="0" y="43711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08DC96A-CCFB-412C-A86C-BE5A14C3299A}"/>
                </a:ext>
              </a:extLst>
            </p:cNvPr>
            <p:cNvSpPr/>
            <p:nvPr/>
          </p:nvSpPr>
          <p:spPr>
            <a:xfrm>
              <a:off x="4731322" y="5924676"/>
              <a:ext cx="33807" cy="37467"/>
            </a:xfrm>
            <a:custGeom>
              <a:avLst/>
              <a:gdLst>
                <a:gd name="connsiteX0" fmla="*/ 33807 w 33807"/>
                <a:gd name="connsiteY0" fmla="*/ 0 h 37467"/>
                <a:gd name="connsiteX1" fmla="*/ 33807 w 33807"/>
                <a:gd name="connsiteY1" fmla="*/ 37467 h 37467"/>
                <a:gd name="connsiteX2" fmla="*/ 0 w 33807"/>
                <a:gd name="connsiteY2" fmla="*/ 37467 h 37467"/>
                <a:gd name="connsiteX3" fmla="*/ 0 w 33807"/>
                <a:gd name="connsiteY3" fmla="*/ 4210 h 37467"/>
                <a:gd name="connsiteX4" fmla="*/ 33807 w 33807"/>
                <a:gd name="connsiteY4" fmla="*/ 0 h 3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7467">
                  <a:moveTo>
                    <a:pt x="33807" y="0"/>
                  </a:moveTo>
                  <a:lnTo>
                    <a:pt x="33807" y="37467"/>
                  </a:lnTo>
                  <a:lnTo>
                    <a:pt x="0" y="37467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5D8D519-7332-4B01-81B1-A21EC2327D61}"/>
                </a:ext>
              </a:extLst>
            </p:cNvPr>
            <p:cNvSpPr/>
            <p:nvPr/>
          </p:nvSpPr>
          <p:spPr>
            <a:xfrm>
              <a:off x="4681169" y="5930920"/>
              <a:ext cx="33807" cy="31222"/>
            </a:xfrm>
            <a:custGeom>
              <a:avLst/>
              <a:gdLst>
                <a:gd name="connsiteX0" fmla="*/ 33807 w 33807"/>
                <a:gd name="connsiteY0" fmla="*/ 0 h 31222"/>
                <a:gd name="connsiteX1" fmla="*/ 33807 w 33807"/>
                <a:gd name="connsiteY1" fmla="*/ 31222 h 31222"/>
                <a:gd name="connsiteX2" fmla="*/ 0 w 33807"/>
                <a:gd name="connsiteY2" fmla="*/ 31222 h 31222"/>
                <a:gd name="connsiteX3" fmla="*/ 0 w 33807"/>
                <a:gd name="connsiteY3" fmla="*/ 4209 h 31222"/>
                <a:gd name="connsiteX4" fmla="*/ 33807 w 33807"/>
                <a:gd name="connsiteY4" fmla="*/ 0 h 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31222">
                  <a:moveTo>
                    <a:pt x="33807" y="0"/>
                  </a:moveTo>
                  <a:lnTo>
                    <a:pt x="33807" y="31222"/>
                  </a:lnTo>
                  <a:lnTo>
                    <a:pt x="0" y="31222"/>
                  </a:lnTo>
                  <a:lnTo>
                    <a:pt x="0" y="4209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C8F986C-C0D7-442E-9339-D877C468B9C4}"/>
                </a:ext>
              </a:extLst>
            </p:cNvPr>
            <p:cNvSpPr/>
            <p:nvPr/>
          </p:nvSpPr>
          <p:spPr>
            <a:xfrm>
              <a:off x="4631016" y="5937164"/>
              <a:ext cx="33807" cy="24978"/>
            </a:xfrm>
            <a:custGeom>
              <a:avLst/>
              <a:gdLst>
                <a:gd name="connsiteX0" fmla="*/ 33807 w 33807"/>
                <a:gd name="connsiteY0" fmla="*/ 0 h 24978"/>
                <a:gd name="connsiteX1" fmla="*/ 33807 w 33807"/>
                <a:gd name="connsiteY1" fmla="*/ 24978 h 24978"/>
                <a:gd name="connsiteX2" fmla="*/ 0 w 33807"/>
                <a:gd name="connsiteY2" fmla="*/ 24978 h 24978"/>
                <a:gd name="connsiteX3" fmla="*/ 0 w 33807"/>
                <a:gd name="connsiteY3" fmla="*/ 4210 h 24978"/>
                <a:gd name="connsiteX4" fmla="*/ 33807 w 33807"/>
                <a:gd name="connsiteY4" fmla="*/ 0 h 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24978">
                  <a:moveTo>
                    <a:pt x="33807" y="0"/>
                  </a:moveTo>
                  <a:lnTo>
                    <a:pt x="33807" y="24978"/>
                  </a:lnTo>
                  <a:lnTo>
                    <a:pt x="0" y="24978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5FD3B3B-4205-4A59-84C6-5FD3219D0A70}"/>
                </a:ext>
              </a:extLst>
            </p:cNvPr>
            <p:cNvSpPr/>
            <p:nvPr/>
          </p:nvSpPr>
          <p:spPr>
            <a:xfrm>
              <a:off x="4580861" y="5943410"/>
              <a:ext cx="33808" cy="18733"/>
            </a:xfrm>
            <a:custGeom>
              <a:avLst/>
              <a:gdLst>
                <a:gd name="connsiteX0" fmla="*/ 33808 w 33808"/>
                <a:gd name="connsiteY0" fmla="*/ 0 h 18733"/>
                <a:gd name="connsiteX1" fmla="*/ 33808 w 33808"/>
                <a:gd name="connsiteY1" fmla="*/ 18733 h 18733"/>
                <a:gd name="connsiteX2" fmla="*/ 0 w 33808"/>
                <a:gd name="connsiteY2" fmla="*/ 18733 h 18733"/>
                <a:gd name="connsiteX3" fmla="*/ 0 w 33808"/>
                <a:gd name="connsiteY3" fmla="*/ 4209 h 18733"/>
                <a:gd name="connsiteX4" fmla="*/ 33808 w 33808"/>
                <a:gd name="connsiteY4" fmla="*/ 0 h 1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18733">
                  <a:moveTo>
                    <a:pt x="33808" y="0"/>
                  </a:moveTo>
                  <a:lnTo>
                    <a:pt x="33808" y="18733"/>
                  </a:lnTo>
                  <a:lnTo>
                    <a:pt x="0" y="18733"/>
                  </a:lnTo>
                  <a:lnTo>
                    <a:pt x="0" y="4209"/>
                  </a:lnTo>
                  <a:lnTo>
                    <a:pt x="33808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05C5B03-8371-4702-B6B6-C075F1FA4791}"/>
                </a:ext>
              </a:extLst>
            </p:cNvPr>
            <p:cNvSpPr/>
            <p:nvPr/>
          </p:nvSpPr>
          <p:spPr>
            <a:xfrm>
              <a:off x="4530709" y="5949654"/>
              <a:ext cx="33807" cy="12489"/>
            </a:xfrm>
            <a:custGeom>
              <a:avLst/>
              <a:gdLst>
                <a:gd name="connsiteX0" fmla="*/ 33807 w 33807"/>
                <a:gd name="connsiteY0" fmla="*/ 0 h 12489"/>
                <a:gd name="connsiteX1" fmla="*/ 33807 w 33807"/>
                <a:gd name="connsiteY1" fmla="*/ 12489 h 12489"/>
                <a:gd name="connsiteX2" fmla="*/ 0 w 33807"/>
                <a:gd name="connsiteY2" fmla="*/ 12489 h 12489"/>
                <a:gd name="connsiteX3" fmla="*/ 0 w 33807"/>
                <a:gd name="connsiteY3" fmla="*/ 4210 h 12489"/>
                <a:gd name="connsiteX4" fmla="*/ 33807 w 33807"/>
                <a:gd name="connsiteY4" fmla="*/ 0 h 1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7" h="12489">
                  <a:moveTo>
                    <a:pt x="33807" y="0"/>
                  </a:moveTo>
                  <a:lnTo>
                    <a:pt x="33807" y="12489"/>
                  </a:lnTo>
                  <a:lnTo>
                    <a:pt x="0" y="12489"/>
                  </a:lnTo>
                  <a:lnTo>
                    <a:pt x="0" y="4210"/>
                  </a:lnTo>
                  <a:lnTo>
                    <a:pt x="33807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5C40714-2D54-4E5A-B296-82217B78F971}"/>
                </a:ext>
              </a:extLst>
            </p:cNvPr>
            <p:cNvSpPr/>
            <p:nvPr/>
          </p:nvSpPr>
          <p:spPr>
            <a:xfrm>
              <a:off x="4464210" y="5955898"/>
              <a:ext cx="50153" cy="6244"/>
            </a:xfrm>
            <a:custGeom>
              <a:avLst/>
              <a:gdLst>
                <a:gd name="connsiteX0" fmla="*/ 50153 w 50153"/>
                <a:gd name="connsiteY0" fmla="*/ 0 h 6244"/>
                <a:gd name="connsiteX1" fmla="*/ 50153 w 50153"/>
                <a:gd name="connsiteY1" fmla="*/ 6244 h 6244"/>
                <a:gd name="connsiteX2" fmla="*/ 0 w 50153"/>
                <a:gd name="connsiteY2" fmla="*/ 6244 h 6244"/>
                <a:gd name="connsiteX3" fmla="*/ 50153 w 50153"/>
                <a:gd name="connsiteY3" fmla="*/ 0 h 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53" h="6244">
                  <a:moveTo>
                    <a:pt x="50153" y="0"/>
                  </a:moveTo>
                  <a:lnTo>
                    <a:pt x="50153" y="6244"/>
                  </a:lnTo>
                  <a:lnTo>
                    <a:pt x="0" y="6244"/>
                  </a:lnTo>
                  <a:lnTo>
                    <a:pt x="50153" y="0"/>
                  </a:ln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75" name="Trapezoid 42">
            <a:extLst>
              <a:ext uri="{FF2B5EF4-FFF2-40B4-BE49-F238E27FC236}">
                <a16:creationId xmlns:a16="http://schemas.microsoft.com/office/drawing/2014/main" id="{4D9D49F5-E507-4ED8-A203-81E9A2AC5510}"/>
              </a:ext>
            </a:extLst>
          </p:cNvPr>
          <p:cNvSpPr/>
          <p:nvPr/>
        </p:nvSpPr>
        <p:spPr>
          <a:xfrm>
            <a:off x="3373108" y="3066913"/>
            <a:ext cx="5445784" cy="282893"/>
          </a:xfrm>
          <a:custGeom>
            <a:avLst/>
            <a:gdLst>
              <a:gd name="connsiteX0" fmla="*/ 0 w 381884"/>
              <a:gd name="connsiteY0" fmla="*/ 393549 h 393549"/>
              <a:gd name="connsiteX1" fmla="*/ 190942 w 381884"/>
              <a:gd name="connsiteY1" fmla="*/ 0 h 393549"/>
              <a:gd name="connsiteX2" fmla="*/ 190942 w 381884"/>
              <a:gd name="connsiteY2" fmla="*/ 0 h 393549"/>
              <a:gd name="connsiteX3" fmla="*/ 381884 w 381884"/>
              <a:gd name="connsiteY3" fmla="*/ 393549 h 393549"/>
              <a:gd name="connsiteX4" fmla="*/ 0 w 381884"/>
              <a:gd name="connsiteY4" fmla="*/ 393549 h 393549"/>
              <a:gd name="connsiteX0" fmla="*/ 0 w 2881244"/>
              <a:gd name="connsiteY0" fmla="*/ 393549 h 393549"/>
              <a:gd name="connsiteX1" fmla="*/ 190942 w 2881244"/>
              <a:gd name="connsiteY1" fmla="*/ 0 h 393549"/>
              <a:gd name="connsiteX2" fmla="*/ 190942 w 2881244"/>
              <a:gd name="connsiteY2" fmla="*/ 0 h 393549"/>
              <a:gd name="connsiteX3" fmla="*/ 2881244 w 2881244"/>
              <a:gd name="connsiteY3" fmla="*/ 378309 h 393549"/>
              <a:gd name="connsiteX4" fmla="*/ 0 w 2881244"/>
              <a:gd name="connsiteY4" fmla="*/ 393549 h 393549"/>
              <a:gd name="connsiteX0" fmla="*/ 0 w 9045824"/>
              <a:gd name="connsiteY0" fmla="*/ 408789 h 408789"/>
              <a:gd name="connsiteX1" fmla="*/ 6355522 w 9045824"/>
              <a:gd name="connsiteY1" fmla="*/ 0 h 408789"/>
              <a:gd name="connsiteX2" fmla="*/ 6355522 w 9045824"/>
              <a:gd name="connsiteY2" fmla="*/ 0 h 408789"/>
              <a:gd name="connsiteX3" fmla="*/ 9045824 w 9045824"/>
              <a:gd name="connsiteY3" fmla="*/ 378309 h 408789"/>
              <a:gd name="connsiteX4" fmla="*/ 0 w 9045824"/>
              <a:gd name="connsiteY4" fmla="*/ 408789 h 408789"/>
              <a:gd name="connsiteX0" fmla="*/ 0 w 11361642"/>
              <a:gd name="connsiteY0" fmla="*/ 378972 h 378972"/>
              <a:gd name="connsiteX1" fmla="*/ 8671340 w 11361642"/>
              <a:gd name="connsiteY1" fmla="*/ 0 h 378972"/>
              <a:gd name="connsiteX2" fmla="*/ 8671340 w 11361642"/>
              <a:gd name="connsiteY2" fmla="*/ 0 h 378972"/>
              <a:gd name="connsiteX3" fmla="*/ 11361642 w 11361642"/>
              <a:gd name="connsiteY3" fmla="*/ 378309 h 378972"/>
              <a:gd name="connsiteX4" fmla="*/ 0 w 11361642"/>
              <a:gd name="connsiteY4" fmla="*/ 378972 h 378972"/>
              <a:gd name="connsiteX0" fmla="*/ 0 w 11361642"/>
              <a:gd name="connsiteY0" fmla="*/ 378972 h 378972"/>
              <a:gd name="connsiteX1" fmla="*/ 2075302 w 11361642"/>
              <a:gd name="connsiteY1" fmla="*/ 281062 h 378972"/>
              <a:gd name="connsiteX2" fmla="*/ 8671340 w 11361642"/>
              <a:gd name="connsiteY2" fmla="*/ 0 h 378972"/>
              <a:gd name="connsiteX3" fmla="*/ 8671340 w 11361642"/>
              <a:gd name="connsiteY3" fmla="*/ 0 h 378972"/>
              <a:gd name="connsiteX4" fmla="*/ 11361642 w 11361642"/>
              <a:gd name="connsiteY4" fmla="*/ 378309 h 378972"/>
              <a:gd name="connsiteX5" fmla="*/ 0 w 11361642"/>
              <a:gd name="connsiteY5" fmla="*/ 378972 h 378972"/>
              <a:gd name="connsiteX0" fmla="*/ 0 w 11361642"/>
              <a:gd name="connsiteY0" fmla="*/ 378972 h 378972"/>
              <a:gd name="connsiteX1" fmla="*/ 614250 w 11361642"/>
              <a:gd name="connsiteY1" fmla="*/ 251244 h 378972"/>
              <a:gd name="connsiteX2" fmla="*/ 8671340 w 11361642"/>
              <a:gd name="connsiteY2" fmla="*/ 0 h 378972"/>
              <a:gd name="connsiteX3" fmla="*/ 8671340 w 11361642"/>
              <a:gd name="connsiteY3" fmla="*/ 0 h 378972"/>
              <a:gd name="connsiteX4" fmla="*/ 11361642 w 11361642"/>
              <a:gd name="connsiteY4" fmla="*/ 378309 h 378972"/>
              <a:gd name="connsiteX5" fmla="*/ 0 w 11361642"/>
              <a:gd name="connsiteY5" fmla="*/ 378972 h 378972"/>
              <a:gd name="connsiteX0" fmla="*/ 0 w 11361642"/>
              <a:gd name="connsiteY0" fmla="*/ 378972 h 378972"/>
              <a:gd name="connsiteX1" fmla="*/ 564554 w 11361642"/>
              <a:gd name="connsiteY1" fmla="*/ 261183 h 378972"/>
              <a:gd name="connsiteX2" fmla="*/ 8671340 w 11361642"/>
              <a:gd name="connsiteY2" fmla="*/ 0 h 378972"/>
              <a:gd name="connsiteX3" fmla="*/ 8671340 w 11361642"/>
              <a:gd name="connsiteY3" fmla="*/ 0 h 378972"/>
              <a:gd name="connsiteX4" fmla="*/ 11361642 w 11361642"/>
              <a:gd name="connsiteY4" fmla="*/ 378309 h 378972"/>
              <a:gd name="connsiteX5" fmla="*/ 0 w 11361642"/>
              <a:gd name="connsiteY5" fmla="*/ 378972 h 378972"/>
              <a:gd name="connsiteX0" fmla="*/ 0 w 11361642"/>
              <a:gd name="connsiteY0" fmla="*/ 378972 h 378972"/>
              <a:gd name="connsiteX1" fmla="*/ 564554 w 11361642"/>
              <a:gd name="connsiteY1" fmla="*/ 261183 h 378972"/>
              <a:gd name="connsiteX2" fmla="*/ 8671340 w 11361642"/>
              <a:gd name="connsiteY2" fmla="*/ 0 h 378972"/>
              <a:gd name="connsiteX3" fmla="*/ 5024211 w 11361642"/>
              <a:gd name="connsiteY3" fmla="*/ 91684 h 378972"/>
              <a:gd name="connsiteX4" fmla="*/ 11361642 w 11361642"/>
              <a:gd name="connsiteY4" fmla="*/ 378309 h 378972"/>
              <a:gd name="connsiteX5" fmla="*/ 0 w 11361642"/>
              <a:gd name="connsiteY5" fmla="*/ 378972 h 378972"/>
              <a:gd name="connsiteX0" fmla="*/ 0 w 11361642"/>
              <a:gd name="connsiteY0" fmla="*/ 378972 h 378972"/>
              <a:gd name="connsiteX1" fmla="*/ 8671340 w 11361642"/>
              <a:gd name="connsiteY1" fmla="*/ 0 h 378972"/>
              <a:gd name="connsiteX2" fmla="*/ 5024211 w 11361642"/>
              <a:gd name="connsiteY2" fmla="*/ 91684 h 378972"/>
              <a:gd name="connsiteX3" fmla="*/ 11361642 w 11361642"/>
              <a:gd name="connsiteY3" fmla="*/ 378309 h 378972"/>
              <a:gd name="connsiteX4" fmla="*/ 0 w 11361642"/>
              <a:gd name="connsiteY4" fmla="*/ 378972 h 378972"/>
              <a:gd name="connsiteX0" fmla="*/ 0 w 11361642"/>
              <a:gd name="connsiteY0" fmla="*/ 287288 h 287288"/>
              <a:gd name="connsiteX1" fmla="*/ 5024211 w 11361642"/>
              <a:gd name="connsiteY1" fmla="*/ 0 h 287288"/>
              <a:gd name="connsiteX2" fmla="*/ 11361642 w 11361642"/>
              <a:gd name="connsiteY2" fmla="*/ 286625 h 287288"/>
              <a:gd name="connsiteX3" fmla="*/ 0 w 11361642"/>
              <a:gd name="connsiteY3" fmla="*/ 287288 h 287288"/>
              <a:gd name="connsiteX0" fmla="*/ 0 w 11361642"/>
              <a:gd name="connsiteY0" fmla="*/ 237279 h 237279"/>
              <a:gd name="connsiteX1" fmla="*/ 5323464 w 11361642"/>
              <a:gd name="connsiteY1" fmla="*/ 0 h 237279"/>
              <a:gd name="connsiteX2" fmla="*/ 11361642 w 11361642"/>
              <a:gd name="connsiteY2" fmla="*/ 236616 h 237279"/>
              <a:gd name="connsiteX3" fmla="*/ 0 w 11361642"/>
              <a:gd name="connsiteY3" fmla="*/ 237279 h 237279"/>
              <a:gd name="connsiteX0" fmla="*/ 0 w 11361642"/>
              <a:gd name="connsiteY0" fmla="*/ 253948 h 253948"/>
              <a:gd name="connsiteX1" fmla="*/ 5435683 w 11361642"/>
              <a:gd name="connsiteY1" fmla="*/ 0 h 253948"/>
              <a:gd name="connsiteX2" fmla="*/ 11361642 w 11361642"/>
              <a:gd name="connsiteY2" fmla="*/ 253285 h 253948"/>
              <a:gd name="connsiteX3" fmla="*/ 0 w 11361642"/>
              <a:gd name="connsiteY3" fmla="*/ 253948 h 25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1642" h="253948">
                <a:moveTo>
                  <a:pt x="0" y="253948"/>
                </a:moveTo>
                <a:lnTo>
                  <a:pt x="5435683" y="0"/>
                </a:lnTo>
                <a:lnTo>
                  <a:pt x="11361642" y="253285"/>
                </a:lnTo>
                <a:lnTo>
                  <a:pt x="0" y="253948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95000">
                <a:srgbClr val="FFFFFF">
                  <a:lumMod val="8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6A0510E-6043-446B-80B5-85FE4C7D0DEF}"/>
              </a:ext>
            </a:extLst>
          </p:cNvPr>
          <p:cNvGrpSpPr/>
          <p:nvPr/>
        </p:nvGrpSpPr>
        <p:grpSpPr>
          <a:xfrm>
            <a:off x="5864972" y="2976282"/>
            <a:ext cx="258364" cy="258346"/>
            <a:chOff x="9020236" y="5068334"/>
            <a:chExt cx="463460" cy="463430"/>
          </a:xfrm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3D2396F-6193-4187-A42B-7F0A2B69B223}"/>
                </a:ext>
              </a:extLst>
            </p:cNvPr>
            <p:cNvSpPr/>
            <p:nvPr/>
          </p:nvSpPr>
          <p:spPr>
            <a:xfrm>
              <a:off x="9020236" y="5068334"/>
              <a:ext cx="463460" cy="463430"/>
            </a:xfrm>
            <a:custGeom>
              <a:avLst/>
              <a:gdLst>
                <a:gd name="connsiteX0" fmla="*/ 1650967 w 2123781"/>
                <a:gd name="connsiteY0" fmla="*/ 1750757 h 2123646"/>
                <a:gd name="connsiteX1" fmla="*/ 1277647 w 2123781"/>
                <a:gd name="connsiteY1" fmla="*/ 1377869 h 2123646"/>
                <a:gd name="connsiteX2" fmla="*/ 1230523 w 2123781"/>
                <a:gd name="connsiteY2" fmla="*/ 1412465 h 2123646"/>
                <a:gd name="connsiteX3" fmla="*/ 471175 w 2123781"/>
                <a:gd name="connsiteY3" fmla="*/ 1492853 h 2123646"/>
                <a:gd name="connsiteX4" fmla="*/ 36978 w 2123781"/>
                <a:gd name="connsiteY4" fmla="*/ 1016285 h 2123646"/>
                <a:gd name="connsiteX5" fmla="*/ 502243 w 2123781"/>
                <a:gd name="connsiteY5" fmla="*/ 50617 h 2123646"/>
                <a:gd name="connsiteX6" fmla="*/ 1537711 w 2123781"/>
                <a:gd name="connsiteY6" fmla="*/ 609171 h 2123646"/>
                <a:gd name="connsiteX7" fmla="*/ 1533391 w 2123781"/>
                <a:gd name="connsiteY7" fmla="*/ 966353 h 2123646"/>
                <a:gd name="connsiteX8" fmla="*/ 1417723 w 2123781"/>
                <a:gd name="connsiteY8" fmla="*/ 1221629 h 2123646"/>
                <a:gd name="connsiteX9" fmla="*/ 1378915 w 2123781"/>
                <a:gd name="connsiteY9" fmla="*/ 1278473 h 2123646"/>
                <a:gd name="connsiteX10" fmla="*/ 1751335 w 2123781"/>
                <a:gd name="connsiteY10" fmla="*/ 1651325 h 2123646"/>
                <a:gd name="connsiteX11" fmla="*/ 2123756 w 2123781"/>
                <a:gd name="connsiteY11" fmla="*/ 2053193 h 2123646"/>
                <a:gd name="connsiteX12" fmla="*/ 2051971 w 2123781"/>
                <a:gd name="connsiteY12" fmla="*/ 2123646 h 2123646"/>
                <a:gd name="connsiteX13" fmla="*/ 1650967 w 2123781"/>
                <a:gd name="connsiteY13" fmla="*/ 1750757 h 212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3781" h="2123646">
                  <a:moveTo>
                    <a:pt x="1650967" y="1750757"/>
                  </a:moveTo>
                  <a:lnTo>
                    <a:pt x="1277647" y="1377869"/>
                  </a:lnTo>
                  <a:lnTo>
                    <a:pt x="1230523" y="1412465"/>
                  </a:lnTo>
                  <a:cubicBezTo>
                    <a:pt x="1022335" y="1565285"/>
                    <a:pt x="715219" y="1597793"/>
                    <a:pt x="471175" y="1492853"/>
                  </a:cubicBezTo>
                  <a:cubicBezTo>
                    <a:pt x="266370" y="1404797"/>
                    <a:pt x="104262" y="1226813"/>
                    <a:pt x="36978" y="1016285"/>
                  </a:cubicBezTo>
                  <a:cubicBezTo>
                    <a:pt x="-88914" y="622192"/>
                    <a:pt x="116322" y="196193"/>
                    <a:pt x="502243" y="50617"/>
                  </a:cubicBezTo>
                  <a:cubicBezTo>
                    <a:pt x="945763" y="-116686"/>
                    <a:pt x="1433491" y="146405"/>
                    <a:pt x="1537711" y="609171"/>
                  </a:cubicBezTo>
                  <a:cubicBezTo>
                    <a:pt x="1560535" y="710464"/>
                    <a:pt x="1558627" y="868577"/>
                    <a:pt x="1533391" y="966353"/>
                  </a:cubicBezTo>
                  <a:cubicBezTo>
                    <a:pt x="1509883" y="1057433"/>
                    <a:pt x="1470571" y="1144229"/>
                    <a:pt x="1417723" y="1221629"/>
                  </a:cubicBezTo>
                  <a:lnTo>
                    <a:pt x="1378915" y="1278473"/>
                  </a:lnTo>
                  <a:lnTo>
                    <a:pt x="1751335" y="1651325"/>
                  </a:lnTo>
                  <a:cubicBezTo>
                    <a:pt x="2078431" y="1978818"/>
                    <a:pt x="2123756" y="2027741"/>
                    <a:pt x="2123756" y="2053193"/>
                  </a:cubicBezTo>
                  <a:cubicBezTo>
                    <a:pt x="2123756" y="2089877"/>
                    <a:pt x="2089339" y="2123646"/>
                    <a:pt x="2051971" y="2123646"/>
                  </a:cubicBezTo>
                  <a:cubicBezTo>
                    <a:pt x="2028248" y="2123646"/>
                    <a:pt x="1971008" y="2070401"/>
                    <a:pt x="1650967" y="1750757"/>
                  </a:cubicBezTo>
                  <a:close/>
                </a:path>
              </a:pathLst>
            </a:custGeom>
            <a:solidFill>
              <a:srgbClr val="19416B"/>
            </a:solidFill>
            <a:ln w="360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294B263-D58E-47F3-BB7E-031A393AA1C9}"/>
                </a:ext>
              </a:extLst>
            </p:cNvPr>
            <p:cNvSpPr/>
            <p:nvPr/>
          </p:nvSpPr>
          <p:spPr>
            <a:xfrm>
              <a:off x="9051649" y="5099709"/>
              <a:ext cx="276710" cy="277162"/>
            </a:xfrm>
            <a:custGeom>
              <a:avLst/>
              <a:gdLst>
                <a:gd name="connsiteX0" fmla="*/ 806831 w 1268008"/>
                <a:gd name="connsiteY0" fmla="*/ 1249912 h 1270081"/>
                <a:gd name="connsiteX1" fmla="*/ 1080143 w 1268008"/>
                <a:gd name="connsiteY1" fmla="*/ 1080244 h 1270081"/>
                <a:gd name="connsiteX2" fmla="*/ 1267956 w 1268008"/>
                <a:gd name="connsiteY2" fmla="*/ 627292 h 1270081"/>
                <a:gd name="connsiteX3" fmla="*/ 1242648 w 1268008"/>
                <a:gd name="connsiteY3" fmla="*/ 440318 h 1270081"/>
                <a:gd name="connsiteX4" fmla="*/ 775799 w 1268008"/>
                <a:gd name="connsiteY4" fmla="*/ 12641 h 1270081"/>
                <a:gd name="connsiteX5" fmla="*/ 436715 w 1268008"/>
                <a:gd name="connsiteY5" fmla="*/ 26109 h 1270081"/>
                <a:gd name="connsiteX6" fmla="*/ 26099 w 1268008"/>
                <a:gd name="connsiteY6" fmla="*/ 436797 h 1270081"/>
                <a:gd name="connsiteX7" fmla="*/ 7487 w 1268008"/>
                <a:gd name="connsiteY7" fmla="*/ 756280 h 1270081"/>
                <a:gd name="connsiteX8" fmla="*/ 541295 w 1268008"/>
                <a:gd name="connsiteY8" fmla="*/ 1266184 h 1270081"/>
                <a:gd name="connsiteX9" fmla="*/ 806831 w 1268008"/>
                <a:gd name="connsiteY9" fmla="*/ 1249912 h 127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8008" h="1270081">
                  <a:moveTo>
                    <a:pt x="806831" y="1249912"/>
                  </a:moveTo>
                  <a:cubicBezTo>
                    <a:pt x="904319" y="1224496"/>
                    <a:pt x="987552" y="1172836"/>
                    <a:pt x="1080143" y="1080244"/>
                  </a:cubicBezTo>
                  <a:cubicBezTo>
                    <a:pt x="1220544" y="939844"/>
                    <a:pt x="1268532" y="824103"/>
                    <a:pt x="1267956" y="627292"/>
                  </a:cubicBezTo>
                  <a:cubicBezTo>
                    <a:pt x="1267668" y="535708"/>
                    <a:pt x="1263528" y="505071"/>
                    <a:pt x="1242648" y="440318"/>
                  </a:cubicBezTo>
                  <a:cubicBezTo>
                    <a:pt x="1175616" y="232526"/>
                    <a:pt x="986111" y="58898"/>
                    <a:pt x="775799" y="12641"/>
                  </a:cubicBezTo>
                  <a:cubicBezTo>
                    <a:pt x="679355" y="-8566"/>
                    <a:pt x="526859" y="-2511"/>
                    <a:pt x="436715" y="26109"/>
                  </a:cubicBezTo>
                  <a:cubicBezTo>
                    <a:pt x="253979" y="84138"/>
                    <a:pt x="83879" y="254245"/>
                    <a:pt x="26099" y="436797"/>
                  </a:cubicBezTo>
                  <a:cubicBezTo>
                    <a:pt x="1079" y="515907"/>
                    <a:pt x="-7813" y="668403"/>
                    <a:pt x="7487" y="756280"/>
                  </a:cubicBezTo>
                  <a:cubicBezTo>
                    <a:pt x="51767" y="1010584"/>
                    <a:pt x="281915" y="1230400"/>
                    <a:pt x="541295" y="1266184"/>
                  </a:cubicBezTo>
                  <a:cubicBezTo>
                    <a:pt x="608399" y="1275436"/>
                    <a:pt x="739727" y="1267372"/>
                    <a:pt x="806831" y="1249912"/>
                  </a:cubicBezTo>
                  <a:close/>
                </a:path>
              </a:pathLst>
            </a:custGeom>
            <a:solidFill>
              <a:srgbClr val="FFFFFF"/>
            </a:solidFill>
            <a:ln w="360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4E2DA36-EC07-4C4F-BA95-D8057756658C}"/>
              </a:ext>
            </a:extLst>
          </p:cNvPr>
          <p:cNvGrpSpPr/>
          <p:nvPr/>
        </p:nvGrpSpPr>
        <p:grpSpPr>
          <a:xfrm>
            <a:off x="5145241" y="1414009"/>
            <a:ext cx="1756563" cy="1669304"/>
            <a:chOff x="5040993" y="1397508"/>
            <a:chExt cx="1756563" cy="1669304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F8EA63B-B145-4D8E-B3C7-1489375E4D8E}"/>
                </a:ext>
              </a:extLst>
            </p:cNvPr>
            <p:cNvSpPr/>
            <p:nvPr/>
          </p:nvSpPr>
          <p:spPr>
            <a:xfrm>
              <a:off x="5277516" y="1397508"/>
              <a:ext cx="1252824" cy="1652016"/>
            </a:xfrm>
            <a:custGeom>
              <a:avLst/>
              <a:gdLst>
                <a:gd name="connsiteX0" fmla="*/ 1383792 w 1383792"/>
                <a:gd name="connsiteY0" fmla="*/ 0 h 1652016"/>
                <a:gd name="connsiteX1" fmla="*/ 0 w 1383792"/>
                <a:gd name="connsiteY1" fmla="*/ 1011936 h 1652016"/>
                <a:gd name="connsiteX2" fmla="*/ 1365504 w 1383792"/>
                <a:gd name="connsiteY2" fmla="*/ 1652016 h 1652016"/>
                <a:gd name="connsiteX3" fmla="*/ 1383792 w 1383792"/>
                <a:gd name="connsiteY3" fmla="*/ 0 h 1652016"/>
                <a:gd name="connsiteX0" fmla="*/ 1278072 w 1278072"/>
                <a:gd name="connsiteY0" fmla="*/ 0 h 1652016"/>
                <a:gd name="connsiteX1" fmla="*/ 0 w 1278072"/>
                <a:gd name="connsiteY1" fmla="*/ 835152 h 1652016"/>
                <a:gd name="connsiteX2" fmla="*/ 1259784 w 1278072"/>
                <a:gd name="connsiteY2" fmla="*/ 1652016 h 1652016"/>
                <a:gd name="connsiteX3" fmla="*/ 1278072 w 1278072"/>
                <a:gd name="connsiteY3" fmla="*/ 0 h 165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072" h="1652016">
                  <a:moveTo>
                    <a:pt x="1278072" y="0"/>
                  </a:moveTo>
                  <a:lnTo>
                    <a:pt x="0" y="835152"/>
                  </a:lnTo>
                  <a:lnTo>
                    <a:pt x="1259784" y="1652016"/>
                  </a:lnTo>
                  <a:lnTo>
                    <a:pt x="1278072" y="0"/>
                  </a:lnTo>
                  <a:close/>
                </a:path>
              </a:pathLst>
            </a:custGeom>
            <a:gradFill>
              <a:gsLst>
                <a:gs pos="0">
                  <a:srgbClr val="1C4773">
                    <a:lumMod val="20000"/>
                    <a:lumOff val="80000"/>
                  </a:srgbClr>
                </a:gs>
                <a:gs pos="100000">
                  <a:srgbClr val="2F2F2F">
                    <a:lumMod val="10000"/>
                    <a:lumOff val="90000"/>
                  </a:srgbClr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C919918-0EEC-4B62-BD02-030E1470C04C}"/>
                </a:ext>
              </a:extLst>
            </p:cNvPr>
            <p:cNvSpPr/>
            <p:nvPr/>
          </p:nvSpPr>
          <p:spPr>
            <a:xfrm>
              <a:off x="6281644" y="1402223"/>
              <a:ext cx="515912" cy="515912"/>
            </a:xfrm>
            <a:prstGeom prst="ellipse">
              <a:avLst/>
            </a:prstGeom>
            <a:solidFill>
              <a:srgbClr val="FFD7AF"/>
            </a:solid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CD19</a:t>
              </a: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D28E8D56-DE05-40C4-8010-1AD849BF054D}"/>
                </a:ext>
              </a:extLst>
            </p:cNvPr>
            <p:cNvSpPr/>
            <p:nvPr/>
          </p:nvSpPr>
          <p:spPr>
            <a:xfrm>
              <a:off x="6281644" y="1980907"/>
              <a:ext cx="515912" cy="515912"/>
            </a:xfrm>
            <a:prstGeom prst="ellipse">
              <a:avLst/>
            </a:prstGeom>
            <a:solidFill>
              <a:srgbClr val="FFD7AF"/>
            </a:solid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CD20</a:t>
              </a: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128240BA-BABB-4D28-BD81-23789A2E958A}"/>
                </a:ext>
              </a:extLst>
            </p:cNvPr>
            <p:cNvSpPr/>
            <p:nvPr/>
          </p:nvSpPr>
          <p:spPr>
            <a:xfrm>
              <a:off x="6281644" y="2550900"/>
              <a:ext cx="515912" cy="515912"/>
            </a:xfrm>
            <a:prstGeom prst="ellipse">
              <a:avLst/>
            </a:prstGeom>
            <a:solidFill>
              <a:srgbClr val="FFD7AF"/>
            </a:solid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CD22</a:t>
              </a: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59A24A6-FC8B-48D0-94AA-4BCBEB4CB412}"/>
                </a:ext>
              </a:extLst>
            </p:cNvPr>
            <p:cNvSpPr/>
            <p:nvPr/>
          </p:nvSpPr>
          <p:spPr>
            <a:xfrm>
              <a:off x="5040993" y="1958404"/>
              <a:ext cx="562216" cy="562214"/>
            </a:xfrm>
            <a:prstGeom prst="ellipse">
              <a:avLst/>
            </a:prstGeom>
            <a:solidFill>
              <a:srgbClr val="FE8306"/>
            </a:solid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CRG-</a:t>
              </a:r>
              <a:b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023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2FAF10-1B43-5117-38CE-ED8FB00DD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70779" t="-370779" r="-370779" b="-370779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4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3"/>
    </mc:Choice>
    <mc:Fallback xmlns="">
      <p:transition spd="slow" advTm="2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4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8.5|7|3.5|10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5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ptos Extra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B212FF727D8E4FA6977390694511B1" ma:contentTypeVersion="15" ma:contentTypeDescription="Create a new document." ma:contentTypeScope="" ma:versionID="2a864855e720ae3a21dab51793a9f1df">
  <xsd:schema xmlns:xsd="http://www.w3.org/2001/XMLSchema" xmlns:xs="http://www.w3.org/2001/XMLSchema" xmlns:p="http://schemas.microsoft.com/office/2006/metadata/properties" xmlns:ns2="91a25b6c-f9b7-40d3-bcea-a75a802a894f" xmlns:ns3="f655edf0-719a-4a0f-ac24-262d3c8a2c4e" targetNamespace="http://schemas.microsoft.com/office/2006/metadata/properties" ma:root="true" ma:fieldsID="a5a405f6f20528697e69223f2fa55ff5" ns2:_="" ns3:_="">
    <xsd:import namespace="91a25b6c-f9b7-40d3-bcea-a75a802a894f"/>
    <xsd:import namespace="f655edf0-719a-4a0f-ac24-262d3c8a2c4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25b6c-f9b7-40d3-bcea-a75a802a894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e8d476c-6fca-4bd9-80b5-95b7fb63f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5edf0-719a-4a0f-ac24-262d3c8a2c4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965abea-d5c7-4b5b-b958-564ac57b65f5}" ma:internalName="TaxCatchAll" ma:showField="CatchAllData" ma:web="f655edf0-719a-4a0f-ac24-262d3c8a2c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a25b6c-f9b7-40d3-bcea-a75a802a894f">
      <Terms xmlns="http://schemas.microsoft.com/office/infopath/2007/PartnerControls"/>
    </lcf76f155ced4ddcb4097134ff3c332f>
    <TaxCatchAll xmlns="f655edf0-719a-4a0f-ac24-262d3c8a2c4e" xsi:nil="true"/>
    <SharedWithUsers xmlns="f655edf0-719a-4a0f-ac24-262d3c8a2c4e">
      <UserInfo>
        <DisplayName/>
        <AccountId xsi:nil="true"/>
        <AccountType/>
      </UserInfo>
    </SharedWithUsers>
    <MediaLengthInSeconds xmlns="91a25b6c-f9b7-40d3-bcea-a75a802a894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F9DDF-40ED-4769-AF97-0ED331A94804}">
  <ds:schemaRefs>
    <ds:schemaRef ds:uri="91a25b6c-f9b7-40d3-bcea-a75a802a894f"/>
    <ds:schemaRef ds:uri="f655edf0-719a-4a0f-ac24-262d3c8a2c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1515AF-6EAE-4072-85FA-A576B510A78A}">
  <ds:schemaRefs>
    <ds:schemaRef ds:uri="f655edf0-719a-4a0f-ac24-262d3c8a2c4e"/>
    <ds:schemaRef ds:uri="91a25b6c-f9b7-40d3-bcea-a75a802a894f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8ED278B-0053-4939-8773-ED502836BD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645</Words>
  <Application>Microsoft Office PowerPoint</Application>
  <PresentationFormat>Widescreen</PresentationFormat>
  <Paragraphs>170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ExtraBold</vt:lpstr>
      <vt:lpstr>Arial</vt:lpstr>
      <vt:lpstr>Calibri</vt:lpstr>
      <vt:lpstr>Custom Design</vt:lpstr>
      <vt:lpstr>CRG-023, A Novel Tri-specific CAR T Product Candidate Engineered To Prevent Antigen Escape And Sustain Durable Anti-tumor Functionality Against B-cell Malignancies</vt:lpstr>
      <vt:lpstr>CRG-023, A Tri-specific CAR T Designed  To Improve Patient Outcomes</vt:lpstr>
      <vt:lpstr>CRG-023 Expresses Three Independent CARs, Targeting CD19, CD20, CD22</vt:lpstr>
      <vt:lpstr>CAR-023 Sustained Anti-tumor Activity And Central Memory Phenotype In Long Term, Serial Stimulation Assays</vt:lpstr>
      <vt:lpstr>CAR-023 Sustained Anti-tumor Function When Activated By Single Antigen</vt:lpstr>
      <vt:lpstr>CAR-023 had Sustained Tumor Control Relative to Benchmarks</vt:lpstr>
      <vt:lpstr>CRG-023 Demonstrated Impressive In Vivo Efficacy At Low CAR T Doses And In Antigen Escape Models </vt:lpstr>
      <vt:lpstr>CRG-023 Results Showed Enhanced Durable Activity Against Pre-clinical Lymphoma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Ehsan Kishani</dc:creator>
  <cp:lastModifiedBy>Jessica Serra</cp:lastModifiedBy>
  <cp:revision>20</cp:revision>
  <dcterms:created xsi:type="dcterms:W3CDTF">2024-04-17T20:32:29Z</dcterms:created>
  <dcterms:modified xsi:type="dcterms:W3CDTF">2024-12-13T04:35:51Z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0x010100C9B212FF727D8E4FA6977390694511B1</vt:lpwstr>
  </property>
  <property fmtid="{D5CDD505-2E9C-101B-9397-08002B2CF9AE}" pid="3" name="MediaServiceImageTags">
    <vt:lpwstr/>
  </property>
  <property fmtid="{D5CDD505-2E9C-101B-9397-08002B2CF9AE}" pid="4" name="Order">
    <vt:r8>453700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activity">
    <vt:lpwstr>{"FileActivityType":"6","FileActivityTimeStamp":"2024-11-05T00:29:52.053Z","FileActivityUsersOnPage":[{"DisplayName":"Idit Sagiv Barfi","Id":"isagiv@cargo-tx.com"}],"FileActivityNavigationId":null}</vt:lpwstr>
  </property>
</Properties>
</file>