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tags/tag5.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tags/tag6.xml" ContentType="application/vnd.openxmlformats-officedocument.presentationml.tags+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3.xml" ContentType="application/vnd.openxmlformats-officedocument.themeOverr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3"/>
  </p:notesMasterIdLst>
  <p:sldIdLst>
    <p:sldId id="256" r:id="rId5"/>
    <p:sldId id="2147471847" r:id="rId6"/>
    <p:sldId id="2147471851" r:id="rId7"/>
    <p:sldId id="2147471853" r:id="rId8"/>
    <p:sldId id="2147471855" r:id="rId9"/>
    <p:sldId id="2147471857" r:id="rId10"/>
    <p:sldId id="2147471858" r:id="rId11"/>
    <p:sldId id="2147471837" r:id="rId12"/>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EE0303-1221-8DD9-0F76-4ECC7B526A96}" name="Joshua Chin" initials="" userId="S::joshua@prezentium.com::7a4f4175-a528-4180-a863-154224f54c6b" providerId="AD"/>
  <p188:author id="{61D78841-CC37-96D1-CBAE-32180380E8D7}" name="Simona Zompì" initials="SZ" userId="S::szompi@cargo-tx.com::8bfa625e-efd0-4fb3-a1e6-cc4a5dbac263" providerId="AD"/>
  <p188:author id="{741ACE4D-54D0-6AA5-DD23-7E421E521598}" name="Idit Sagiv Barfi" initials="IS" userId="S::ISagiv@cargo-tx.com::094ea90a-59fe-4a35-834b-da7e35c4b528" providerId="AD"/>
  <p188:author id="{8A15ED5C-0B44-4C57-8336-ED6408AED70E}" name="Idit Sagiv Barfi" initials="IB" userId="S::isagiv@cargo-tx.com::094ea90a-59fe-4a35-834b-da7e35c4b528" providerId="AD"/>
  <p188:author id="{62939367-022F-2C69-2631-CF34CBA899FE}" name="Samantha Koo-McCoy" initials="SK" userId="S::skoomccoy@cargo-tx.com::1f8a159b-a11c-478b-af97-4c9d69a8caea" providerId="AD"/>
  <p188:author id="{63B52883-70C8-7734-D208-23F13ABF443C}" name="Bethany Rogers" initials="BR" userId="S::brogers@cargo-tx.com::7e67afbb-12a0-4fed-b62e-a37b3526e2ed" providerId="AD"/>
  <p188:author id="{C0FBA8A1-5516-9C10-47D5-724A3FA4909E}" name="Michael Ports" initials="" userId="S::mports@cargo-tx.com::72d28cf6-c0b1-4105-b292-3cfae68e59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C3E6"/>
    <a:srgbClr val="85C0F9"/>
    <a:srgbClr val="0F2080"/>
    <a:srgbClr val="D1A7CD"/>
    <a:srgbClr val="A95AA1"/>
    <a:srgbClr val="C4CBF8"/>
    <a:srgbClr val="F15A29"/>
    <a:srgbClr val="2F5597"/>
    <a:srgbClr val="4472C4"/>
    <a:srgbClr val="6578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80552" autoAdjust="0"/>
  </p:normalViewPr>
  <p:slideViewPr>
    <p:cSldViewPr snapToGrid="0" showGuides="1">
      <p:cViewPr varScale="1">
        <p:scale>
          <a:sx n="58" d="100"/>
          <a:sy n="58" d="100"/>
        </p:scale>
        <p:origin x="924" y="48"/>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36738364340079"/>
          <c:y val="8.2257989294060946E-2"/>
          <c:w val="0.80281524119869541"/>
          <c:h val="0.81019551552775715"/>
        </c:manualLayout>
      </c:layout>
      <c:scatterChart>
        <c:scatterStyle val="lineMarker"/>
        <c:varyColors val="0"/>
        <c:ser>
          <c:idx val="4"/>
          <c:order val="0"/>
          <c:tx>
            <c:strRef>
              <c:f>Sheet1!$N$1</c:f>
              <c:strCache>
                <c:ptCount val="1"/>
                <c:pt idx="0">
                  <c:v>CAR-023</c:v>
                </c:pt>
              </c:strCache>
            </c:strRef>
          </c:tx>
          <c:spPr>
            <a:ln w="12700" cap="rnd">
              <a:solidFill>
                <a:srgbClr val="FF8000"/>
              </a:solidFill>
              <a:round/>
            </a:ln>
            <a:effectLst/>
          </c:spPr>
          <c:marker>
            <c:symbol val="circle"/>
            <c:size val="5"/>
            <c:spPr>
              <a:solidFill>
                <a:srgbClr val="FF8000"/>
              </a:solidFill>
              <a:ln w="9525">
                <a:noFill/>
              </a:ln>
              <a:effectLst/>
            </c:spPr>
          </c:marker>
          <c:errBars>
            <c:errDir val="y"/>
            <c:errBarType val="both"/>
            <c:errValType val="cust"/>
            <c:noEndCap val="0"/>
            <c:plus>
              <c:numRef>
                <c:f>Sheet1!$AD$2:$AD$150</c:f>
                <c:numCache>
                  <c:formatCode>General</c:formatCode>
                  <c:ptCount val="149"/>
                  <c:pt idx="49">
                    <c:v>5000</c:v>
                  </c:pt>
                  <c:pt idx="60">
                    <c:v>12000</c:v>
                  </c:pt>
                  <c:pt idx="85">
                    <c:v>5000</c:v>
                  </c:pt>
                  <c:pt idx="86">
                    <c:v>7000</c:v>
                  </c:pt>
                  <c:pt idx="87">
                    <c:v>7000</c:v>
                  </c:pt>
                  <c:pt idx="88">
                    <c:v>7000</c:v>
                  </c:pt>
                  <c:pt idx="89">
                    <c:v>7000</c:v>
                  </c:pt>
                  <c:pt idx="90">
                    <c:v>5000</c:v>
                  </c:pt>
                  <c:pt idx="91">
                    <c:v>6000</c:v>
                  </c:pt>
                  <c:pt idx="92">
                    <c:v>6000</c:v>
                  </c:pt>
                  <c:pt idx="93">
                    <c:v>7000</c:v>
                  </c:pt>
                  <c:pt idx="94">
                    <c:v>5000</c:v>
                  </c:pt>
                  <c:pt idx="99">
                    <c:v>3000</c:v>
                  </c:pt>
                  <c:pt idx="100">
                    <c:v>7000</c:v>
                  </c:pt>
                  <c:pt idx="101">
                    <c:v>10000</c:v>
                  </c:pt>
                  <c:pt idx="102">
                    <c:v>7000</c:v>
                  </c:pt>
                </c:numCache>
              </c:numRef>
            </c:plus>
            <c:minus>
              <c:numRef>
                <c:f>Sheet1!$AE$2:$AE$150</c:f>
                <c:numCache>
                  <c:formatCode>General</c:formatCode>
                  <c:ptCount val="149"/>
                </c:numCache>
              </c:numRef>
            </c:minus>
            <c:spPr>
              <a:noFill/>
              <a:ln w="6350" cap="flat" cmpd="sng" algn="ctr">
                <a:solidFill>
                  <a:srgbClr val="FF8000"/>
                </a:solidFill>
                <a:round/>
              </a:ln>
              <a:effectLst/>
            </c:spPr>
          </c:errBars>
          <c:xVal>
            <c:numRef>
              <c:f>Sheet1!$M$2:$M$150</c:f>
              <c:numCache>
                <c:formatCode>General</c:formatCode>
                <c:ptCount val="149"/>
                <c:pt idx="0">
                  <c:v>0.21555218438037199</c:v>
                </c:pt>
                <c:pt idx="1">
                  <c:v>0.58184530110751798</c:v>
                </c:pt>
                <c:pt idx="2">
                  <c:v>0.66588176380376696</c:v>
                </c:pt>
                <c:pt idx="3">
                  <c:v>0.91929523209866204</c:v>
                </c:pt>
                <c:pt idx="4">
                  <c:v>1.25712871609161</c:v>
                </c:pt>
                <c:pt idx="5">
                  <c:v>1.48204419635213</c:v>
                </c:pt>
                <c:pt idx="6">
                  <c:v>1.82010781214617</c:v>
                </c:pt>
                <c:pt idx="7">
                  <c:v>2.0768965468569802</c:v>
                </c:pt>
                <c:pt idx="8">
                  <c:v>2.3301182386509698</c:v>
                </c:pt>
                <c:pt idx="9">
                  <c:v>2.5270727050796502</c:v>
                </c:pt>
                <c:pt idx="10">
                  <c:v>2.72391210560779</c:v>
                </c:pt>
                <c:pt idx="11">
                  <c:v>2.89252200520282</c:v>
                </c:pt>
                <c:pt idx="12">
                  <c:v>3.20258625186483</c:v>
                </c:pt>
                <c:pt idx="13">
                  <c:v>3.68233434652694</c:v>
                </c:pt>
                <c:pt idx="14">
                  <c:v>3.8295803439212301</c:v>
                </c:pt>
                <c:pt idx="15">
                  <c:v>4.1386089974783697</c:v>
                </c:pt>
                <c:pt idx="16">
                  <c:v>4.4187177546991396</c:v>
                </c:pt>
                <c:pt idx="17">
                  <c:v>4.6717860252924002</c:v>
                </c:pt>
                <c:pt idx="18">
                  <c:v>4.9817352060538802</c:v>
                </c:pt>
                <c:pt idx="19">
                  <c:v>5.4896360910487303</c:v>
                </c:pt>
                <c:pt idx="20">
                  <c:v>5.8563894713780398</c:v>
                </c:pt>
                <c:pt idx="21">
                  <c:v>6.6183942200710497</c:v>
                </c:pt>
                <c:pt idx="22">
                  <c:v>7.3806291005651401</c:v>
                </c:pt>
                <c:pt idx="23">
                  <c:v>8.0625863377807008</c:v>
                </c:pt>
                <c:pt idx="24">
                  <c:v>8.7105607790360402</c:v>
                </c:pt>
                <c:pt idx="25">
                  <c:v>9.0479339994268209</c:v>
                </c:pt>
                <c:pt idx="26">
                  <c:v>9.3858058387199499</c:v>
                </c:pt>
                <c:pt idx="27">
                  <c:v>9.5263396585826001</c:v>
                </c:pt>
                <c:pt idx="28">
                  <c:v>9.9001120588450107</c:v>
                </c:pt>
                <c:pt idx="29">
                  <c:v>10.209217423002499</c:v>
                </c:pt>
                <c:pt idx="30">
                  <c:v>10.544864654885099</c:v>
                </c:pt>
                <c:pt idx="31">
                  <c:v>11.0791539864044</c:v>
                </c:pt>
                <c:pt idx="32">
                  <c:v>11.474175222967</c:v>
                </c:pt>
                <c:pt idx="33">
                  <c:v>11.756393521697699</c:v>
                </c:pt>
                <c:pt idx="34">
                  <c:v>12.066841321361499</c:v>
                </c:pt>
                <c:pt idx="35">
                  <c:v>12.5183982703907</c:v>
                </c:pt>
                <c:pt idx="36">
                  <c:v>12.9136112834542</c:v>
                </c:pt>
                <c:pt idx="37">
                  <c:v>13.506430803049501</c:v>
                </c:pt>
                <c:pt idx="38">
                  <c:v>13.881622349418601</c:v>
                </c:pt>
                <c:pt idx="39">
                  <c:v>14.2471100048419</c:v>
                </c:pt>
                <c:pt idx="40">
                  <c:v>14.5006385390374</c:v>
                </c:pt>
                <c:pt idx="41">
                  <c:v>14.6978231372671</c:v>
                </c:pt>
                <c:pt idx="42">
                  <c:v>14.951236605562</c:v>
                </c:pt>
                <c:pt idx="43">
                  <c:v>15.035196357657901</c:v>
                </c:pt>
                <c:pt idx="44">
                  <c:v>15.2030007959491</c:v>
                </c:pt>
                <c:pt idx="45">
                  <c:v>15.5398370421374</c:v>
                </c:pt>
                <c:pt idx="46">
                  <c:v>15.6237584389331</c:v>
                </c:pt>
                <c:pt idx="47">
                  <c:v>15.878015723832</c:v>
                </c:pt>
                <c:pt idx="48">
                  <c:v>16.109566671023799</c:v>
                </c:pt>
                <c:pt idx="49">
                  <c:v>16.163302446577202</c:v>
                </c:pt>
                <c:pt idx="50">
                  <c:v>16.442989295495899</c:v>
                </c:pt>
                <c:pt idx="51">
                  <c:v>16.724670620024099</c:v>
                </c:pt>
                <c:pt idx="52">
                  <c:v>17.176189213753101</c:v>
                </c:pt>
                <c:pt idx="53">
                  <c:v>17.571325516216302</c:v>
                </c:pt>
                <c:pt idx="54">
                  <c:v>17.719108487813099</c:v>
                </c:pt>
                <c:pt idx="55">
                  <c:v>17.8314511620428</c:v>
                </c:pt>
                <c:pt idx="56">
                  <c:v>17.8592203993738</c:v>
                </c:pt>
                <c:pt idx="57">
                  <c:v>17.745496934337499</c:v>
                </c:pt>
                <c:pt idx="58">
                  <c:v>17.9706809016993</c:v>
                </c:pt>
                <c:pt idx="59">
                  <c:v>18.139137380093601</c:v>
                </c:pt>
                <c:pt idx="60">
                  <c:v>18.475820205081099</c:v>
                </c:pt>
                <c:pt idx="61">
                  <c:v>18.870266112141</c:v>
                </c:pt>
                <c:pt idx="62">
                  <c:v>19.2089817680381</c:v>
                </c:pt>
                <c:pt idx="63">
                  <c:v>19.491276777369201</c:v>
                </c:pt>
                <c:pt idx="64">
                  <c:v>19.8299540779662</c:v>
                </c:pt>
                <c:pt idx="65">
                  <c:v>20.140440232930199</c:v>
                </c:pt>
                <c:pt idx="66">
                  <c:v>20.620341748792999</c:v>
                </c:pt>
                <c:pt idx="67">
                  <c:v>21.100281619956</c:v>
                </c:pt>
                <c:pt idx="68">
                  <c:v>21.2773296855908</c:v>
                </c:pt>
                <c:pt idx="69">
                  <c:v>21.0499594661187</c:v>
                </c:pt>
                <c:pt idx="70">
                  <c:v>21.331295592945299</c:v>
                </c:pt>
                <c:pt idx="71">
                  <c:v>21.7540477115386</c:v>
                </c:pt>
                <c:pt idx="72">
                  <c:v>21.8377006212331</c:v>
                </c:pt>
                <c:pt idx="73">
                  <c:v>21.8934308723959</c:v>
                </c:pt>
                <c:pt idx="74">
                  <c:v>22.0337345604574</c:v>
                </c:pt>
                <c:pt idx="75">
                  <c:v>22.230612316285701</c:v>
                </c:pt>
                <c:pt idx="76">
                  <c:v>22.512025153712699</c:v>
                </c:pt>
                <c:pt idx="77">
                  <c:v>22.742195310098001</c:v>
                </c:pt>
                <c:pt idx="78">
                  <c:v>22.910153169589901</c:v>
                </c:pt>
                <c:pt idx="79">
                  <c:v>22.937462143318701</c:v>
                </c:pt>
                <c:pt idx="80">
                  <c:v>23.133457727242799</c:v>
                </c:pt>
                <c:pt idx="81">
                  <c:v>23.330450548971701</c:v>
                </c:pt>
                <c:pt idx="82">
                  <c:v>23.6690511389683</c:v>
                </c:pt>
                <c:pt idx="83">
                  <c:v>23.8663891583988</c:v>
                </c:pt>
                <c:pt idx="84">
                  <c:v>24.3179461074279</c:v>
                </c:pt>
                <c:pt idx="85">
                  <c:v>24.915675105446301</c:v>
                </c:pt>
                <c:pt idx="86">
                  <c:v>25.2256242862078</c:v>
                </c:pt>
                <c:pt idx="87">
                  <c:v>25.535765243470198</c:v>
                </c:pt>
                <c:pt idx="88">
                  <c:v>25.676337418633</c:v>
                </c:pt>
                <c:pt idx="89">
                  <c:v>25.816986304396199</c:v>
                </c:pt>
                <c:pt idx="90">
                  <c:v>25.957673545459599</c:v>
                </c:pt>
                <c:pt idx="91">
                  <c:v>26.1830109340221</c:v>
                </c:pt>
                <c:pt idx="92">
                  <c:v>26.3236214644851</c:v>
                </c:pt>
                <c:pt idx="93">
                  <c:v>26.548843787147099</c:v>
                </c:pt>
                <c:pt idx="94">
                  <c:v>26.915367035675299</c:v>
                </c:pt>
                <c:pt idx="95">
                  <c:v>27.225661414138401</c:v>
                </c:pt>
                <c:pt idx="96">
                  <c:v>27.620951137802301</c:v>
                </c:pt>
                <c:pt idx="97">
                  <c:v>27.993803010860301</c:v>
                </c:pt>
                <c:pt idx="98">
                  <c:v>28.105685421487902</c:v>
                </c:pt>
                <c:pt idx="99">
                  <c:v>28.302333045515098</c:v>
                </c:pt>
                <c:pt idx="100">
                  <c:v>28.781160612972901</c:v>
                </c:pt>
                <c:pt idx="101">
                  <c:v>28.977386328698099</c:v>
                </c:pt>
                <c:pt idx="102">
                  <c:v>29.146264715394398</c:v>
                </c:pt>
                <c:pt idx="103">
                  <c:v>29.286836890557201</c:v>
                </c:pt>
                <c:pt idx="104">
                  <c:v>29.6534368496858</c:v>
                </c:pt>
                <c:pt idx="105">
                  <c:v>29.9125269024075</c:v>
                </c:pt>
                <c:pt idx="106">
                  <c:v>30.052945656369602</c:v>
                </c:pt>
                <c:pt idx="107">
                  <c:v>30.334626980897799</c:v>
                </c:pt>
                <c:pt idx="108">
                  <c:v>30.5879637385923</c:v>
                </c:pt>
              </c:numCache>
            </c:numRef>
          </c:xVal>
          <c:yVal>
            <c:numRef>
              <c:f>Sheet1!$N$2:$N$1500</c:f>
              <c:numCache>
                <c:formatCode>General</c:formatCode>
                <c:ptCount val="1499"/>
                <c:pt idx="0">
                  <c:v>27183.045607213498</c:v>
                </c:pt>
                <c:pt idx="1">
                  <c:v>23789.624349212801</c:v>
                </c:pt>
                <c:pt idx="2">
                  <c:v>20582.3541480899</c:v>
                </c:pt>
                <c:pt idx="3">
                  <c:v>17376.618158974201</c:v>
                </c:pt>
                <c:pt idx="4">
                  <c:v>12850.692737633501</c:v>
                </c:pt>
                <c:pt idx="5">
                  <c:v>8323.7445082881604</c:v>
                </c:pt>
                <c:pt idx="6">
                  <c:v>4930.0675482862798</c:v>
                </c:pt>
                <c:pt idx="7">
                  <c:v>18330.6423254726</c:v>
                </c:pt>
                <c:pt idx="8">
                  <c:v>14181.365951907899</c:v>
                </c:pt>
                <c:pt idx="9">
                  <c:v>10975.1185587898</c:v>
                </c:pt>
                <c:pt idx="10">
                  <c:v>7202.7469350024103</c:v>
                </c:pt>
                <c:pt idx="11">
                  <c:v>3430.1196092136902</c:v>
                </c:pt>
                <c:pt idx="12">
                  <c:v>1168.4354085494399</c:v>
                </c:pt>
                <c:pt idx="13">
                  <c:v>417.95003501075502</c:v>
                </c:pt>
                <c:pt idx="14">
                  <c:v>30423.8127704943</c:v>
                </c:pt>
                <c:pt idx="15">
                  <c:v>23067.010493805599</c:v>
                </c:pt>
                <c:pt idx="16">
                  <c:v>12313.2071310992</c:v>
                </c:pt>
                <c:pt idx="17">
                  <c:v>7409.0984499753904</c:v>
                </c:pt>
                <c:pt idx="18">
                  <c:v>4581.2900186417301</c:v>
                </c:pt>
                <c:pt idx="19">
                  <c:v>3453.6441933246301</c:v>
                </c:pt>
                <c:pt idx="20">
                  <c:v>2324.7198580015302</c:v>
                </c:pt>
                <c:pt idx="21">
                  <c:v>1388.0834275851</c:v>
                </c:pt>
                <c:pt idx="22">
                  <c:v>1583.69545850748</c:v>
                </c:pt>
                <c:pt idx="23">
                  <c:v>23479.969225752699</c:v>
                </c:pt>
                <c:pt idx="24">
                  <c:v>17069.775757527401</c:v>
                </c:pt>
                <c:pt idx="25">
                  <c:v>10279.3534135092</c:v>
                </c:pt>
                <c:pt idx="26">
                  <c:v>5942.1360690583797</c:v>
                </c:pt>
                <c:pt idx="27">
                  <c:v>2924.0853488276698</c:v>
                </c:pt>
                <c:pt idx="28">
                  <c:v>36328.739084337198</c:v>
                </c:pt>
                <c:pt idx="29">
                  <c:v>29349.352961428001</c:v>
                </c:pt>
                <c:pt idx="30">
                  <c:v>14067.067157369</c:v>
                </c:pt>
                <c:pt idx="31">
                  <c:v>3881.68934334299</c:v>
                </c:pt>
                <c:pt idx="32">
                  <c:v>2941.72878691088</c:v>
                </c:pt>
                <c:pt idx="33">
                  <c:v>2566.8696531433302</c:v>
                </c:pt>
                <c:pt idx="34">
                  <c:v>2192.26622137703</c:v>
                </c:pt>
                <c:pt idx="35">
                  <c:v>1630.2332227269001</c:v>
                </c:pt>
                <c:pt idx="36">
                  <c:v>1633.8130507438</c:v>
                </c:pt>
                <c:pt idx="37">
                  <c:v>1639.1827927690999</c:v>
                </c:pt>
                <c:pt idx="38">
                  <c:v>42026.035373201099</c:v>
                </c:pt>
                <c:pt idx="39">
                  <c:v>34669.744500514702</c:v>
                </c:pt>
                <c:pt idx="40">
                  <c:v>32030.132742068399</c:v>
                </c:pt>
                <c:pt idx="41">
                  <c:v>29956.133810289099</c:v>
                </c:pt>
                <c:pt idx="42">
                  <c:v>26750.397821173399</c:v>
                </c:pt>
                <c:pt idx="43">
                  <c:v>23165.711466270899</c:v>
                </c:pt>
                <c:pt idx="44">
                  <c:v>15430.2145257965</c:v>
                </c:pt>
                <c:pt idx="45">
                  <c:v>5997.8791053212399</c:v>
                </c:pt>
                <c:pt idx="46">
                  <c:v>2224.4846735289302</c:v>
                </c:pt>
                <c:pt idx="47">
                  <c:v>3170.32637598874</c:v>
                </c:pt>
                <c:pt idx="48">
                  <c:v>29500</c:v>
                </c:pt>
                <c:pt idx="49">
                  <c:v>17000</c:v>
                </c:pt>
                <c:pt idx="50">
                  <c:v>5062.52118491084</c:v>
                </c:pt>
                <c:pt idx="51">
                  <c:v>2045.7489746861299</c:v>
                </c:pt>
                <c:pt idx="52">
                  <c:v>1295.0078991462301</c:v>
                </c:pt>
                <c:pt idx="53">
                  <c:v>921.17157338355901</c:v>
                </c:pt>
                <c:pt idx="54">
                  <c:v>33568.947385324303</c:v>
                </c:pt>
                <c:pt idx="55">
                  <c:v>30739.349039982098</c:v>
                </c:pt>
                <c:pt idx="56">
                  <c:v>28475.107819305798</c:v>
                </c:pt>
                <c:pt idx="57">
                  <c:v>24511.215396615298</c:v>
                </c:pt>
                <c:pt idx="58">
                  <c:v>21305.223705498302</c:v>
                </c:pt>
                <c:pt idx="59">
                  <c:v>16777.764072150501</c:v>
                </c:pt>
                <c:pt idx="60">
                  <c:v>6590.5963441159902</c:v>
                </c:pt>
                <c:pt idx="61">
                  <c:v>2820.0146343369202</c:v>
                </c:pt>
                <c:pt idx="62">
                  <c:v>2634.3749814616399</c:v>
                </c:pt>
                <c:pt idx="63">
                  <c:v>2636.9320014737</c:v>
                </c:pt>
                <c:pt idx="64">
                  <c:v>2262.5842717085902</c:v>
                </c:pt>
                <c:pt idx="65">
                  <c:v>2076.6889168320299</c:v>
                </c:pt>
                <c:pt idx="66">
                  <c:v>2081.0358508525201</c:v>
                </c:pt>
                <c:pt idx="67">
                  <c:v>2274.0908617628402</c:v>
                </c:pt>
                <c:pt idx="68">
                  <c:v>40017.240451729303</c:v>
                </c:pt>
                <c:pt idx="69">
                  <c:v>32466.8717601278</c:v>
                </c:pt>
                <c:pt idx="70">
                  <c:v>27751.726857894901</c:v>
                </c:pt>
                <c:pt idx="71">
                  <c:v>24358.8170038967</c:v>
                </c:pt>
                <c:pt idx="72">
                  <c:v>19264.4660338758</c:v>
                </c:pt>
                <c:pt idx="73">
                  <c:v>15679.523976972099</c:v>
                </c:pt>
                <c:pt idx="74">
                  <c:v>11529.224795402601</c:v>
                </c:pt>
                <c:pt idx="75">
                  <c:v>7945.5612485049296</c:v>
                </c:pt>
                <c:pt idx="76">
                  <c:v>3607.8325000516402</c:v>
                </c:pt>
                <c:pt idx="77">
                  <c:v>24933.890804608302</c:v>
                </c:pt>
                <c:pt idx="78">
                  <c:v>17953.226171693001</c:v>
                </c:pt>
                <c:pt idx="79">
                  <c:v>13424.488028339099</c:v>
                </c:pt>
                <c:pt idx="80">
                  <c:v>5500.5387129761502</c:v>
                </c:pt>
                <c:pt idx="81">
                  <c:v>2482.9993967478499</c:v>
                </c:pt>
                <c:pt idx="82">
                  <c:v>1731.2355132031601</c:v>
                </c:pt>
                <c:pt idx="83">
                  <c:v>412.06888898301901</c:v>
                </c:pt>
                <c:pt idx="84">
                  <c:v>0</c:v>
                </c:pt>
                <c:pt idx="85">
                  <c:v>24010.039474252098</c:v>
                </c:pt>
                <c:pt idx="86">
                  <c:v>21182.2310429184</c:v>
                </c:pt>
                <c:pt idx="87">
                  <c:v>19297.962996033701</c:v>
                </c:pt>
                <c:pt idx="88">
                  <c:v>16468.6203526928</c:v>
                </c:pt>
                <c:pt idx="89">
                  <c:v>14016.693863131501</c:v>
                </c:pt>
                <c:pt idx="90">
                  <c:v>11753.4754504599</c:v>
                </c:pt>
                <c:pt idx="91">
                  <c:v>9302.3160669023</c:v>
                </c:pt>
                <c:pt idx="92">
                  <c:v>6661.68150045117</c:v>
                </c:pt>
                <c:pt idx="93">
                  <c:v>3644.3978862240601</c:v>
                </c:pt>
                <c:pt idx="94">
                  <c:v>1383.2250895622101</c:v>
                </c:pt>
                <c:pt idx="95">
                  <c:v>253.78935023667799</c:v>
                </c:pt>
                <c:pt idx="96">
                  <c:v>634.78533203317704</c:v>
                </c:pt>
                <c:pt idx="97">
                  <c:v>29510.445222187602</c:v>
                </c:pt>
                <c:pt idx="98">
                  <c:v>24416.349954167901</c:v>
                </c:pt>
                <c:pt idx="99">
                  <c:v>19700.437945931499</c:v>
                </c:pt>
                <c:pt idx="100">
                  <c:v>14420.9587270377</c:v>
                </c:pt>
                <c:pt idx="101">
                  <c:v>7629.2578730134901</c:v>
                </c:pt>
                <c:pt idx="102">
                  <c:v>5177.5870854533796</c:v>
                </c:pt>
                <c:pt idx="103">
                  <c:v>2348.2444421124801</c:v>
                </c:pt>
                <c:pt idx="104">
                  <c:v>464.48779923017702</c:v>
                </c:pt>
                <c:pt idx="105">
                  <c:v>25187.5471898043</c:v>
                </c:pt>
                <c:pt idx="106">
                  <c:v>21603.372238904201</c:v>
                </c:pt>
                <c:pt idx="107">
                  <c:v>18586.600028679499</c:v>
                </c:pt>
                <c:pt idx="108">
                  <c:v>15003.4478857842</c:v>
                </c:pt>
              </c:numCache>
            </c:numRef>
          </c:yVal>
          <c:smooth val="0"/>
          <c:extLst>
            <c:ext xmlns:c16="http://schemas.microsoft.com/office/drawing/2014/chart" uri="{C3380CC4-5D6E-409C-BE32-E72D297353CC}">
              <c16:uniqueId val="{00000000-23A2-4C89-BAA9-E1159BFBC23B}"/>
            </c:ext>
          </c:extLst>
        </c:ser>
        <c:ser>
          <c:idx val="3"/>
          <c:order val="1"/>
          <c:tx>
            <c:strRef>
              <c:f>Sheet1!$K$1</c:f>
              <c:strCache>
                <c:ptCount val="1"/>
                <c:pt idx="0">
                  <c:v>CD19 CAR</c:v>
                </c:pt>
              </c:strCache>
            </c:strRef>
          </c:tx>
          <c:spPr>
            <a:ln w="19050" cap="rnd">
              <a:solidFill>
                <a:srgbClr val="85C0F9"/>
              </a:solidFill>
              <a:round/>
            </a:ln>
            <a:effectLst/>
          </c:spPr>
          <c:marker>
            <c:symbol val="circle"/>
            <c:size val="5"/>
            <c:spPr>
              <a:solidFill>
                <a:srgbClr val="85C0F9"/>
              </a:solidFill>
              <a:ln w="9525">
                <a:noFill/>
              </a:ln>
              <a:effectLst/>
            </c:spPr>
          </c:marker>
          <c:errBars>
            <c:errDir val="y"/>
            <c:errBarType val="both"/>
            <c:errValType val="cust"/>
            <c:noEndCap val="0"/>
            <c:plus>
              <c:numRef>
                <c:f>Sheet1!$AA$2:$AA$150</c:f>
                <c:numCache>
                  <c:formatCode>General</c:formatCode>
                  <c:ptCount val="149"/>
                  <c:pt idx="6">
                    <c:v>5000</c:v>
                  </c:pt>
                  <c:pt idx="7">
                    <c:v>5000</c:v>
                  </c:pt>
                  <c:pt idx="8">
                    <c:v>5000</c:v>
                  </c:pt>
                  <c:pt idx="12">
                    <c:v>5000</c:v>
                  </c:pt>
                  <c:pt idx="13">
                    <c:v>8000</c:v>
                  </c:pt>
                  <c:pt idx="43">
                    <c:v>5000</c:v>
                  </c:pt>
                  <c:pt idx="44">
                    <c:v>5000</c:v>
                  </c:pt>
                  <c:pt idx="46">
                    <c:v>5000</c:v>
                  </c:pt>
                  <c:pt idx="47">
                    <c:v>5000</c:v>
                  </c:pt>
                  <c:pt idx="48">
                    <c:v>3000</c:v>
                  </c:pt>
                  <c:pt idx="49">
                    <c:v>5000</c:v>
                  </c:pt>
                  <c:pt idx="50">
                    <c:v>5000</c:v>
                  </c:pt>
                  <c:pt idx="51">
                    <c:v>5000</c:v>
                  </c:pt>
                  <c:pt idx="52">
                    <c:v>5000</c:v>
                  </c:pt>
                  <c:pt idx="53">
                    <c:v>5000</c:v>
                  </c:pt>
                  <c:pt idx="55">
                    <c:v>7000</c:v>
                  </c:pt>
                  <c:pt idx="56">
                    <c:v>5000</c:v>
                  </c:pt>
                  <c:pt idx="57">
                    <c:v>4000</c:v>
                  </c:pt>
                  <c:pt idx="58">
                    <c:v>4000</c:v>
                  </c:pt>
                  <c:pt idx="59">
                    <c:v>4000</c:v>
                  </c:pt>
                  <c:pt idx="60">
                    <c:v>4000</c:v>
                  </c:pt>
                  <c:pt idx="70">
                    <c:v>10000</c:v>
                  </c:pt>
                  <c:pt idx="71">
                    <c:v>5000</c:v>
                  </c:pt>
                  <c:pt idx="72">
                    <c:v>5000</c:v>
                  </c:pt>
                  <c:pt idx="73">
                    <c:v>5000</c:v>
                  </c:pt>
                  <c:pt idx="74">
                    <c:v>7000</c:v>
                  </c:pt>
                  <c:pt idx="75">
                    <c:v>4000</c:v>
                  </c:pt>
                  <c:pt idx="76">
                    <c:v>4000</c:v>
                  </c:pt>
                  <c:pt idx="81">
                    <c:v>5000</c:v>
                  </c:pt>
                  <c:pt idx="86">
                    <c:v>5000</c:v>
                  </c:pt>
                  <c:pt idx="90">
                    <c:v>6000</c:v>
                  </c:pt>
                  <c:pt idx="91">
                    <c:v>7000</c:v>
                  </c:pt>
                  <c:pt idx="96">
                    <c:v>12000</c:v>
                  </c:pt>
                  <c:pt idx="97">
                    <c:v>15000</c:v>
                  </c:pt>
                  <c:pt idx="98">
                    <c:v>15000</c:v>
                  </c:pt>
                  <c:pt idx="99">
                    <c:v>18000</c:v>
                  </c:pt>
                  <c:pt idx="100">
                    <c:v>20000</c:v>
                  </c:pt>
                  <c:pt idx="101">
                    <c:v>21000</c:v>
                  </c:pt>
                  <c:pt idx="102">
                    <c:v>22000</c:v>
                  </c:pt>
                  <c:pt idx="103">
                    <c:v>23000</c:v>
                  </c:pt>
                  <c:pt idx="104">
                    <c:v>20000</c:v>
                  </c:pt>
                  <c:pt idx="105">
                    <c:v>20000</c:v>
                  </c:pt>
                  <c:pt idx="106">
                    <c:v>15000</c:v>
                  </c:pt>
                  <c:pt idx="107">
                    <c:v>15000</c:v>
                  </c:pt>
                  <c:pt idx="108">
                    <c:v>15000</c:v>
                  </c:pt>
                  <c:pt idx="109">
                    <c:v>14000</c:v>
                  </c:pt>
                  <c:pt idx="110">
                    <c:v>12000</c:v>
                  </c:pt>
                  <c:pt idx="111">
                    <c:v>12000</c:v>
                  </c:pt>
                  <c:pt idx="112">
                    <c:v>38000</c:v>
                  </c:pt>
                  <c:pt idx="113">
                    <c:v>10000</c:v>
                  </c:pt>
                  <c:pt idx="114">
                    <c:v>10000</c:v>
                  </c:pt>
                  <c:pt idx="115">
                    <c:v>10000</c:v>
                  </c:pt>
                  <c:pt idx="116">
                    <c:v>12000</c:v>
                  </c:pt>
                </c:numCache>
              </c:numRef>
            </c:plus>
            <c:minus>
              <c:numRef>
                <c:f>Sheet1!$AB$2:$AB$150</c:f>
                <c:numCache>
                  <c:formatCode>General</c:formatCode>
                  <c:ptCount val="149"/>
                </c:numCache>
              </c:numRef>
            </c:minus>
            <c:spPr>
              <a:noFill/>
              <a:ln w="6350" cap="flat" cmpd="sng" algn="ctr">
                <a:solidFill>
                  <a:srgbClr val="85C0F9"/>
                </a:solidFill>
                <a:round/>
              </a:ln>
              <a:effectLst/>
            </c:spPr>
          </c:errBars>
          <c:xVal>
            <c:numRef>
              <c:f>Sheet1!$J$2:$J$150</c:f>
              <c:numCache>
                <c:formatCode>General</c:formatCode>
                <c:ptCount val="149"/>
                <c:pt idx="0">
                  <c:v>0.1</c:v>
                </c:pt>
                <c:pt idx="1">
                  <c:v>0.24439537011637399</c:v>
                </c:pt>
                <c:pt idx="2">
                  <c:v>0.55438290617802799</c:v>
                </c:pt>
                <c:pt idx="3">
                  <c:v>0.86471563994130796</c:v>
                </c:pt>
                <c:pt idx="4">
                  <c:v>1.1469722939722</c:v>
                </c:pt>
                <c:pt idx="5">
                  <c:v>1.4573817383358401</c:v>
                </c:pt>
                <c:pt idx="6">
                  <c:v>2</c:v>
                </c:pt>
                <c:pt idx="7">
                  <c:v>2.35</c:v>
                </c:pt>
                <c:pt idx="8">
                  <c:v>2.4500000000000002</c:v>
                </c:pt>
                <c:pt idx="9">
                  <c:v>2.19096520959484</c:v>
                </c:pt>
                <c:pt idx="10">
                  <c:v>2.5009911009566701</c:v>
                </c:pt>
                <c:pt idx="11">
                  <c:v>2.8389396508501701</c:v>
                </c:pt>
                <c:pt idx="12">
                  <c:v>3.1771183325447399</c:v>
                </c:pt>
                <c:pt idx="13">
                  <c:v>3.6279465308704899</c:v>
                </c:pt>
                <c:pt idx="14">
                  <c:v>3.8874584918941402</c:v>
                </c:pt>
                <c:pt idx="15">
                  <c:v>4.2255988182885398</c:v>
                </c:pt>
                <c:pt idx="16">
                  <c:v>4.3372894524151802</c:v>
                </c:pt>
                <c:pt idx="17">
                  <c:v>4.5903577230084496</c:v>
                </c:pt>
                <c:pt idx="18">
                  <c:v>4.8435794148024396</c:v>
                </c:pt>
                <c:pt idx="19">
                  <c:v>5.1252223840304501</c:v>
                </c:pt>
                <c:pt idx="20">
                  <c:v>5.3220234292584001</c:v>
                </c:pt>
                <c:pt idx="21">
                  <c:v>5.5754368975533</c:v>
                </c:pt>
                <c:pt idx="22">
                  <c:v>5.8855394995154899</c:v>
                </c:pt>
                <c:pt idx="23">
                  <c:v>6.2238332471106199</c:v>
                </c:pt>
                <c:pt idx="24">
                  <c:v>6.7036196970729103</c:v>
                </c:pt>
                <c:pt idx="25">
                  <c:v>7.1269855004691598</c:v>
                </c:pt>
                <c:pt idx="26">
                  <c:v>7.4657395116664498</c:v>
                </c:pt>
                <c:pt idx="27">
                  <c:v>7.8044168122633799</c:v>
                </c:pt>
                <c:pt idx="28">
                  <c:v>8.1480419465836498</c:v>
                </c:pt>
                <c:pt idx="29">
                  <c:v>8.4014554148785408</c:v>
                </c:pt>
                <c:pt idx="30">
                  <c:v>8.5705255780757401</c:v>
                </c:pt>
                <c:pt idx="31">
                  <c:v>8.90897274687158</c:v>
                </c:pt>
                <c:pt idx="32">
                  <c:v>9.3039556281340108</c:v>
                </c:pt>
                <c:pt idx="33">
                  <c:v>9.5860205056640098</c:v>
                </c:pt>
                <c:pt idx="34">
                  <c:v>9.8732249934182299</c:v>
                </c:pt>
                <c:pt idx="35">
                  <c:v>10.182982397678799</c:v>
                </c:pt>
                <c:pt idx="36">
                  <c:v>10.1542542778433</c:v>
                </c:pt>
                <c:pt idx="37">
                  <c:v>10.3229025327385</c:v>
                </c:pt>
                <c:pt idx="38">
                  <c:v>10.9153001440318</c:v>
                </c:pt>
                <c:pt idx="39">
                  <c:v>11.254207576429801</c:v>
                </c:pt>
                <c:pt idx="40">
                  <c:v>11.8</c:v>
                </c:pt>
                <c:pt idx="41">
                  <c:v>12.2</c:v>
                </c:pt>
                <c:pt idx="42">
                  <c:v>12.6082263834143</c:v>
                </c:pt>
                <c:pt idx="43">
                  <c:v>12.9753249614452</c:v>
                </c:pt>
                <c:pt idx="44">
                  <c:v>13.2861563141108</c:v>
                </c:pt>
                <c:pt idx="45">
                  <c:v>13.653063115640901</c:v>
                </c:pt>
                <c:pt idx="46">
                  <c:v>13.8841537992305</c:v>
                </c:pt>
                <c:pt idx="47">
                  <c:v>14.052380145823699</c:v>
                </c:pt>
                <c:pt idx="48">
                  <c:v>14.559859122516601</c:v>
                </c:pt>
                <c:pt idx="49">
                  <c:v>14.643933940513</c:v>
                </c:pt>
                <c:pt idx="50">
                  <c:v>14.954036542475199</c:v>
                </c:pt>
                <c:pt idx="51">
                  <c:v>15.038188071072</c:v>
                </c:pt>
                <c:pt idx="52">
                  <c:v>15.291524828766599</c:v>
                </c:pt>
                <c:pt idx="53">
                  <c:v>15.544554744059599</c:v>
                </c:pt>
                <c:pt idx="54">
                  <c:v>15.769853777322</c:v>
                </c:pt>
                <c:pt idx="55">
                  <c:v>16.0844055941051</c:v>
                </c:pt>
                <c:pt idx="56">
                  <c:v>16.196172938832198</c:v>
                </c:pt>
                <c:pt idx="57">
                  <c:v>16.3649362596279</c:v>
                </c:pt>
                <c:pt idx="58">
                  <c:v>16.590273648190401</c:v>
                </c:pt>
                <c:pt idx="59">
                  <c:v>16.928337263984499</c:v>
                </c:pt>
                <c:pt idx="60">
                  <c:v>17.210133654413202</c:v>
                </c:pt>
                <c:pt idx="61">
                  <c:v>17.237864536443901</c:v>
                </c:pt>
                <c:pt idx="62">
                  <c:v>17.520619809377202</c:v>
                </c:pt>
                <c:pt idx="63">
                  <c:v>17.778137294791399</c:v>
                </c:pt>
                <c:pt idx="64">
                  <c:v>17.8902498372201</c:v>
                </c:pt>
                <c:pt idx="65">
                  <c:v>18.115625581082799</c:v>
                </c:pt>
                <c:pt idx="66">
                  <c:v>18.369345891779101</c:v>
                </c:pt>
                <c:pt idx="67">
                  <c:v>18.6799471126436</c:v>
                </c:pt>
                <c:pt idx="68">
                  <c:v>18.877055000273</c:v>
                </c:pt>
                <c:pt idx="69">
                  <c:v>19.413300452101598</c:v>
                </c:pt>
                <c:pt idx="70">
                  <c:v>20.034349472629899</c:v>
                </c:pt>
                <c:pt idx="71">
                  <c:v>20.514557830894201</c:v>
                </c:pt>
                <c:pt idx="72">
                  <c:v>20.7127013116285</c:v>
                </c:pt>
                <c:pt idx="73">
                  <c:v>20.882155027827501</c:v>
                </c:pt>
                <c:pt idx="74">
                  <c:v>21</c:v>
                </c:pt>
                <c:pt idx="75">
                  <c:v>21.199276649722801</c:v>
                </c:pt>
                <c:pt idx="76">
                  <c:v>21.283313112418998</c:v>
                </c:pt>
                <c:pt idx="77">
                  <c:v>21.593339003780901</c:v>
                </c:pt>
                <c:pt idx="78">
                  <c:v>21.903441605743101</c:v>
                </c:pt>
                <c:pt idx="79">
                  <c:v>22.213966116007299</c:v>
                </c:pt>
                <c:pt idx="80">
                  <c:v>22.6094092608718</c:v>
                </c:pt>
                <c:pt idx="81">
                  <c:v>22.726507992323999</c:v>
                </c:pt>
                <c:pt idx="82">
                  <c:v>23.0089564228558</c:v>
                </c:pt>
                <c:pt idx="83">
                  <c:v>22.923002195150499</c:v>
                </c:pt>
                <c:pt idx="84">
                  <c:v>23.205028717380301</c:v>
                </c:pt>
                <c:pt idx="85">
                  <c:v>23.459861331781902</c:v>
                </c:pt>
                <c:pt idx="86">
                  <c:v>23.771191303349902</c:v>
                </c:pt>
                <c:pt idx="87">
                  <c:v>23.9132209799196</c:v>
                </c:pt>
                <c:pt idx="88">
                  <c:v>24.139632316887202</c:v>
                </c:pt>
                <c:pt idx="89">
                  <c:v>24.252933873621402</c:v>
                </c:pt>
                <c:pt idx="90">
                  <c:v>24.339041522527399</c:v>
                </c:pt>
                <c:pt idx="91">
                  <c:v>24.566104899598098</c:v>
                </c:pt>
                <c:pt idx="92">
                  <c:v>24.873215788146101</c:v>
                </c:pt>
                <c:pt idx="93">
                  <c:v>24.816028035576501</c:v>
                </c:pt>
                <c:pt idx="94">
                  <c:v>24.871911707940001</c:v>
                </c:pt>
                <c:pt idx="95">
                  <c:v>25.266434325600301</c:v>
                </c:pt>
                <c:pt idx="96">
                  <c:v>25.492999083768499</c:v>
                </c:pt>
                <c:pt idx="97">
                  <c:v>25.8040605682353</c:v>
                </c:pt>
                <c:pt idx="98">
                  <c:v>26.030510260503</c:v>
                </c:pt>
                <c:pt idx="99">
                  <c:v>26.05</c:v>
                </c:pt>
                <c:pt idx="100">
                  <c:v>26.1</c:v>
                </c:pt>
                <c:pt idx="101">
                  <c:v>26.15</c:v>
                </c:pt>
                <c:pt idx="102">
                  <c:v>26.2</c:v>
                </c:pt>
                <c:pt idx="103">
                  <c:v>26.2</c:v>
                </c:pt>
                <c:pt idx="104">
                  <c:v>26.341648455570098</c:v>
                </c:pt>
                <c:pt idx="105">
                  <c:v>26.4</c:v>
                </c:pt>
                <c:pt idx="106">
                  <c:v>26.5</c:v>
                </c:pt>
                <c:pt idx="107">
                  <c:v>26.6</c:v>
                </c:pt>
                <c:pt idx="108">
                  <c:v>26.5682132137384</c:v>
                </c:pt>
                <c:pt idx="109">
                  <c:v>26.907580909738599</c:v>
                </c:pt>
                <c:pt idx="110">
                  <c:v>27.218680749505499</c:v>
                </c:pt>
                <c:pt idx="111">
                  <c:v>27.303676094706201</c:v>
                </c:pt>
                <c:pt idx="112">
                  <c:v>27.671273291639501</c:v>
                </c:pt>
                <c:pt idx="113">
                  <c:v>28.044086809397399</c:v>
                </c:pt>
                <c:pt idx="114">
                  <c:v>28.2126967089925</c:v>
                </c:pt>
                <c:pt idx="115">
                  <c:v>28.4945314547214</c:v>
                </c:pt>
                <c:pt idx="116">
                  <c:v>28.917552060416</c:v>
                </c:pt>
                <c:pt idx="117">
                  <c:v>29.200192267448699</c:v>
                </c:pt>
                <c:pt idx="118">
                  <c:v>29.426335117314999</c:v>
                </c:pt>
                <c:pt idx="119">
                  <c:v>29.737358246481499</c:v>
                </c:pt>
                <c:pt idx="120">
                  <c:v>29.9847499326481</c:v>
                </c:pt>
                <c:pt idx="121">
                  <c:v>30.2676202714818</c:v>
                </c:pt>
                <c:pt idx="122">
                  <c:v>30.437419185382499</c:v>
                </c:pt>
                <c:pt idx="123">
                  <c:v>30.579218730151101</c:v>
                </c:pt>
                <c:pt idx="124">
                  <c:v>30.7207881431186</c:v>
                </c:pt>
              </c:numCache>
            </c:numRef>
          </c:xVal>
          <c:yVal>
            <c:numRef>
              <c:f>Sheet1!$K$2:$K$150</c:f>
              <c:numCache>
                <c:formatCode>General</c:formatCode>
                <c:ptCount val="149"/>
                <c:pt idx="0">
                  <c:v>31898.446211447499</c:v>
                </c:pt>
                <c:pt idx="1">
                  <c:v>30202.630539451398</c:v>
                </c:pt>
                <c:pt idx="2">
                  <c:v>27563.530185007501</c:v>
                </c:pt>
                <c:pt idx="3">
                  <c:v>26622.802522571801</c:v>
                </c:pt>
                <c:pt idx="4">
                  <c:v>26436.6514656941</c:v>
                </c:pt>
                <c:pt idx="5">
                  <c:v>25873.339957037999</c:v>
                </c:pt>
                <c:pt idx="6">
                  <c:v>25873.339957037999</c:v>
                </c:pt>
                <c:pt idx="7">
                  <c:v>25873.339957037999</c:v>
                </c:pt>
                <c:pt idx="8">
                  <c:v>25873.339957037999</c:v>
                </c:pt>
                <c:pt idx="9">
                  <c:v>23992.907440171301</c:v>
                </c:pt>
                <c:pt idx="10">
                  <c:v>21542.515162617201</c:v>
                </c:pt>
                <c:pt idx="11">
                  <c:v>17582.713971945999</c:v>
                </c:pt>
                <c:pt idx="12">
                  <c:v>14755.1612426135</c:v>
                </c:pt>
                <c:pt idx="13">
                  <c:v>10607.6747830573</c:v>
                </c:pt>
                <c:pt idx="14">
                  <c:v>37406.523019419197</c:v>
                </c:pt>
                <c:pt idx="15">
                  <c:v>34390.262213196896</c:v>
                </c:pt>
                <c:pt idx="16">
                  <c:v>28352.626560728299</c:v>
                </c:pt>
                <c:pt idx="17">
                  <c:v>23448.517879604398</c:v>
                </c:pt>
                <c:pt idx="18">
                  <c:v>19299.241506039802</c:v>
                </c:pt>
                <c:pt idx="19">
                  <c:v>16093.7612189253</c:v>
                </c:pt>
                <c:pt idx="20">
                  <c:v>12132.681518248</c:v>
                </c:pt>
                <c:pt idx="21">
                  <c:v>8926.9455291323193</c:v>
                </c:pt>
                <c:pt idx="22">
                  <c:v>6853.9694053578396</c:v>
                </c:pt>
                <c:pt idx="23">
                  <c:v>4592.5409066947695</c:v>
                </c:pt>
                <c:pt idx="24">
                  <c:v>4030.7636100458599</c:v>
                </c:pt>
                <c:pt idx="25">
                  <c:v>3657.1829862843701</c:v>
                </c:pt>
                <c:pt idx="26">
                  <c:v>3660.2514102988598</c:v>
                </c:pt>
                <c:pt idx="27">
                  <c:v>3285.90368053372</c:v>
                </c:pt>
                <c:pt idx="28">
                  <c:v>27254.8978695523</c:v>
                </c:pt>
                <c:pt idx="29">
                  <c:v>24049.161880436601</c:v>
                </c:pt>
                <c:pt idx="30">
                  <c:v>22541.031477325399</c:v>
                </c:pt>
                <c:pt idx="31">
                  <c:v>21034.435286221498</c:v>
                </c:pt>
                <c:pt idx="32">
                  <c:v>19905.766652899601</c:v>
                </c:pt>
                <c:pt idx="33">
                  <c:v>18776.075211572901</c:v>
                </c:pt>
                <c:pt idx="34">
                  <c:v>42933.266073478997</c:v>
                </c:pt>
                <c:pt idx="35">
                  <c:v>39161.917257696303</c:v>
                </c:pt>
                <c:pt idx="36">
                  <c:v>36708.456556127698</c:v>
                </c:pt>
                <c:pt idx="37">
                  <c:v>33124.537307228798</c:v>
                </c:pt>
                <c:pt idx="38">
                  <c:v>31054.118203466402</c:v>
                </c:pt>
                <c:pt idx="39">
                  <c:v>31812.01893504</c:v>
                </c:pt>
                <c:pt idx="40">
                  <c:v>29362.138061488298</c:v>
                </c:pt>
                <c:pt idx="41">
                  <c:v>27666.833793494599</c:v>
                </c:pt>
                <c:pt idx="42">
                  <c:v>26917.882631963199</c:v>
                </c:pt>
                <c:pt idx="43">
                  <c:v>27487.330988648198</c:v>
                </c:pt>
                <c:pt idx="44">
                  <c:v>28000</c:v>
                </c:pt>
                <c:pt idx="45">
                  <c:v>28625.716298015901</c:v>
                </c:pt>
                <c:pt idx="46">
                  <c:v>52000</c:v>
                </c:pt>
                <c:pt idx="47">
                  <c:v>48821.060353241097</c:v>
                </c:pt>
                <c:pt idx="48">
                  <c:v>45617.625682136197</c:v>
                </c:pt>
                <c:pt idx="49">
                  <c:v>42599.0635579031</c:v>
                </c:pt>
                <c:pt idx="50">
                  <c:v>40526.087434128603</c:v>
                </c:pt>
                <c:pt idx="51">
                  <c:v>37884.941463675103</c:v>
                </c:pt>
                <c:pt idx="52">
                  <c:v>34301.789320779797</c:v>
                </c:pt>
                <c:pt idx="53">
                  <c:v>29208.972562766099</c:v>
                </c:pt>
                <c:pt idx="54">
                  <c:v>26569.105102318601</c:v>
                </c:pt>
                <c:pt idx="55">
                  <c:v>44000</c:v>
                </c:pt>
                <c:pt idx="56">
                  <c:v>40726.046399071398</c:v>
                </c:pt>
                <c:pt idx="57">
                  <c:v>37708.251380841903</c:v>
                </c:pt>
                <c:pt idx="58">
                  <c:v>35257.091997284202</c:v>
                </c:pt>
                <c:pt idx="59">
                  <c:v>31863.415037282299</c:v>
                </c:pt>
                <c:pt idx="60">
                  <c:v>29412.767057727</c:v>
                </c:pt>
                <c:pt idx="61">
                  <c:v>26959.817760160899</c:v>
                </c:pt>
                <c:pt idx="62">
                  <c:v>29226.871702850502</c:v>
                </c:pt>
                <c:pt idx="63">
                  <c:v>46212.899940943003</c:v>
                </c:pt>
                <c:pt idx="64">
                  <c:v>42251.053134262103</c:v>
                </c:pt>
                <c:pt idx="65">
                  <c:v>39988.601827594197</c:v>
                </c:pt>
                <c:pt idx="66">
                  <c:v>38292.530453596897</c:v>
                </c:pt>
                <c:pt idx="67">
                  <c:v>38672.759329389803</c:v>
                </c:pt>
                <c:pt idx="68">
                  <c:v>36221.344243830899</c:v>
                </c:pt>
                <c:pt idx="69">
                  <c:v>35660.078351184398</c:v>
                </c:pt>
                <c:pt idx="70">
                  <c:v>35665.703795210902</c:v>
                </c:pt>
                <c:pt idx="71">
                  <c:v>37179.715344349701</c:v>
                </c:pt>
                <c:pt idx="72">
                  <c:v>39823.418334815397</c:v>
                </c:pt>
                <c:pt idx="73">
                  <c:v>40202.368700602201</c:v>
                </c:pt>
                <c:pt idx="74">
                  <c:v>76000</c:v>
                </c:pt>
                <c:pt idx="75">
                  <c:v>72662.970647660404</c:v>
                </c:pt>
                <c:pt idx="76">
                  <c:v>69455.700446537507</c:v>
                </c:pt>
                <c:pt idx="77">
                  <c:v>67005.308168983407</c:v>
                </c:pt>
                <c:pt idx="78">
                  <c:v>64932.332045208903</c:v>
                </c:pt>
                <c:pt idx="79">
                  <c:v>64935.144767222198</c:v>
                </c:pt>
                <c:pt idx="80">
                  <c:v>66070.973056577801</c:v>
                </c:pt>
                <c:pt idx="81">
                  <c:v>84000</c:v>
                </c:pt>
                <c:pt idx="82">
                  <c:v>86000</c:v>
                </c:pt>
                <c:pt idx="83">
                  <c:v>81170.431929774801</c:v>
                </c:pt>
                <c:pt idx="84">
                  <c:v>79852.032411558306</c:v>
                </c:pt>
                <c:pt idx="85">
                  <c:v>83628.495267365099</c:v>
                </c:pt>
                <c:pt idx="86">
                  <c:v>87594.177604063996</c:v>
                </c:pt>
                <c:pt idx="87">
                  <c:v>91935.741882535396</c:v>
                </c:pt>
                <c:pt idx="88">
                  <c:v>94768.408651891994</c:v>
                </c:pt>
                <c:pt idx="89">
                  <c:v>96656.512228794803</c:v>
                </c:pt>
                <c:pt idx="90">
                  <c:v>101000</c:v>
                </c:pt>
                <c:pt idx="91">
                  <c:v>109680.182256204</c:v>
                </c:pt>
                <c:pt idx="92">
                  <c:v>92887.976135025398</c:v>
                </c:pt>
                <c:pt idx="93">
                  <c:v>89302.011270116796</c:v>
                </c:pt>
                <c:pt idx="94">
                  <c:v>86471.901520772299</c:v>
                </c:pt>
                <c:pt idx="95">
                  <c:v>83078.735964772801</c:v>
                </c:pt>
                <c:pt idx="96">
                  <c:v>86666.235041688604</c:v>
                </c:pt>
                <c:pt idx="97">
                  <c:v>89310.960840158994</c:v>
                </c:pt>
                <c:pt idx="98">
                  <c:v>92332.335686405393</c:v>
                </c:pt>
                <c:pt idx="99">
                  <c:v>95354.4776386554</c:v>
                </c:pt>
                <c:pt idx="100">
                  <c:v>95354.4776386554</c:v>
                </c:pt>
                <c:pt idx="101">
                  <c:v>95354.4776386554</c:v>
                </c:pt>
                <c:pt idx="102">
                  <c:v>95354.4776386554</c:v>
                </c:pt>
                <c:pt idx="103">
                  <c:v>95354.4776386554</c:v>
                </c:pt>
                <c:pt idx="104">
                  <c:v>95500</c:v>
                </c:pt>
                <c:pt idx="105">
                  <c:v>95800</c:v>
                </c:pt>
                <c:pt idx="106">
                  <c:v>96000</c:v>
                </c:pt>
                <c:pt idx="107">
                  <c:v>97000</c:v>
                </c:pt>
                <c:pt idx="108">
                  <c:v>98941.976715571203</c:v>
                </c:pt>
                <c:pt idx="109">
                  <c:v>101964.37436982201</c:v>
                </c:pt>
                <c:pt idx="110">
                  <c:v>104797.80824518199</c:v>
                </c:pt>
                <c:pt idx="111">
                  <c:v>106308.239966304</c:v>
                </c:pt>
                <c:pt idx="112">
                  <c:v>109330.89332255701</c:v>
                </c:pt>
                <c:pt idx="113">
                  <c:v>138017.845135821</c:v>
                </c:pt>
                <c:pt idx="114">
                  <c:v>134245.21781003301</c:v>
                </c:pt>
                <c:pt idx="115">
                  <c:v>131983.27790736701</c:v>
                </c:pt>
                <c:pt idx="116">
                  <c:v>129911.324591597</c:v>
                </c:pt>
                <c:pt idx="117">
                  <c:v>131612.25430361801</c:v>
                </c:pt>
                <c:pt idx="118">
                  <c:v>133123.96453474599</c:v>
                </c:pt>
                <c:pt idx="119">
                  <c:v>135579.98225632601</c:v>
                </c:pt>
                <c:pt idx="120">
                  <c:v>102747.07819551299</c:v>
                </c:pt>
                <c:pt idx="121">
                  <c:v>105580.256368872</c:v>
                </c:pt>
                <c:pt idx="122">
                  <c:v>107657.579426667</c:v>
                </c:pt>
                <c:pt idx="123">
                  <c:v>108000</c:v>
                </c:pt>
                <c:pt idx="124">
                  <c:v>109000</c:v>
                </c:pt>
              </c:numCache>
            </c:numRef>
          </c:yVal>
          <c:smooth val="0"/>
          <c:extLst>
            <c:ext xmlns:c16="http://schemas.microsoft.com/office/drawing/2014/chart" uri="{C3380CC4-5D6E-409C-BE32-E72D297353CC}">
              <c16:uniqueId val="{00000001-23A2-4C89-BAA9-E1159BFBC23B}"/>
            </c:ext>
          </c:extLst>
        </c:ser>
        <c:ser>
          <c:idx val="2"/>
          <c:order val="2"/>
          <c:tx>
            <c:strRef>
              <c:f>Sheet1!$H$1</c:f>
              <c:strCache>
                <c:ptCount val="1"/>
                <c:pt idx="0">
                  <c:v>CD22 CAR</c:v>
                </c:pt>
              </c:strCache>
            </c:strRef>
          </c:tx>
          <c:spPr>
            <a:ln w="12700" cap="rnd">
              <a:solidFill>
                <a:srgbClr val="A95AA1"/>
              </a:solidFill>
              <a:round/>
            </a:ln>
            <a:effectLst/>
          </c:spPr>
          <c:marker>
            <c:symbol val="circle"/>
            <c:size val="5"/>
            <c:spPr>
              <a:solidFill>
                <a:srgbClr val="A95AA1"/>
              </a:solidFill>
              <a:ln w="6350">
                <a:noFill/>
              </a:ln>
              <a:effectLst/>
            </c:spPr>
          </c:marker>
          <c:errBars>
            <c:errDir val="y"/>
            <c:errBarType val="both"/>
            <c:errValType val="cust"/>
            <c:noEndCap val="0"/>
            <c:plus>
              <c:numRef>
                <c:f>Sheet1!$X$2:$X$150</c:f>
                <c:numCache>
                  <c:formatCode>General</c:formatCode>
                  <c:ptCount val="149"/>
                  <c:pt idx="4">
                    <c:v>8000</c:v>
                  </c:pt>
                  <c:pt idx="6">
                    <c:v>6000</c:v>
                  </c:pt>
                  <c:pt idx="8">
                    <c:v>9000</c:v>
                  </c:pt>
                  <c:pt idx="9">
                    <c:v>9000</c:v>
                  </c:pt>
                  <c:pt idx="10">
                    <c:v>8000</c:v>
                  </c:pt>
                  <c:pt idx="11">
                    <c:v>9000</c:v>
                  </c:pt>
                  <c:pt idx="12">
                    <c:v>9000</c:v>
                  </c:pt>
                  <c:pt idx="13">
                    <c:v>9000</c:v>
                  </c:pt>
                  <c:pt idx="14">
                    <c:v>8000</c:v>
                  </c:pt>
                  <c:pt idx="15">
                    <c:v>8000</c:v>
                  </c:pt>
                  <c:pt idx="16">
                    <c:v>8000</c:v>
                  </c:pt>
                  <c:pt idx="17">
                    <c:v>8000</c:v>
                  </c:pt>
                  <c:pt idx="18">
                    <c:v>8000</c:v>
                  </c:pt>
                  <c:pt idx="19">
                    <c:v>8000</c:v>
                  </c:pt>
                  <c:pt idx="20">
                    <c:v>9000</c:v>
                  </c:pt>
                  <c:pt idx="21">
                    <c:v>5000</c:v>
                  </c:pt>
                  <c:pt idx="22">
                    <c:v>5000</c:v>
                  </c:pt>
                  <c:pt idx="23">
                    <c:v>5000</c:v>
                  </c:pt>
                  <c:pt idx="24">
                    <c:v>5000</c:v>
                  </c:pt>
                  <c:pt idx="25">
                    <c:v>5000</c:v>
                  </c:pt>
                  <c:pt idx="26">
                    <c:v>5000</c:v>
                  </c:pt>
                  <c:pt idx="27">
                    <c:v>5000</c:v>
                  </c:pt>
                  <c:pt idx="28">
                    <c:v>4000</c:v>
                  </c:pt>
                  <c:pt idx="29">
                    <c:v>4000</c:v>
                  </c:pt>
                  <c:pt idx="30">
                    <c:v>5000</c:v>
                  </c:pt>
                  <c:pt idx="32">
                    <c:v>5000</c:v>
                  </c:pt>
                  <c:pt idx="41">
                    <c:v>5000</c:v>
                  </c:pt>
                  <c:pt idx="42">
                    <c:v>6000</c:v>
                  </c:pt>
                  <c:pt idx="43">
                    <c:v>5000</c:v>
                  </c:pt>
                  <c:pt idx="44">
                    <c:v>5000</c:v>
                  </c:pt>
                  <c:pt idx="45">
                    <c:v>5000</c:v>
                  </c:pt>
                  <c:pt idx="46">
                    <c:v>5000</c:v>
                  </c:pt>
                  <c:pt idx="47">
                    <c:v>5000</c:v>
                  </c:pt>
                  <c:pt idx="48">
                    <c:v>7000</c:v>
                  </c:pt>
                  <c:pt idx="49">
                    <c:v>5000</c:v>
                  </c:pt>
                  <c:pt idx="50">
                    <c:v>6000</c:v>
                  </c:pt>
                  <c:pt idx="51">
                    <c:v>6000</c:v>
                  </c:pt>
                  <c:pt idx="52">
                    <c:v>5000</c:v>
                  </c:pt>
                  <c:pt idx="53">
                    <c:v>6000</c:v>
                  </c:pt>
                  <c:pt idx="54">
                    <c:v>5000</c:v>
                  </c:pt>
                  <c:pt idx="55">
                    <c:v>5000</c:v>
                  </c:pt>
                  <c:pt idx="56">
                    <c:v>5000</c:v>
                  </c:pt>
                  <c:pt idx="57">
                    <c:v>9000</c:v>
                  </c:pt>
                  <c:pt idx="58">
                    <c:v>10000</c:v>
                  </c:pt>
                  <c:pt idx="59">
                    <c:v>8000</c:v>
                  </c:pt>
                  <c:pt idx="60">
                    <c:v>15000</c:v>
                  </c:pt>
                  <c:pt idx="61">
                    <c:v>22000</c:v>
                  </c:pt>
                  <c:pt idx="62">
                    <c:v>18000</c:v>
                  </c:pt>
                  <c:pt idx="63">
                    <c:v>23000</c:v>
                  </c:pt>
                  <c:pt idx="64">
                    <c:v>20000</c:v>
                  </c:pt>
                  <c:pt idx="65">
                    <c:v>28500</c:v>
                  </c:pt>
                  <c:pt idx="66">
                    <c:v>30000</c:v>
                  </c:pt>
                  <c:pt idx="67">
                    <c:v>15000</c:v>
                  </c:pt>
                  <c:pt idx="68">
                    <c:v>18000</c:v>
                  </c:pt>
                  <c:pt idx="69">
                    <c:v>15000</c:v>
                  </c:pt>
                  <c:pt idx="70">
                    <c:v>22000</c:v>
                  </c:pt>
                  <c:pt idx="71">
                    <c:v>24000</c:v>
                  </c:pt>
                  <c:pt idx="72">
                    <c:v>20000</c:v>
                  </c:pt>
                  <c:pt idx="73">
                    <c:v>20000</c:v>
                  </c:pt>
                  <c:pt idx="74">
                    <c:v>20000</c:v>
                  </c:pt>
                  <c:pt idx="75">
                    <c:v>20000</c:v>
                  </c:pt>
                  <c:pt idx="76">
                    <c:v>10000</c:v>
                  </c:pt>
                  <c:pt idx="77">
                    <c:v>8000</c:v>
                  </c:pt>
                  <c:pt idx="78">
                    <c:v>10000</c:v>
                  </c:pt>
                  <c:pt idx="79">
                    <c:v>6000</c:v>
                  </c:pt>
                  <c:pt idx="80">
                    <c:v>6000</c:v>
                  </c:pt>
                  <c:pt idx="81">
                    <c:v>7000</c:v>
                  </c:pt>
                  <c:pt idx="82">
                    <c:v>4000</c:v>
                  </c:pt>
                  <c:pt idx="83">
                    <c:v>4000</c:v>
                  </c:pt>
                  <c:pt idx="84">
                    <c:v>4000</c:v>
                  </c:pt>
                  <c:pt idx="85">
                    <c:v>5000</c:v>
                  </c:pt>
                  <c:pt idx="86">
                    <c:v>5000</c:v>
                  </c:pt>
                  <c:pt idx="87">
                    <c:v>7000</c:v>
                  </c:pt>
                  <c:pt idx="91">
                    <c:v>8000</c:v>
                  </c:pt>
                  <c:pt idx="92">
                    <c:v>9000</c:v>
                  </c:pt>
                  <c:pt idx="93">
                    <c:v>9000</c:v>
                  </c:pt>
                  <c:pt idx="94">
                    <c:v>8000</c:v>
                  </c:pt>
                  <c:pt idx="95">
                    <c:v>8000</c:v>
                  </c:pt>
                  <c:pt idx="96">
                    <c:v>8000</c:v>
                  </c:pt>
                  <c:pt idx="97">
                    <c:v>10000</c:v>
                  </c:pt>
                  <c:pt idx="98">
                    <c:v>8000</c:v>
                  </c:pt>
                  <c:pt idx="99">
                    <c:v>7000</c:v>
                  </c:pt>
                  <c:pt idx="100">
                    <c:v>15000</c:v>
                  </c:pt>
                  <c:pt idx="101">
                    <c:v>18000</c:v>
                  </c:pt>
                  <c:pt idx="102">
                    <c:v>20000</c:v>
                  </c:pt>
                  <c:pt idx="103">
                    <c:v>15000</c:v>
                  </c:pt>
                  <c:pt idx="104">
                    <c:v>15000</c:v>
                  </c:pt>
                  <c:pt idx="105">
                    <c:v>21000</c:v>
                  </c:pt>
                  <c:pt idx="106">
                    <c:v>15000</c:v>
                  </c:pt>
                  <c:pt idx="107">
                    <c:v>20000</c:v>
                  </c:pt>
                  <c:pt idx="108">
                    <c:v>18000</c:v>
                  </c:pt>
                  <c:pt idx="109">
                    <c:v>20000</c:v>
                  </c:pt>
                  <c:pt idx="110">
                    <c:v>20000</c:v>
                  </c:pt>
                  <c:pt idx="111">
                    <c:v>18000</c:v>
                  </c:pt>
                  <c:pt idx="112">
                    <c:v>15000</c:v>
                  </c:pt>
                  <c:pt idx="113">
                    <c:v>20000</c:v>
                  </c:pt>
                  <c:pt idx="114">
                    <c:v>23000</c:v>
                  </c:pt>
                  <c:pt idx="115">
                    <c:v>18000</c:v>
                  </c:pt>
                  <c:pt idx="116">
                    <c:v>18000</c:v>
                  </c:pt>
                  <c:pt idx="117">
                    <c:v>21000</c:v>
                  </c:pt>
                  <c:pt idx="122">
                    <c:v>20000</c:v>
                  </c:pt>
                  <c:pt idx="123">
                    <c:v>5000</c:v>
                  </c:pt>
                  <c:pt idx="124">
                    <c:v>5000</c:v>
                  </c:pt>
                  <c:pt idx="126">
                    <c:v>5000</c:v>
                  </c:pt>
                  <c:pt idx="127">
                    <c:v>5000</c:v>
                  </c:pt>
                  <c:pt idx="130">
                    <c:v>5000</c:v>
                  </c:pt>
                  <c:pt idx="131">
                    <c:v>7000</c:v>
                  </c:pt>
                  <c:pt idx="132">
                    <c:v>8000</c:v>
                  </c:pt>
                  <c:pt idx="133">
                    <c:v>5000</c:v>
                  </c:pt>
                  <c:pt idx="134">
                    <c:v>8000</c:v>
                  </c:pt>
                  <c:pt idx="135">
                    <c:v>5000</c:v>
                  </c:pt>
                </c:numCache>
              </c:numRef>
            </c:plus>
            <c:minus>
              <c:numRef>
                <c:f>Sheet1!$Y$2:$Y$150</c:f>
                <c:numCache>
                  <c:formatCode>General</c:formatCode>
                  <c:ptCount val="149"/>
                </c:numCache>
              </c:numRef>
            </c:minus>
            <c:spPr>
              <a:noFill/>
              <a:ln w="6350" cap="flat" cmpd="sng" algn="ctr">
                <a:solidFill>
                  <a:srgbClr val="A95AA1"/>
                </a:solidFill>
                <a:round/>
              </a:ln>
              <a:effectLst/>
            </c:spPr>
          </c:errBars>
          <c:xVal>
            <c:numRef>
              <c:f>Sheet1!$G$2:$G$150</c:f>
              <c:numCache>
                <c:formatCode>General</c:formatCode>
                <c:ptCount val="149"/>
                <c:pt idx="0">
                  <c:v>0.1</c:v>
                </c:pt>
                <c:pt idx="1">
                  <c:v>0.24493234431890701</c:v>
                </c:pt>
                <c:pt idx="2">
                  <c:v>0.47015466698087399</c:v>
                </c:pt>
                <c:pt idx="3">
                  <c:v>0.75198941270978104</c:v>
                </c:pt>
                <c:pt idx="4">
                  <c:v>0.83617929660675305</c:v>
                </c:pt>
                <c:pt idx="5">
                  <c:v>1.1752401502054901</c:v>
                </c:pt>
                <c:pt idx="6">
                  <c:v>1.42888375030147</c:v>
                </c:pt>
                <c:pt idx="7">
                  <c:v>1.7106034301298401</c:v>
                </c:pt>
                <c:pt idx="8">
                  <c:v>2.10692874689859</c:v>
                </c:pt>
                <c:pt idx="9">
                  <c:v>2.2000000000000002</c:v>
                </c:pt>
                <c:pt idx="10">
                  <c:v>2.4174149018625899</c:v>
                </c:pt>
                <c:pt idx="11">
                  <c:v>2.5</c:v>
                </c:pt>
                <c:pt idx="12">
                  <c:v>2.5499999999999998</c:v>
                </c:pt>
                <c:pt idx="13">
                  <c:v>2.6995564899929501</c:v>
                </c:pt>
                <c:pt idx="14">
                  <c:v>3</c:v>
                </c:pt>
                <c:pt idx="15">
                  <c:v>3.1</c:v>
                </c:pt>
                <c:pt idx="16">
                  <c:v>3.2925294307889299</c:v>
                </c:pt>
                <c:pt idx="17">
                  <c:v>3.4894838972176099</c:v>
                </c:pt>
                <c:pt idx="18">
                  <c:v>3.8339144928416702</c:v>
                </c:pt>
                <c:pt idx="19">
                  <c:v>4.1434417653011604</c:v>
                </c:pt>
                <c:pt idx="20">
                  <c:v>4.3685873773627604</c:v>
                </c:pt>
                <c:pt idx="21">
                  <c:v>4.65042212309167</c:v>
                </c:pt>
                <c:pt idx="22">
                  <c:v>4.8754526692527298</c:v>
                </c:pt>
                <c:pt idx="23">
                  <c:v>5.2140916145494796</c:v>
                </c:pt>
                <c:pt idx="24">
                  <c:v>5.5245010589131196</c:v>
                </c:pt>
                <c:pt idx="25">
                  <c:v>5.9479052176095601</c:v>
                </c:pt>
                <c:pt idx="26">
                  <c:v>5.9187935447722904</c:v>
                </c:pt>
                <c:pt idx="27">
                  <c:v>6.2575475559695901</c:v>
                </c:pt>
                <c:pt idx="28">
                  <c:v>6.6812585570674701</c:v>
                </c:pt>
                <c:pt idx="29">
                  <c:v>6.9913995143298502</c:v>
                </c:pt>
                <c:pt idx="30">
                  <c:v>7.3016555374927599</c:v>
                </c:pt>
                <c:pt idx="31">
                  <c:v>7.5553374928889303</c:v>
                </c:pt>
                <c:pt idx="32">
                  <c:v>7.9256195608348801</c:v>
                </c:pt>
                <c:pt idx="33">
                  <c:v>8.12107817055651</c:v>
                </c:pt>
                <c:pt idx="34">
                  <c:v>8.4026827844843304</c:v>
                </c:pt>
                <c:pt idx="35">
                  <c:v>8.7409765320794506</c:v>
                </c:pt>
                <c:pt idx="36">
                  <c:v>9.1929553894106206</c:v>
                </c:pt>
                <c:pt idx="37">
                  <c:v>9.5029812807724596</c:v>
                </c:pt>
                <c:pt idx="38">
                  <c:v>9.9862580630511992</c:v>
                </c:pt>
                <c:pt idx="39">
                  <c:v>10.239326333644399</c:v>
                </c:pt>
                <c:pt idx="40">
                  <c:v>10.5776200812395</c:v>
                </c:pt>
                <c:pt idx="41">
                  <c:v>10.6617332545362</c:v>
                </c:pt>
                <c:pt idx="42">
                  <c:v>11.2266684708999</c:v>
                </c:pt>
                <c:pt idx="43">
                  <c:v>11.679030881232899</c:v>
                </c:pt>
                <c:pt idx="44">
                  <c:v>12.101936421027</c:v>
                </c:pt>
                <c:pt idx="45">
                  <c:v>12.441342472327401</c:v>
                </c:pt>
                <c:pt idx="46">
                  <c:v>12.8929377766567</c:v>
                </c:pt>
                <c:pt idx="47">
                  <c:v>13</c:v>
                </c:pt>
                <c:pt idx="48">
                  <c:v>13.1</c:v>
                </c:pt>
                <c:pt idx="49">
                  <c:v>13.5</c:v>
                </c:pt>
                <c:pt idx="50">
                  <c:v>13.862022791026201</c:v>
                </c:pt>
                <c:pt idx="51">
                  <c:v>13.831261840281099</c:v>
                </c:pt>
                <c:pt idx="52">
                  <c:v>14.0000251610769</c:v>
                </c:pt>
                <c:pt idx="53">
                  <c:v>14.338472329872699</c:v>
                </c:pt>
                <c:pt idx="54">
                  <c:v>14.8184889116361</c:v>
                </c:pt>
                <c:pt idx="55">
                  <c:v>14.9872522324318</c:v>
                </c:pt>
                <c:pt idx="56">
                  <c:v>15.4957284469294</c:v>
                </c:pt>
                <c:pt idx="57">
                  <c:v>15.297009636692399</c:v>
                </c:pt>
                <c:pt idx="58">
                  <c:v>15.8326797590182</c:v>
                </c:pt>
                <c:pt idx="59">
                  <c:v>16.095758762958699</c:v>
                </c:pt>
                <c:pt idx="60">
                  <c:v>16.179296606752601</c:v>
                </c:pt>
                <c:pt idx="61">
                  <c:v>16.4611697077817</c:v>
                </c:pt>
                <c:pt idx="62">
                  <c:v>16.375637388378401</c:v>
                </c:pt>
                <c:pt idx="63">
                  <c:v>16.771540796845098</c:v>
                </c:pt>
                <c:pt idx="64">
                  <c:v>16.998220620914001</c:v>
                </c:pt>
                <c:pt idx="65">
                  <c:v>17.1965942334493</c:v>
                </c:pt>
                <c:pt idx="66">
                  <c:v>17.3</c:v>
                </c:pt>
                <c:pt idx="67">
                  <c:v>17.350000000000001</c:v>
                </c:pt>
                <c:pt idx="68">
                  <c:v>17.4765879247696</c:v>
                </c:pt>
                <c:pt idx="69">
                  <c:v>17.649378552084301</c:v>
                </c:pt>
                <c:pt idx="70">
                  <c:v>17.931098231912699</c:v>
                </c:pt>
                <c:pt idx="71">
                  <c:v>18.129471844447998</c:v>
                </c:pt>
                <c:pt idx="72">
                  <c:v>18.2</c:v>
                </c:pt>
                <c:pt idx="73">
                  <c:v>18.3</c:v>
                </c:pt>
                <c:pt idx="74">
                  <c:v>18.399999999999999</c:v>
                </c:pt>
                <c:pt idx="75">
                  <c:v>18.636912465840702</c:v>
                </c:pt>
                <c:pt idx="76">
                  <c:v>18.778750365909499</c:v>
                </c:pt>
                <c:pt idx="77">
                  <c:v>19.2586135264722</c:v>
                </c:pt>
                <c:pt idx="78">
                  <c:v>19.5711708676459</c:v>
                </c:pt>
                <c:pt idx="79">
                  <c:v>19.402522612750701</c:v>
                </c:pt>
                <c:pt idx="80">
                  <c:v>19.882309062712999</c:v>
                </c:pt>
                <c:pt idx="81">
                  <c:v>19.855230220785302</c:v>
                </c:pt>
                <c:pt idx="82">
                  <c:v>20.108835465581102</c:v>
                </c:pt>
                <c:pt idx="83">
                  <c:v>20.5342724551872</c:v>
                </c:pt>
                <c:pt idx="84">
                  <c:v>20.902138139221702</c:v>
                </c:pt>
                <c:pt idx="85">
                  <c:v>20.957139639681099</c:v>
                </c:pt>
                <c:pt idx="86">
                  <c:v>21.2960087167789</c:v>
                </c:pt>
                <c:pt idx="87">
                  <c:v>21.323432756408199</c:v>
                </c:pt>
                <c:pt idx="88">
                  <c:v>21.491467326500501</c:v>
                </c:pt>
                <c:pt idx="89">
                  <c:v>21.744995860696001</c:v>
                </c:pt>
                <c:pt idx="90">
                  <c:v>22.197089783927701</c:v>
                </c:pt>
                <c:pt idx="91">
                  <c:v>22.705681064325798</c:v>
                </c:pt>
                <c:pt idx="92">
                  <c:v>22.729269573937</c:v>
                </c:pt>
                <c:pt idx="93">
                  <c:v>22.927796607673098</c:v>
                </c:pt>
                <c:pt idx="94">
                  <c:v>23.097748942774501</c:v>
                </c:pt>
                <c:pt idx="95">
                  <c:v>23.2111655654092</c:v>
                </c:pt>
                <c:pt idx="96">
                  <c:v>23.437653612977201</c:v>
                </c:pt>
                <c:pt idx="97">
                  <c:v>23.6358738043118</c:v>
                </c:pt>
                <c:pt idx="98">
                  <c:v>23.805864494713401</c:v>
                </c:pt>
                <c:pt idx="99">
                  <c:v>24.003931264847299</c:v>
                </c:pt>
                <c:pt idx="100">
                  <c:v>24.2301124700138</c:v>
                </c:pt>
                <c:pt idx="101">
                  <c:v>24.794894265176801</c:v>
                </c:pt>
                <c:pt idx="102">
                  <c:v>24.873215788146101</c:v>
                </c:pt>
                <c:pt idx="103">
                  <c:v>25.0150153329148</c:v>
                </c:pt>
                <c:pt idx="104">
                  <c:v>25.2130437477485</c:v>
                </c:pt>
                <c:pt idx="105">
                  <c:v>25.354613160715999</c:v>
                </c:pt>
                <c:pt idx="106">
                  <c:v>25.524527140517201</c:v>
                </c:pt>
                <c:pt idx="107">
                  <c:v>25.694364409717998</c:v>
                </c:pt>
                <c:pt idx="108">
                  <c:v>25.920660680785101</c:v>
                </c:pt>
                <c:pt idx="109">
                  <c:v>26.1186507403186</c:v>
                </c:pt>
                <c:pt idx="110">
                  <c:v>26.203799506720099</c:v>
                </c:pt>
                <c:pt idx="111">
                  <c:v>26.2042981256225</c:v>
                </c:pt>
                <c:pt idx="112">
                  <c:v>26.430479330788899</c:v>
                </c:pt>
                <c:pt idx="113">
                  <c:v>26.713081182521499</c:v>
                </c:pt>
                <c:pt idx="114">
                  <c:v>26.9956063236536</c:v>
                </c:pt>
                <c:pt idx="115">
                  <c:v>27.1089078803879</c:v>
                </c:pt>
                <c:pt idx="116">
                  <c:v>27.15</c:v>
                </c:pt>
                <c:pt idx="117">
                  <c:v>27.2</c:v>
                </c:pt>
                <c:pt idx="118">
                  <c:v>27.25</c:v>
                </c:pt>
                <c:pt idx="119">
                  <c:v>27.35</c:v>
                </c:pt>
                <c:pt idx="120">
                  <c:v>27.2</c:v>
                </c:pt>
                <c:pt idx="121">
                  <c:v>27.419662522453098</c:v>
                </c:pt>
                <c:pt idx="122">
                  <c:v>27.5</c:v>
                </c:pt>
                <c:pt idx="123">
                  <c:v>27.6</c:v>
                </c:pt>
                <c:pt idx="124">
                  <c:v>27.786722745183901</c:v>
                </c:pt>
                <c:pt idx="125">
                  <c:v>27.960127057301499</c:v>
                </c:pt>
                <c:pt idx="126">
                  <c:v>28.214345986900199</c:v>
                </c:pt>
                <c:pt idx="127">
                  <c:v>28.354726385562198</c:v>
                </c:pt>
                <c:pt idx="128">
                  <c:v>29.0890386075246</c:v>
                </c:pt>
                <c:pt idx="129">
                  <c:v>29.682241680121699</c:v>
                </c:pt>
                <c:pt idx="130">
                  <c:v>29.872790811420099</c:v>
                </c:pt>
                <c:pt idx="131">
                  <c:v>30.0717397534582</c:v>
                </c:pt>
                <c:pt idx="132">
                  <c:v>30.185309797293701</c:v>
                </c:pt>
                <c:pt idx="133">
                  <c:v>30.3835299886284</c:v>
                </c:pt>
                <c:pt idx="134">
                  <c:v>30.638400958330099</c:v>
                </c:pt>
                <c:pt idx="135">
                  <c:v>30.638400958330099</c:v>
                </c:pt>
              </c:numCache>
            </c:numRef>
          </c:xVal>
          <c:yVal>
            <c:numRef>
              <c:f>Sheet1!$H$2:$H$150</c:f>
              <c:numCache>
                <c:formatCode>General</c:formatCode>
                <c:ptCount val="149"/>
                <c:pt idx="0">
                  <c:v>33219.147047674902</c:v>
                </c:pt>
                <c:pt idx="1">
                  <c:v>32844.543615908602</c:v>
                </c:pt>
                <c:pt idx="2">
                  <c:v>29827.260001681501</c:v>
                </c:pt>
                <c:pt idx="3">
                  <c:v>27565.320099016</c:v>
                </c:pt>
                <c:pt idx="4">
                  <c:v>25112.882205452199</c:v>
                </c:pt>
                <c:pt idx="5">
                  <c:v>26625.6152445851</c:v>
                </c:pt>
                <c:pt idx="6">
                  <c:v>24552.127716808202</c:v>
                </c:pt>
                <c:pt idx="7">
                  <c:v>21724.0635834733</c:v>
                </c:pt>
                <c:pt idx="8">
                  <c:v>27200.177641294202</c:v>
                </c:pt>
                <c:pt idx="9">
                  <c:v>27200.177641294202</c:v>
                </c:pt>
                <c:pt idx="10">
                  <c:v>27014.2822864177</c:v>
                </c:pt>
                <c:pt idx="11">
                  <c:v>26262.006998870602</c:v>
                </c:pt>
                <c:pt idx="12">
                  <c:v>26262.006998870602</c:v>
                </c:pt>
                <c:pt idx="13">
                  <c:v>26262.006998870602</c:v>
                </c:pt>
                <c:pt idx="14">
                  <c:v>26262.006998870602</c:v>
                </c:pt>
                <c:pt idx="15">
                  <c:v>26262.006998870602</c:v>
                </c:pt>
                <c:pt idx="16">
                  <c:v>27022.209048455101</c:v>
                </c:pt>
                <c:pt idx="17">
                  <c:v>23815.961655337</c:v>
                </c:pt>
                <c:pt idx="18">
                  <c:v>51747.825459041298</c:v>
                </c:pt>
                <c:pt idx="19">
                  <c:v>46844.228181919898</c:v>
                </c:pt>
                <c:pt idx="20">
                  <c:v>43449.528413913198</c:v>
                </c:pt>
                <c:pt idx="21">
                  <c:v>41187.588511247697</c:v>
                </c:pt>
                <c:pt idx="22">
                  <c:v>37226.764512571601</c:v>
                </c:pt>
                <c:pt idx="23">
                  <c:v>36663.708705916702</c:v>
                </c:pt>
                <c:pt idx="24">
                  <c:v>36100.397197260601</c:v>
                </c:pt>
                <c:pt idx="25">
                  <c:v>35915.524650388797</c:v>
                </c:pt>
                <c:pt idx="26">
                  <c:v>31574.983179922401</c:v>
                </c:pt>
                <c:pt idx="27">
                  <c:v>31578.051603936801</c:v>
                </c:pt>
                <c:pt idx="28">
                  <c:v>32902.843672183502</c:v>
                </c:pt>
                <c:pt idx="29">
                  <c:v>31018.575625298799</c:v>
                </c:pt>
                <c:pt idx="30">
                  <c:v>29700.4318090835</c:v>
                </c:pt>
                <c:pt idx="31">
                  <c:v>27815.652358196301</c:v>
                </c:pt>
                <c:pt idx="32">
                  <c:v>42000</c:v>
                </c:pt>
                <c:pt idx="33">
                  <c:v>33482.008704914297</c:v>
                </c:pt>
                <c:pt idx="34">
                  <c:v>30087.820340910101</c:v>
                </c:pt>
                <c:pt idx="35">
                  <c:v>27826.391842247001</c:v>
                </c:pt>
                <c:pt idx="36">
                  <c:v>29340.147689384601</c:v>
                </c:pt>
                <c:pt idx="37">
                  <c:v>26889.7554118306</c:v>
                </c:pt>
                <c:pt idx="38">
                  <c:v>41000</c:v>
                </c:pt>
                <c:pt idx="39">
                  <c:v>38596.304431029297</c:v>
                </c:pt>
                <c:pt idx="40">
                  <c:v>36334.875932366202</c:v>
                </c:pt>
                <c:pt idx="41">
                  <c:v>33505.021885022899</c:v>
                </c:pt>
                <c:pt idx="42">
                  <c:v>35208.5086170551</c:v>
                </c:pt>
                <c:pt idx="43">
                  <c:v>35000</c:v>
                </c:pt>
                <c:pt idx="44">
                  <c:v>35971.267686651699</c:v>
                </c:pt>
                <c:pt idx="45">
                  <c:v>37000</c:v>
                </c:pt>
                <c:pt idx="46">
                  <c:v>38809.048496032403</c:v>
                </c:pt>
                <c:pt idx="47">
                  <c:v>38000</c:v>
                </c:pt>
                <c:pt idx="48">
                  <c:v>38000</c:v>
                </c:pt>
                <c:pt idx="49">
                  <c:v>41832.724660289598</c:v>
                </c:pt>
                <c:pt idx="50">
                  <c:v>82500</c:v>
                </c:pt>
                <c:pt idx="51">
                  <c:v>72030.108194676402</c:v>
                </c:pt>
                <c:pt idx="52">
                  <c:v>69012.313176446798</c:v>
                </c:pt>
                <c:pt idx="53">
                  <c:v>67505.716985342995</c:v>
                </c:pt>
                <c:pt idx="54">
                  <c:v>68076.188150032802</c:v>
                </c:pt>
                <c:pt idx="55">
                  <c:v>65058.393131803299</c:v>
                </c:pt>
                <c:pt idx="56">
                  <c:v>66761.368459833204</c:v>
                </c:pt>
                <c:pt idx="57">
                  <c:v>61287.044316020598</c:v>
                </c:pt>
                <c:pt idx="58">
                  <c:v>57895.157270027201</c:v>
                </c:pt>
                <c:pt idx="59">
                  <c:v>102243.85665714</c:v>
                </c:pt>
                <c:pt idx="60">
                  <c:v>96583.381456449904</c:v>
                </c:pt>
                <c:pt idx="61">
                  <c:v>94510.149630674205</c:v>
                </c:pt>
                <c:pt idx="62">
                  <c:v>90357.804833095099</c:v>
                </c:pt>
                <c:pt idx="63">
                  <c:v>93758.130045128302</c:v>
                </c:pt>
                <c:pt idx="64">
                  <c:v>97911.753352713495</c:v>
                </c:pt>
                <c:pt idx="65">
                  <c:v>101687.70480451699</c:v>
                </c:pt>
                <c:pt idx="66">
                  <c:v>101687.70480451699</c:v>
                </c:pt>
                <c:pt idx="67">
                  <c:v>101687.70480451699</c:v>
                </c:pt>
                <c:pt idx="68">
                  <c:v>90367.777211142107</c:v>
                </c:pt>
                <c:pt idx="69">
                  <c:v>107164.330266341</c:v>
                </c:pt>
                <c:pt idx="70">
                  <c:v>104336.26613300599</c:v>
                </c:pt>
                <c:pt idx="71">
                  <c:v>108112.21758481</c:v>
                </c:pt>
                <c:pt idx="72">
                  <c:v>105000</c:v>
                </c:pt>
                <c:pt idx="73">
                  <c:v>105000</c:v>
                </c:pt>
                <c:pt idx="74">
                  <c:v>105000</c:v>
                </c:pt>
                <c:pt idx="75">
                  <c:v>104720.074836816</c:v>
                </c:pt>
                <c:pt idx="76">
                  <c:v>108118.098730838</c:v>
                </c:pt>
                <c:pt idx="77">
                  <c:v>107933.73758796899</c:v>
                </c:pt>
                <c:pt idx="78">
                  <c:v>117938.07838514099</c:v>
                </c:pt>
                <c:pt idx="79">
                  <c:v>121521.99763404</c:v>
                </c:pt>
                <c:pt idx="80">
                  <c:v>120960.220337391</c:v>
                </c:pt>
                <c:pt idx="81">
                  <c:v>126621.206942084</c:v>
                </c:pt>
                <c:pt idx="82">
                  <c:v>124359.011337417</c:v>
                </c:pt>
                <c:pt idx="83">
                  <c:v>134175.66686570499</c:v>
                </c:pt>
                <c:pt idx="84">
                  <c:v>138519.27676018601</c:v>
                </c:pt>
                <c:pt idx="85">
                  <c:v>131348.881242376</c:v>
                </c:pt>
                <c:pt idx="86">
                  <c:v>131918.07389706001</c:v>
                </c:pt>
                <c:pt idx="87">
                  <c:v>127955.459984375</c:v>
                </c:pt>
                <c:pt idx="88">
                  <c:v>121352.211505239</c:v>
                </c:pt>
                <c:pt idx="89">
                  <c:v>118712.599746793</c:v>
                </c:pt>
                <c:pt idx="90">
                  <c:v>120792.4798246</c:v>
                </c:pt>
                <c:pt idx="91">
                  <c:v>123061.579383299</c:v>
                </c:pt>
                <c:pt idx="92">
                  <c:v>100228.157781635</c:v>
                </c:pt>
                <c:pt idx="93">
                  <c:v>104758.941540999</c:v>
                </c:pt>
                <c:pt idx="94">
                  <c:v>107591.09690635301</c:v>
                </c:pt>
                <c:pt idx="95">
                  <c:v>110045.324713925</c:v>
                </c:pt>
                <c:pt idx="96">
                  <c:v>113255.407637061</c:v>
                </c:pt>
                <c:pt idx="97">
                  <c:v>116276.52678130699</c:v>
                </c:pt>
                <c:pt idx="98">
                  <c:v>119297.390223551</c:v>
                </c:pt>
                <c:pt idx="99">
                  <c:v>121563.67706023699</c:v>
                </c:pt>
                <c:pt idx="100">
                  <c:v>123264.095368254</c:v>
                </c:pt>
                <c:pt idx="101">
                  <c:v>124212.749792727</c:v>
                </c:pt>
                <c:pt idx="102">
                  <c:v>92887.976135025398</c:v>
                </c:pt>
                <c:pt idx="103">
                  <c:v>96097.291952157902</c:v>
                </c:pt>
                <c:pt idx="104">
                  <c:v>98174.870711954107</c:v>
                </c:pt>
                <c:pt idx="105">
                  <c:v>100251.938067747</c:v>
                </c:pt>
                <c:pt idx="106">
                  <c:v>102895.38535621201</c:v>
                </c:pt>
                <c:pt idx="107">
                  <c:v>105161.416490897</c:v>
                </c:pt>
                <c:pt idx="108">
                  <c:v>107427.959029584</c:v>
                </c:pt>
                <c:pt idx="109">
                  <c:v>109316.82971249</c:v>
                </c:pt>
                <c:pt idx="110">
                  <c:v>111582.093741171</c:v>
                </c:pt>
                <c:pt idx="111">
                  <c:v>114035.298740739</c:v>
                </c:pt>
                <c:pt idx="112">
                  <c:v>115735.717048757</c:v>
                </c:pt>
                <c:pt idx="113">
                  <c:v>117247.938683887</c:v>
                </c:pt>
                <c:pt idx="114">
                  <c:v>118382.74416523799</c:v>
                </c:pt>
                <c:pt idx="115">
                  <c:v>120270.84774214101</c:v>
                </c:pt>
                <c:pt idx="116">
                  <c:v>115000</c:v>
                </c:pt>
                <c:pt idx="117">
                  <c:v>120000</c:v>
                </c:pt>
                <c:pt idx="118">
                  <c:v>118000</c:v>
                </c:pt>
                <c:pt idx="119">
                  <c:v>118000</c:v>
                </c:pt>
                <c:pt idx="120">
                  <c:v>120270.84774214101</c:v>
                </c:pt>
                <c:pt idx="121">
                  <c:v>121405.908925493</c:v>
                </c:pt>
                <c:pt idx="122">
                  <c:v>121405.908925493</c:v>
                </c:pt>
                <c:pt idx="123">
                  <c:v>121405.908925493</c:v>
                </c:pt>
                <c:pt idx="124">
                  <c:v>121786.64920528801</c:v>
                </c:pt>
                <c:pt idx="125">
                  <c:v>141602.53149072401</c:v>
                </c:pt>
                <c:pt idx="126">
                  <c:v>142359.665116294</c:v>
                </c:pt>
                <c:pt idx="127">
                  <c:v>138586.782088504</c:v>
                </c:pt>
                <c:pt idx="128">
                  <c:v>140291.80303254299</c:v>
                </c:pt>
                <c:pt idx="129">
                  <c:v>142184.253543467</c:v>
                </c:pt>
                <c:pt idx="130">
                  <c:v>107463.757309753</c:v>
                </c:pt>
                <c:pt idx="131">
                  <c:v>114070.329914904</c:v>
                </c:pt>
                <c:pt idx="132">
                  <c:v>117279.39003003501</c:v>
                </c:pt>
                <c:pt idx="133">
                  <c:v>120300.50917428</c:v>
                </c:pt>
                <c:pt idx="134">
                  <c:v>124265.680106977</c:v>
                </c:pt>
                <c:pt idx="135">
                  <c:v>124265.680106977</c:v>
                </c:pt>
              </c:numCache>
            </c:numRef>
          </c:yVal>
          <c:smooth val="0"/>
          <c:extLst>
            <c:ext xmlns:c16="http://schemas.microsoft.com/office/drawing/2014/chart" uri="{C3380CC4-5D6E-409C-BE32-E72D297353CC}">
              <c16:uniqueId val="{00000002-23A2-4C89-BAA9-E1159BFBC23B}"/>
            </c:ext>
          </c:extLst>
        </c:ser>
        <c:ser>
          <c:idx val="1"/>
          <c:order val="3"/>
          <c:tx>
            <c:strRef>
              <c:f>Sheet1!$E$1</c:f>
              <c:strCache>
                <c:ptCount val="1"/>
                <c:pt idx="0">
                  <c:v>CD20 CAR</c:v>
                </c:pt>
              </c:strCache>
            </c:strRef>
          </c:tx>
          <c:spPr>
            <a:ln w="12700" cap="rnd">
              <a:solidFill>
                <a:srgbClr val="0F2080"/>
              </a:solidFill>
              <a:round/>
            </a:ln>
            <a:effectLst/>
          </c:spPr>
          <c:marker>
            <c:symbol val="circle"/>
            <c:size val="5"/>
            <c:spPr>
              <a:solidFill>
                <a:srgbClr val="0F2080"/>
              </a:solidFill>
              <a:ln w="9525">
                <a:noFill/>
              </a:ln>
              <a:effectLst/>
            </c:spPr>
          </c:marker>
          <c:dPt>
            <c:idx val="63"/>
            <c:marker>
              <c:symbol val="circle"/>
              <c:size val="5"/>
              <c:spPr>
                <a:solidFill>
                  <a:srgbClr val="0F2080"/>
                </a:solidFill>
                <a:ln w="6350">
                  <a:noFill/>
                </a:ln>
                <a:effectLst/>
              </c:spPr>
            </c:marker>
            <c:bubble3D val="0"/>
            <c:extLst>
              <c:ext xmlns:c16="http://schemas.microsoft.com/office/drawing/2014/chart" uri="{C3380CC4-5D6E-409C-BE32-E72D297353CC}">
                <c16:uniqueId val="{00000003-23A2-4C89-BAA9-E1159BFBC23B}"/>
              </c:ext>
            </c:extLst>
          </c:dPt>
          <c:dPt>
            <c:idx val="77"/>
            <c:marker>
              <c:symbol val="circle"/>
              <c:size val="5"/>
              <c:spPr>
                <a:solidFill>
                  <a:srgbClr val="0F2080"/>
                </a:solidFill>
                <a:ln w="9525">
                  <a:noFill/>
                </a:ln>
                <a:effectLst/>
              </c:spPr>
            </c:marker>
            <c:bubble3D val="0"/>
            <c:extLst>
              <c:ext xmlns:c16="http://schemas.microsoft.com/office/drawing/2014/chart" uri="{C3380CC4-5D6E-409C-BE32-E72D297353CC}">
                <c16:uniqueId val="{00000004-23A2-4C89-BAA9-E1159BFBC23B}"/>
              </c:ext>
            </c:extLst>
          </c:dPt>
          <c:errBars>
            <c:errDir val="y"/>
            <c:errBarType val="both"/>
            <c:errValType val="cust"/>
            <c:noEndCap val="0"/>
            <c:plus>
              <c:numRef>
                <c:f>Sheet1!$U$2:$U$150</c:f>
                <c:numCache>
                  <c:formatCode>General</c:formatCode>
                  <c:ptCount val="149"/>
                  <c:pt idx="0">
                    <c:v>5000</c:v>
                  </c:pt>
                  <c:pt idx="1">
                    <c:v>4500</c:v>
                  </c:pt>
                  <c:pt idx="8">
                    <c:v>4500</c:v>
                  </c:pt>
                  <c:pt idx="9">
                    <c:v>5000</c:v>
                  </c:pt>
                  <c:pt idx="10">
                    <c:v>5000</c:v>
                  </c:pt>
                  <c:pt idx="11">
                    <c:v>5000</c:v>
                  </c:pt>
                  <c:pt idx="12">
                    <c:v>5000</c:v>
                  </c:pt>
                  <c:pt idx="73">
                    <c:v>5000</c:v>
                  </c:pt>
                  <c:pt idx="74">
                    <c:v>8000</c:v>
                  </c:pt>
                  <c:pt idx="75">
                    <c:v>9000</c:v>
                  </c:pt>
                  <c:pt idx="76">
                    <c:v>10000</c:v>
                  </c:pt>
                  <c:pt idx="77">
                    <c:v>12000</c:v>
                  </c:pt>
                  <c:pt idx="78">
                    <c:v>12000</c:v>
                  </c:pt>
                  <c:pt idx="79">
                    <c:v>9000</c:v>
                  </c:pt>
                  <c:pt idx="80">
                    <c:v>6000</c:v>
                  </c:pt>
                  <c:pt idx="81">
                    <c:v>6000</c:v>
                  </c:pt>
                  <c:pt idx="82">
                    <c:v>7000</c:v>
                  </c:pt>
                  <c:pt idx="83">
                    <c:v>6500</c:v>
                  </c:pt>
                  <c:pt idx="84">
                    <c:v>7000</c:v>
                  </c:pt>
                  <c:pt idx="85">
                    <c:v>14000</c:v>
                  </c:pt>
                  <c:pt idx="86">
                    <c:v>16000</c:v>
                  </c:pt>
                  <c:pt idx="87">
                    <c:v>15000</c:v>
                  </c:pt>
                  <c:pt idx="88">
                    <c:v>17000</c:v>
                  </c:pt>
                  <c:pt idx="89">
                    <c:v>17000</c:v>
                  </c:pt>
                  <c:pt idx="90">
                    <c:v>18000</c:v>
                  </c:pt>
                  <c:pt idx="91">
                    <c:v>20000</c:v>
                  </c:pt>
                  <c:pt idx="93">
                    <c:v>8000</c:v>
                  </c:pt>
                  <c:pt idx="94">
                    <c:v>17000</c:v>
                  </c:pt>
                  <c:pt idx="95">
                    <c:v>10000</c:v>
                  </c:pt>
                  <c:pt idx="96">
                    <c:v>8000</c:v>
                  </c:pt>
                  <c:pt idx="97">
                    <c:v>8000</c:v>
                  </c:pt>
                  <c:pt idx="98">
                    <c:v>8000</c:v>
                  </c:pt>
                  <c:pt idx="99">
                    <c:v>8000</c:v>
                  </c:pt>
                  <c:pt idx="100">
                    <c:v>8000</c:v>
                  </c:pt>
                  <c:pt idx="101">
                    <c:v>8000</c:v>
                  </c:pt>
                  <c:pt idx="102">
                    <c:v>10000</c:v>
                  </c:pt>
                  <c:pt idx="103">
                    <c:v>12000</c:v>
                  </c:pt>
                  <c:pt idx="104">
                    <c:v>8000</c:v>
                  </c:pt>
                  <c:pt idx="105">
                    <c:v>13000</c:v>
                  </c:pt>
                  <c:pt idx="106">
                    <c:v>8000</c:v>
                  </c:pt>
                  <c:pt idx="107">
                    <c:v>14000</c:v>
                  </c:pt>
                  <c:pt idx="108">
                    <c:v>14200</c:v>
                  </c:pt>
                  <c:pt idx="109">
                    <c:v>12000</c:v>
                  </c:pt>
                  <c:pt idx="110">
                    <c:v>13000</c:v>
                  </c:pt>
                  <c:pt idx="111">
                    <c:v>13000</c:v>
                  </c:pt>
                  <c:pt idx="112">
                    <c:v>20000</c:v>
                  </c:pt>
                  <c:pt idx="113">
                    <c:v>14500</c:v>
                  </c:pt>
                  <c:pt idx="114">
                    <c:v>10500</c:v>
                  </c:pt>
                  <c:pt idx="115">
                    <c:v>9000</c:v>
                  </c:pt>
                  <c:pt idx="116">
                    <c:v>8000</c:v>
                  </c:pt>
                  <c:pt idx="117">
                    <c:v>9000</c:v>
                  </c:pt>
                  <c:pt idx="118">
                    <c:v>12000</c:v>
                  </c:pt>
                  <c:pt idx="119">
                    <c:v>10000</c:v>
                  </c:pt>
                  <c:pt idx="120">
                    <c:v>8000</c:v>
                  </c:pt>
                  <c:pt idx="121">
                    <c:v>8000</c:v>
                  </c:pt>
                  <c:pt idx="122">
                    <c:v>8000</c:v>
                  </c:pt>
                  <c:pt idx="123">
                    <c:v>8000</c:v>
                  </c:pt>
                  <c:pt idx="124">
                    <c:v>8000</c:v>
                  </c:pt>
                  <c:pt idx="125">
                    <c:v>8000</c:v>
                  </c:pt>
                  <c:pt idx="126">
                    <c:v>8000</c:v>
                  </c:pt>
                  <c:pt idx="127">
                    <c:v>8000</c:v>
                  </c:pt>
                  <c:pt idx="128">
                    <c:v>7000</c:v>
                  </c:pt>
                  <c:pt idx="129">
                    <c:v>8500</c:v>
                  </c:pt>
                  <c:pt idx="130">
                    <c:v>15000</c:v>
                  </c:pt>
                </c:numCache>
              </c:numRef>
            </c:plus>
            <c:minus>
              <c:numRef>
                <c:f>Sheet1!$V$2:$V$150</c:f>
                <c:numCache>
                  <c:formatCode>General</c:formatCode>
                  <c:ptCount val="149"/>
                  <c:pt idx="0">
                    <c:v>5000</c:v>
                  </c:pt>
                  <c:pt idx="8">
                    <c:v>4500</c:v>
                  </c:pt>
                  <c:pt idx="9">
                    <c:v>5000</c:v>
                  </c:pt>
                  <c:pt idx="10">
                    <c:v>5000</c:v>
                  </c:pt>
                  <c:pt idx="11">
                    <c:v>5000</c:v>
                  </c:pt>
                  <c:pt idx="12">
                    <c:v>5000</c:v>
                  </c:pt>
                  <c:pt idx="73">
                    <c:v>5000</c:v>
                  </c:pt>
                  <c:pt idx="74">
                    <c:v>8000</c:v>
                  </c:pt>
                  <c:pt idx="75">
                    <c:v>5000</c:v>
                  </c:pt>
                  <c:pt idx="76">
                    <c:v>5000</c:v>
                  </c:pt>
                  <c:pt idx="77">
                    <c:v>5000</c:v>
                  </c:pt>
                  <c:pt idx="78">
                    <c:v>5000</c:v>
                  </c:pt>
                </c:numCache>
              </c:numRef>
            </c:minus>
            <c:spPr>
              <a:noFill/>
              <a:ln w="6350" cap="flat" cmpd="sng" algn="ctr">
                <a:solidFill>
                  <a:srgbClr val="0F2080"/>
                </a:solidFill>
                <a:round/>
              </a:ln>
              <a:effectLst/>
            </c:spPr>
          </c:errBars>
          <c:xVal>
            <c:numRef>
              <c:f>Sheet1!$D$2:$D$150</c:f>
              <c:numCache>
                <c:formatCode>General</c:formatCode>
                <c:ptCount val="149"/>
                <c:pt idx="0">
                  <c:v>9.0138023849020102E-2</c:v>
                </c:pt>
                <c:pt idx="1">
                  <c:v>0.49581436280186503</c:v>
                </c:pt>
                <c:pt idx="2">
                  <c:v>0.61710302724576505</c:v>
                </c:pt>
                <c:pt idx="3">
                  <c:v>0.73789460699932097</c:v>
                </c:pt>
                <c:pt idx="4">
                  <c:v>1.14290816636504</c:v>
                </c:pt>
                <c:pt idx="5">
                  <c:v>1.3039636060364499</c:v>
                </c:pt>
                <c:pt idx="6">
                  <c:v>1.54681709308555</c:v>
                </c:pt>
                <c:pt idx="7">
                  <c:v>1.8305419880073699</c:v>
                </c:pt>
                <c:pt idx="8">
                  <c:v>2.11747031760029</c:v>
                </c:pt>
                <c:pt idx="9">
                  <c:v>2.3198390182024999</c:v>
                </c:pt>
                <c:pt idx="10">
                  <c:v>2.6850121601643702</c:v>
                </c:pt>
                <c:pt idx="11">
                  <c:v>2.95555510552003</c:v>
                </c:pt>
                <c:pt idx="12">
                  <c:v>3.22600599815526</c:v>
                </c:pt>
                <c:pt idx="13">
                  <c:v>3.5983132259507702</c:v>
                </c:pt>
                <c:pt idx="14">
                  <c:v>3.8410102233751302</c:v>
                </c:pt>
                <c:pt idx="15">
                  <c:v>4.1428510936783702</c:v>
                </c:pt>
                <c:pt idx="16">
                  <c:v>4.3101569130672504</c:v>
                </c:pt>
                <c:pt idx="17">
                  <c:v>4.6819578509003597</c:v>
                </c:pt>
                <c:pt idx="18">
                  <c:v>4.9866523555370597</c:v>
                </c:pt>
                <c:pt idx="19">
                  <c:v>5.4269865437333298</c:v>
                </c:pt>
                <c:pt idx="20">
                  <c:v>5.7318191274506702</c:v>
                </c:pt>
                <c:pt idx="21">
                  <c:v>6.1381858618067699</c:v>
                </c:pt>
                <c:pt idx="22">
                  <c:v>6.4430644718843304</c:v>
                </c:pt>
                <c:pt idx="23">
                  <c:v>6.8833526337203796</c:v>
                </c:pt>
                <c:pt idx="24">
                  <c:v>7.2899494998775696</c:v>
                </c:pt>
                <c:pt idx="25">
                  <c:v>7.5947360572346998</c:v>
                </c:pt>
                <c:pt idx="26">
                  <c:v>8.0401791714150495</c:v>
                </c:pt>
                <c:pt idx="27">
                  <c:v>8.3439991752076192</c:v>
                </c:pt>
                <c:pt idx="28">
                  <c:v>8.5120414163599794</c:v>
                </c:pt>
                <c:pt idx="29">
                  <c:v>8.6125169607137408</c:v>
                </c:pt>
                <c:pt idx="30">
                  <c:v>8.8828758006285398</c:v>
                </c:pt>
                <c:pt idx="31">
                  <c:v>9.1196814239451207</c:v>
                </c:pt>
                <c:pt idx="32">
                  <c:v>9.4921727571814891</c:v>
                </c:pt>
                <c:pt idx="33">
                  <c:v>9.9737005377719896</c:v>
                </c:pt>
                <c:pt idx="34">
                  <c:v>10.1746056001193</c:v>
                </c:pt>
                <c:pt idx="35">
                  <c:v>10.5117947150692</c:v>
                </c:pt>
                <c:pt idx="36">
                  <c:v>10.644856922456601</c:v>
                </c:pt>
                <c:pt idx="37">
                  <c:v>10.881156255810801</c:v>
                </c:pt>
                <c:pt idx="38">
                  <c:v>11.2876150428873</c:v>
                </c:pt>
                <c:pt idx="39">
                  <c:v>11.626277001364199</c:v>
                </c:pt>
                <c:pt idx="40">
                  <c:v>11.998860387321001</c:v>
                </c:pt>
                <c:pt idx="41">
                  <c:v>12.3376143985183</c:v>
                </c:pt>
                <c:pt idx="42">
                  <c:v>12.8795287637135</c:v>
                </c:pt>
                <c:pt idx="43">
                  <c:v>13.286033577150301</c:v>
                </c:pt>
                <c:pt idx="44">
                  <c:v>13.557220891548999</c:v>
                </c:pt>
                <c:pt idx="45">
                  <c:v>13.8034158923498</c:v>
                </c:pt>
                <c:pt idx="46">
                  <c:v>13.8351280545394</c:v>
                </c:pt>
                <c:pt idx="47">
                  <c:v>14.037598013134</c:v>
                </c:pt>
                <c:pt idx="48">
                  <c:v>14.2390093654437</c:v>
                </c:pt>
                <c:pt idx="49">
                  <c:v>14.5412644729889</c:v>
                </c:pt>
                <c:pt idx="50">
                  <c:v>14.776873410939899</c:v>
                </c:pt>
                <c:pt idx="51">
                  <c:v>15.115305237615599</c:v>
                </c:pt>
                <c:pt idx="52">
                  <c:v>15.5555933994517</c:v>
                </c:pt>
                <c:pt idx="53">
                  <c:v>15.82668866113</c:v>
                </c:pt>
                <c:pt idx="54">
                  <c:v>16.103537217835399</c:v>
                </c:pt>
                <c:pt idx="55">
                  <c:v>16.135157327304398</c:v>
                </c:pt>
                <c:pt idx="56">
                  <c:v>16.4029847174073</c:v>
                </c:pt>
                <c:pt idx="57">
                  <c:v>16.944622924441202</c:v>
                </c:pt>
                <c:pt idx="58">
                  <c:v>17.3848650599171</c:v>
                </c:pt>
                <c:pt idx="59">
                  <c:v>17.798457932827201</c:v>
                </c:pt>
                <c:pt idx="60">
                  <c:v>17.797537405622901</c:v>
                </c:pt>
                <c:pt idx="61">
                  <c:v>18.0681263773388</c:v>
                </c:pt>
                <c:pt idx="62">
                  <c:v>18.169062185294699</c:v>
                </c:pt>
                <c:pt idx="63">
                  <c:v>18.437073680838399</c:v>
                </c:pt>
                <c:pt idx="64">
                  <c:v>18.729156962775701</c:v>
                </c:pt>
                <c:pt idx="65">
                  <c:v>18.982953984072399</c:v>
                </c:pt>
                <c:pt idx="66">
                  <c:v>19.2650188616024</c:v>
                </c:pt>
                <c:pt idx="67">
                  <c:v>19.7731498783983</c:v>
                </c:pt>
                <c:pt idx="68">
                  <c:v>20.083674388662502</c:v>
                </c:pt>
                <c:pt idx="69">
                  <c:v>20.5917670501583</c:v>
                </c:pt>
                <c:pt idx="70">
                  <c:v>21</c:v>
                </c:pt>
                <c:pt idx="71">
                  <c:v>21.1086047200953</c:v>
                </c:pt>
                <c:pt idx="72">
                  <c:v>21.163452799353902</c:v>
                </c:pt>
                <c:pt idx="73">
                  <c:v>21.332407896650501</c:v>
                </c:pt>
                <c:pt idx="74">
                  <c:v>21.500902730345</c:v>
                </c:pt>
                <c:pt idx="75">
                  <c:v>21.6974736437719</c:v>
                </c:pt>
                <c:pt idx="76">
                  <c:v>21.922580900533301</c:v>
                </c:pt>
                <c:pt idx="77">
                  <c:v>22.119458656361601</c:v>
                </c:pt>
                <c:pt idx="78">
                  <c:v>22.316413122790301</c:v>
                </c:pt>
                <c:pt idx="79">
                  <c:v>22.626400658851999</c:v>
                </c:pt>
                <c:pt idx="80">
                  <c:v>22.743576100904502</c:v>
                </c:pt>
                <c:pt idx="81">
                  <c:v>22.940530567333099</c:v>
                </c:pt>
                <c:pt idx="82">
                  <c:v>23.222442023662399</c:v>
                </c:pt>
                <c:pt idx="83">
                  <c:v>23.4478561228253</c:v>
                </c:pt>
                <c:pt idx="84">
                  <c:v>23.5883132320876</c:v>
                </c:pt>
                <c:pt idx="85">
                  <c:v>23.756999842283001</c:v>
                </c:pt>
                <c:pt idx="86">
                  <c:v>23.9</c:v>
                </c:pt>
                <c:pt idx="87">
                  <c:v>24</c:v>
                </c:pt>
                <c:pt idx="88">
                  <c:v>24.05</c:v>
                </c:pt>
                <c:pt idx="89">
                  <c:v>24.25</c:v>
                </c:pt>
                <c:pt idx="90">
                  <c:v>24.35</c:v>
                </c:pt>
                <c:pt idx="91">
                  <c:v>24.55</c:v>
                </c:pt>
                <c:pt idx="92">
                  <c:v>24.65</c:v>
                </c:pt>
                <c:pt idx="93">
                  <c:v>25</c:v>
                </c:pt>
                <c:pt idx="94">
                  <c:v>24.917592870455401</c:v>
                </c:pt>
                <c:pt idx="95">
                  <c:v>25.199657747985398</c:v>
                </c:pt>
                <c:pt idx="96">
                  <c:v>25.2</c:v>
                </c:pt>
                <c:pt idx="97">
                  <c:v>25.3</c:v>
                </c:pt>
                <c:pt idx="98">
                  <c:v>25.4</c:v>
                </c:pt>
                <c:pt idx="99">
                  <c:v>25.510450745350798</c:v>
                </c:pt>
                <c:pt idx="100">
                  <c:v>25.651981803018199</c:v>
                </c:pt>
                <c:pt idx="101">
                  <c:v>26.103615462647699</c:v>
                </c:pt>
                <c:pt idx="102">
                  <c:v>26.15</c:v>
                </c:pt>
                <c:pt idx="103">
                  <c:v>26.2</c:v>
                </c:pt>
                <c:pt idx="104">
                  <c:v>26.25</c:v>
                </c:pt>
                <c:pt idx="105">
                  <c:v>26.3017972986822</c:v>
                </c:pt>
                <c:pt idx="106">
                  <c:v>26.415098855416399</c:v>
                </c:pt>
                <c:pt idx="107">
                  <c:v>26.641510192384001</c:v>
                </c:pt>
                <c:pt idx="108">
                  <c:v>26.839883804919399</c:v>
                </c:pt>
                <c:pt idx="109">
                  <c:v>27.0664485630877</c:v>
                </c:pt>
                <c:pt idx="110">
                  <c:v>27.236400898189</c:v>
                </c:pt>
                <c:pt idx="111">
                  <c:v>27.4063532332904</c:v>
                </c:pt>
                <c:pt idx="112">
                  <c:v>27.5</c:v>
                </c:pt>
                <c:pt idx="113">
                  <c:v>27.689722191026501</c:v>
                </c:pt>
                <c:pt idx="114">
                  <c:v>28.210280325081101</c:v>
                </c:pt>
                <c:pt idx="115">
                  <c:v>27.7875282064877</c:v>
                </c:pt>
                <c:pt idx="116">
                  <c:v>28.211124141685101</c:v>
                </c:pt>
                <c:pt idx="117">
                  <c:v>28.408999135318101</c:v>
                </c:pt>
                <c:pt idx="118">
                  <c:v>28.550606903585798</c:v>
                </c:pt>
                <c:pt idx="119">
                  <c:v>28.551105522488101</c:v>
                </c:pt>
                <c:pt idx="120">
                  <c:v>28.834090927222501</c:v>
                </c:pt>
                <c:pt idx="121">
                  <c:v>29.032042631455798</c:v>
                </c:pt>
                <c:pt idx="122">
                  <c:v>29.1734586232227</c:v>
                </c:pt>
                <c:pt idx="123">
                  <c:v>28.692598224855299</c:v>
                </c:pt>
                <c:pt idx="124">
                  <c:v>29.427754263421701</c:v>
                </c:pt>
                <c:pt idx="125">
                  <c:v>29.653935468588202</c:v>
                </c:pt>
                <c:pt idx="126">
                  <c:v>29.823619316588299</c:v>
                </c:pt>
                <c:pt idx="127">
                  <c:v>30.500973917782101</c:v>
                </c:pt>
                <c:pt idx="128">
                  <c:v>30.387288808046101</c:v>
                </c:pt>
                <c:pt idx="129">
                  <c:v>30.330561319078601</c:v>
                </c:pt>
                <c:pt idx="130">
                  <c:v>30.160608983977301</c:v>
                </c:pt>
                <c:pt idx="131">
                  <c:v>29.962081950241199</c:v>
                </c:pt>
                <c:pt idx="132">
                  <c:v>30.159535035572201</c:v>
                </c:pt>
              </c:numCache>
            </c:numRef>
          </c:xVal>
          <c:yVal>
            <c:numRef>
              <c:f>Sheet1!$E$2:$E$150</c:f>
              <c:numCache>
                <c:formatCode>General</c:formatCode>
                <c:ptCount val="149"/>
                <c:pt idx="0">
                  <c:v>43478.7091262908</c:v>
                </c:pt>
                <c:pt idx="1">
                  <c:v>39406.296774288501</c:v>
                </c:pt>
                <c:pt idx="2">
                  <c:v>36146.525838278103</c:v>
                </c:pt>
                <c:pt idx="3">
                  <c:v>30441.098225775801</c:v>
                </c:pt>
                <c:pt idx="4">
                  <c:v>23107.810305118001</c:v>
                </c:pt>
                <c:pt idx="5">
                  <c:v>15500.573488448301</c:v>
                </c:pt>
                <c:pt idx="6">
                  <c:v>10339.7297700339</c:v>
                </c:pt>
                <c:pt idx="7">
                  <c:v>6266.2127853865004</c:v>
                </c:pt>
                <c:pt idx="8">
                  <c:v>17953.5943825748</c:v>
                </c:pt>
                <c:pt idx="9">
                  <c:v>13607.601345442499</c:v>
                </c:pt>
                <c:pt idx="10">
                  <c:v>10259.4597978154</c:v>
                </c:pt>
                <c:pt idx="11">
                  <c:v>7997.4176143494497</c:v>
                </c:pt>
                <c:pt idx="12">
                  <c:v>5282.4760463479597</c:v>
                </c:pt>
                <c:pt idx="13">
                  <c:v>3700.7034668895599</c:v>
                </c:pt>
                <c:pt idx="14">
                  <c:v>31103.264128098101</c:v>
                </c:pt>
                <c:pt idx="15">
                  <c:v>16160.3460200393</c:v>
                </c:pt>
                <c:pt idx="16">
                  <c:v>5971.6440799975499</c:v>
                </c:pt>
                <c:pt idx="17">
                  <c:v>1898.9248855938399</c:v>
                </c:pt>
                <c:pt idx="18">
                  <c:v>995.88769813583303</c:v>
                </c:pt>
                <c:pt idx="19">
                  <c:v>773.426957086892</c:v>
                </c:pt>
                <c:pt idx="20">
                  <c:v>549.73884643215501</c:v>
                </c:pt>
                <c:pt idx="21">
                  <c:v>0</c:v>
                </c:pt>
                <c:pt idx="22">
                  <c:v>0</c:v>
                </c:pt>
                <c:pt idx="23">
                  <c:v>0</c:v>
                </c:pt>
                <c:pt idx="24">
                  <c:v>0</c:v>
                </c:pt>
                <c:pt idx="25">
                  <c:v>0</c:v>
                </c:pt>
                <c:pt idx="26">
                  <c:v>24347.821817844801</c:v>
                </c:pt>
                <c:pt idx="27">
                  <c:v>19142.240477299401</c:v>
                </c:pt>
                <c:pt idx="28">
                  <c:v>12576.733613541801</c:v>
                </c:pt>
                <c:pt idx="29">
                  <c:v>6916.41183405226</c:v>
                </c:pt>
                <c:pt idx="30">
                  <c:v>3748.5708815152698</c:v>
                </c:pt>
                <c:pt idx="31">
                  <c:v>2165.5709324511399</c:v>
                </c:pt>
                <c:pt idx="32">
                  <c:v>1489.5971220638</c:v>
                </c:pt>
                <c:pt idx="33">
                  <c:v>37272.944293989298</c:v>
                </c:pt>
                <c:pt idx="34">
                  <c:v>25725.851042742499</c:v>
                </c:pt>
                <c:pt idx="35">
                  <c:v>18029.6299296533</c:v>
                </c:pt>
                <c:pt idx="36">
                  <c:v>6029.0236090680901</c:v>
                </c:pt>
                <c:pt idx="37">
                  <c:v>1955.0770450585901</c:v>
                </c:pt>
                <c:pt idx="38">
                  <c:v>1732.3094616081701</c:v>
                </c:pt>
                <c:pt idx="39">
                  <c:v>1282.4785010871699</c:v>
                </c:pt>
                <c:pt idx="40">
                  <c:v>1059.4040752353301</c:v>
                </c:pt>
                <c:pt idx="41">
                  <c:v>1062.47249924979</c:v>
                </c:pt>
                <c:pt idx="42">
                  <c:v>614.48259313744995</c:v>
                </c:pt>
                <c:pt idx="43">
                  <c:v>618.16470195480997</c:v>
                </c:pt>
                <c:pt idx="44">
                  <c:v>1526.4182102374</c:v>
                </c:pt>
                <c:pt idx="45">
                  <c:v>46139.155483795301</c:v>
                </c:pt>
                <c:pt idx="46">
                  <c:v>35496.3267896123</c:v>
                </c:pt>
                <c:pt idx="47">
                  <c:v>31648.5230754691</c:v>
                </c:pt>
                <c:pt idx="48">
                  <c:v>22592.376439167499</c:v>
                </c:pt>
                <c:pt idx="49">
                  <c:v>9687.5055615185393</c:v>
                </c:pt>
                <c:pt idx="50">
                  <c:v>2216.8136134927599</c:v>
                </c:pt>
                <c:pt idx="51">
                  <c:v>634.73419163294602</c:v>
                </c:pt>
                <c:pt idx="52">
                  <c:v>185.82375831622599</c:v>
                </c:pt>
                <c:pt idx="53">
                  <c:v>641.17788206331898</c:v>
                </c:pt>
                <c:pt idx="54">
                  <c:v>29402.7435392798</c:v>
                </c:pt>
                <c:pt idx="55">
                  <c:v>18307.015460561201</c:v>
                </c:pt>
                <c:pt idx="56">
                  <c:v>2684.4414332976999</c:v>
                </c:pt>
                <c:pt idx="57">
                  <c:v>877.75337357880198</c:v>
                </c:pt>
                <c:pt idx="58">
                  <c:v>202.39324799436099</c:v>
                </c:pt>
                <c:pt idx="59">
                  <c:v>35079.327966046003</c:v>
                </c:pt>
                <c:pt idx="60">
                  <c:v>30550.334120690899</c:v>
                </c:pt>
                <c:pt idx="61">
                  <c:v>28514.741629492699</c:v>
                </c:pt>
                <c:pt idx="62">
                  <c:v>25118.916772680699</c:v>
                </c:pt>
                <c:pt idx="63">
                  <c:v>10402.141514488199</c:v>
                </c:pt>
                <c:pt idx="64">
                  <c:v>3007.4442012207201</c:v>
                </c:pt>
                <c:pt idx="65">
                  <c:v>1688.7889810030099</c:v>
                </c:pt>
                <c:pt idx="66">
                  <c:v>559.09753967629501</c:v>
                </c:pt>
                <c:pt idx="67">
                  <c:v>563.700175698002</c:v>
                </c:pt>
                <c:pt idx="68">
                  <c:v>566.51289771124698</c:v>
                </c:pt>
                <c:pt idx="69">
                  <c:v>382.407456843153</c:v>
                </c:pt>
                <c:pt idx="70">
                  <c:v>387.26579486607801</c:v>
                </c:pt>
                <c:pt idx="71">
                  <c:v>42000</c:v>
                </c:pt>
                <c:pt idx="72">
                  <c:v>35000</c:v>
                </c:pt>
                <c:pt idx="73">
                  <c:v>33224.261087699</c:v>
                </c:pt>
                <c:pt idx="74">
                  <c:v>28885.509531240899</c:v>
                </c:pt>
                <c:pt idx="75">
                  <c:v>23792.181369224902</c:v>
                </c:pt>
                <c:pt idx="76">
                  <c:v>20208.773524328401</c:v>
                </c:pt>
                <c:pt idx="77">
                  <c:v>16625.1099774307</c:v>
                </c:pt>
                <c:pt idx="78">
                  <c:v>13418.862584312599</c:v>
                </c:pt>
                <c:pt idx="79">
                  <c:v>10779.7622298687</c:v>
                </c:pt>
                <c:pt idx="80">
                  <c:v>29000</c:v>
                </c:pt>
                <c:pt idx="81">
                  <c:v>28521.1341795228</c:v>
                </c:pt>
                <c:pt idx="82">
                  <c:v>26636.610430636902</c:v>
                </c:pt>
                <c:pt idx="83">
                  <c:v>24562.8672008588</c:v>
                </c:pt>
                <c:pt idx="84">
                  <c:v>21167.400326848499</c:v>
                </c:pt>
                <c:pt idx="85">
                  <c:v>17772.189154839401</c:v>
                </c:pt>
                <c:pt idx="86">
                  <c:v>16077.1405888469</c:v>
                </c:pt>
                <c:pt idx="87">
                  <c:v>16077.1405888469</c:v>
                </c:pt>
                <c:pt idx="88">
                  <c:v>16077.1405888469</c:v>
                </c:pt>
                <c:pt idx="89">
                  <c:v>16077.1405888469</c:v>
                </c:pt>
                <c:pt idx="90">
                  <c:v>16077.1405888469</c:v>
                </c:pt>
                <c:pt idx="91">
                  <c:v>16077.1405888469</c:v>
                </c:pt>
                <c:pt idx="92">
                  <c:v>16077.1405888469</c:v>
                </c:pt>
                <c:pt idx="93">
                  <c:v>35142.026096741698</c:v>
                </c:pt>
                <c:pt idx="94">
                  <c:v>33445.443318741898</c:v>
                </c:pt>
                <c:pt idx="95">
                  <c:v>32315.751877415201</c:v>
                </c:pt>
                <c:pt idx="96">
                  <c:v>32315.751877415201</c:v>
                </c:pt>
                <c:pt idx="97">
                  <c:v>32315.751877415201</c:v>
                </c:pt>
                <c:pt idx="98">
                  <c:v>32315.751877415201</c:v>
                </c:pt>
                <c:pt idx="99">
                  <c:v>33639.521137657102</c:v>
                </c:pt>
                <c:pt idx="100">
                  <c:v>35527.880416560998</c:v>
                </c:pt>
                <c:pt idx="101">
                  <c:v>35343.263571690499</c:v>
                </c:pt>
                <c:pt idx="102">
                  <c:v>35343.263571690499</c:v>
                </c:pt>
                <c:pt idx="103">
                  <c:v>35343.263571690499</c:v>
                </c:pt>
                <c:pt idx="104">
                  <c:v>35343.263571690499</c:v>
                </c:pt>
                <c:pt idx="105">
                  <c:v>38175.674639045901</c:v>
                </c:pt>
                <c:pt idx="106">
                  <c:v>40063.778215948703</c:v>
                </c:pt>
                <c:pt idx="107">
                  <c:v>42896.444985305301</c:v>
                </c:pt>
                <c:pt idx="108">
                  <c:v>46672.396437109703</c:v>
                </c:pt>
                <c:pt idx="109">
                  <c:v>50259.895514025498</c:v>
                </c:pt>
                <c:pt idx="110">
                  <c:v>53092.050879379603</c:v>
                </c:pt>
                <c:pt idx="111">
                  <c:v>55924.206244733803</c:v>
                </c:pt>
                <c:pt idx="112">
                  <c:v>55924.206244733803</c:v>
                </c:pt>
                <c:pt idx="113">
                  <c:v>61210.589417660201</c:v>
                </c:pt>
                <c:pt idx="114">
                  <c:v>122356.608965975</c:v>
                </c:pt>
                <c:pt idx="115">
                  <c:v>125749.51881997399</c:v>
                </c:pt>
                <c:pt idx="116">
                  <c:v>126508.18665755101</c:v>
                </c:pt>
                <c:pt idx="117">
                  <c:v>127830.93310978801</c:v>
                </c:pt>
                <c:pt idx="118">
                  <c:v>130096.708542472</c:v>
                </c:pt>
                <c:pt idx="119">
                  <c:v>132549.91354203899</c:v>
                </c:pt>
                <c:pt idx="120">
                  <c:v>135949.21594606701</c:v>
                </c:pt>
                <c:pt idx="121">
                  <c:v>137649.378552084</c:v>
                </c:pt>
                <c:pt idx="122">
                  <c:v>138971.613600318</c:v>
                </c:pt>
                <c:pt idx="123">
                  <c:v>134249.564744053</c:v>
                </c:pt>
                <c:pt idx="124">
                  <c:v>140106.163379668</c:v>
                </c:pt>
                <c:pt idx="125">
                  <c:v>141806.581687686</c:v>
                </c:pt>
                <c:pt idx="126">
                  <c:v>143317.78051481201</c:v>
                </c:pt>
                <c:pt idx="127">
                  <c:v>142569.085055281</c:v>
                </c:pt>
                <c:pt idx="128">
                  <c:v>138793.90070948101</c:v>
                </c:pt>
                <c:pt idx="129">
                  <c:v>137472.43276724999</c:v>
                </c:pt>
                <c:pt idx="130">
                  <c:v>134640.277401895</c:v>
                </c:pt>
                <c:pt idx="131">
                  <c:v>130109.493642532</c:v>
                </c:pt>
                <c:pt idx="132">
                  <c:v>129356.451248981</c:v>
                </c:pt>
              </c:numCache>
            </c:numRef>
          </c:yVal>
          <c:smooth val="0"/>
          <c:extLst>
            <c:ext xmlns:c16="http://schemas.microsoft.com/office/drawing/2014/chart" uri="{C3380CC4-5D6E-409C-BE32-E72D297353CC}">
              <c16:uniqueId val="{00000005-23A2-4C89-BAA9-E1159BFBC23B}"/>
            </c:ext>
          </c:extLst>
        </c:ser>
        <c:ser>
          <c:idx val="0"/>
          <c:order val="4"/>
          <c:tx>
            <c:strRef>
              <c:f>Sheet1!$B$1</c:f>
              <c:strCache>
                <c:ptCount val="1"/>
                <c:pt idx="0">
                  <c:v>Control (NTD)</c:v>
                </c:pt>
              </c:strCache>
            </c:strRef>
          </c:tx>
          <c:spPr>
            <a:ln w="12700" cap="rnd">
              <a:solidFill>
                <a:srgbClr val="19416B"/>
              </a:solidFill>
              <a:round/>
            </a:ln>
            <a:effectLst/>
          </c:spPr>
          <c:marker>
            <c:symbol val="circle"/>
            <c:size val="5"/>
            <c:spPr>
              <a:solidFill>
                <a:srgbClr val="19416B"/>
              </a:solidFill>
              <a:ln w="6350">
                <a:noFill/>
              </a:ln>
              <a:effectLst/>
            </c:spPr>
          </c:marker>
          <c:errBars>
            <c:errDir val="y"/>
            <c:errBarType val="both"/>
            <c:errValType val="cust"/>
            <c:noEndCap val="0"/>
            <c:plus>
              <c:numRef>
                <c:f>Sheet1!$R$2:$R$125</c:f>
                <c:numCache>
                  <c:formatCode>General</c:formatCode>
                  <c:ptCount val="124"/>
                  <c:pt idx="0">
                    <c:v>3000</c:v>
                  </c:pt>
                  <c:pt idx="6">
                    <c:v>5000</c:v>
                  </c:pt>
                  <c:pt idx="8">
                    <c:v>7000</c:v>
                  </c:pt>
                  <c:pt idx="9">
                    <c:v>11000</c:v>
                  </c:pt>
                  <c:pt idx="10">
                    <c:v>8000</c:v>
                  </c:pt>
                  <c:pt idx="11">
                    <c:v>6000</c:v>
                  </c:pt>
                  <c:pt idx="12">
                    <c:v>3000</c:v>
                  </c:pt>
                  <c:pt idx="13">
                    <c:v>8000</c:v>
                  </c:pt>
                  <c:pt idx="15">
                    <c:v>4000</c:v>
                  </c:pt>
                </c:numCache>
              </c:numRef>
            </c:plus>
            <c:minus>
              <c:numRef>
                <c:f>Sheet1!$S$2:$S$125</c:f>
                <c:numCache>
                  <c:formatCode>General</c:formatCode>
                  <c:ptCount val="124"/>
                  <c:pt idx="6">
                    <c:v>5000</c:v>
                  </c:pt>
                  <c:pt idx="8">
                    <c:v>7000</c:v>
                  </c:pt>
                  <c:pt idx="9">
                    <c:v>4000</c:v>
                  </c:pt>
                </c:numCache>
              </c:numRef>
            </c:minus>
            <c:spPr>
              <a:noFill/>
              <a:ln w="6350" cap="flat" cmpd="sng" algn="ctr">
                <a:solidFill>
                  <a:srgbClr val="19416B"/>
                </a:solidFill>
                <a:round/>
              </a:ln>
              <a:effectLst/>
            </c:spPr>
          </c:errBars>
          <c:xVal>
            <c:numRef>
              <c:f>Sheet1!$A$2:$A$125</c:f>
              <c:numCache>
                <c:formatCode>General</c:formatCode>
                <c:ptCount val="124"/>
                <c:pt idx="0">
                  <c:v>4.80515200665729E-2</c:v>
                </c:pt>
                <c:pt idx="1">
                  <c:v>0.21126099339613799</c:v>
                </c:pt>
                <c:pt idx="2">
                  <c:v>0.49575913116960402</c:v>
                </c:pt>
                <c:pt idx="3">
                  <c:v>1.02382876721156</c:v>
                </c:pt>
                <c:pt idx="4">
                  <c:v>1.3086030631463199</c:v>
                </c:pt>
                <c:pt idx="5">
                  <c:v>1.51290487087765</c:v>
                </c:pt>
                <c:pt idx="6">
                  <c:v>1.75785715995264</c:v>
                </c:pt>
                <c:pt idx="7">
                  <c:v>2.0814040617342302</c:v>
                </c:pt>
                <c:pt idx="8">
                  <c:v>2.2451658513864001</c:v>
                </c:pt>
                <c:pt idx="9">
                  <c:v>2.5727998939552599</c:v>
                </c:pt>
                <c:pt idx="10">
                  <c:v>2.81896727893999</c:v>
                </c:pt>
                <c:pt idx="11">
                  <c:v>2.9830052267534599</c:v>
                </c:pt>
                <c:pt idx="12">
                  <c:v>3.3505717394466101</c:v>
                </c:pt>
                <c:pt idx="13">
                  <c:v>3.55570202166184</c:v>
                </c:pt>
                <c:pt idx="14">
                  <c:v>3.8876441315470198</c:v>
                </c:pt>
                <c:pt idx="15">
                  <c:v>4.0999999999999996</c:v>
                </c:pt>
              </c:numCache>
            </c:numRef>
          </c:xVal>
          <c:yVal>
            <c:numRef>
              <c:f>Sheet1!$B$2:$B$125</c:f>
              <c:numCache>
                <c:formatCode>General</c:formatCode>
                <c:ptCount val="124"/>
                <c:pt idx="0">
                  <c:v>36413.110516655099</c:v>
                </c:pt>
                <c:pt idx="1">
                  <c:v>39403.719298116397</c:v>
                </c:pt>
                <c:pt idx="2">
                  <c:v>39134.557143567203</c:v>
                </c:pt>
                <c:pt idx="3">
                  <c:v>37237.166469980701</c:v>
                </c:pt>
                <c:pt idx="4">
                  <c:v>38326.702469037999</c:v>
                </c:pt>
                <c:pt idx="5">
                  <c:v>41500</c:v>
                </c:pt>
                <c:pt idx="6">
                  <c:v>46500</c:v>
                </c:pt>
                <c:pt idx="7">
                  <c:v>40507.6155215615</c:v>
                </c:pt>
                <c:pt idx="8">
                  <c:v>46215.620610235899</c:v>
                </c:pt>
                <c:pt idx="9">
                  <c:v>57000</c:v>
                </c:pt>
                <c:pt idx="10">
                  <c:v>69318.644173891196</c:v>
                </c:pt>
                <c:pt idx="11">
                  <c:v>76385.347416172197</c:v>
                </c:pt>
                <c:pt idx="12">
                  <c:v>84812.589866468305</c:v>
                </c:pt>
                <c:pt idx="13">
                  <c:v>94053.578365401394</c:v>
                </c:pt>
                <c:pt idx="14">
                  <c:v>127208.759000454</c:v>
                </c:pt>
                <c:pt idx="15">
                  <c:v>140527.31480373401</c:v>
                </c:pt>
              </c:numCache>
            </c:numRef>
          </c:yVal>
          <c:smooth val="0"/>
          <c:extLst>
            <c:ext xmlns:c16="http://schemas.microsoft.com/office/drawing/2014/chart" uri="{C3380CC4-5D6E-409C-BE32-E72D297353CC}">
              <c16:uniqueId val="{00000006-23A2-4C89-BAA9-E1159BFBC23B}"/>
            </c:ext>
          </c:extLst>
        </c:ser>
        <c:dLbls>
          <c:showLegendKey val="0"/>
          <c:showVal val="0"/>
          <c:showCatName val="0"/>
          <c:showSerName val="0"/>
          <c:showPercent val="0"/>
          <c:showBubbleSize val="0"/>
        </c:dLbls>
        <c:axId val="2102854015"/>
        <c:axId val="2102859839"/>
      </c:scatterChart>
      <c:valAx>
        <c:axId val="2102854015"/>
        <c:scaling>
          <c:orientation val="minMax"/>
          <c:max val="35"/>
          <c:min val="0"/>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2102859839"/>
        <c:crosses val="autoZero"/>
        <c:crossBetween val="midCat"/>
        <c:majorUnit val="10"/>
      </c:valAx>
      <c:valAx>
        <c:axId val="2102859839"/>
        <c:scaling>
          <c:orientation val="minMax"/>
          <c:max val="200000"/>
          <c:min val="0"/>
        </c:scaling>
        <c:delete val="0"/>
        <c:axPos val="l"/>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2102854015"/>
        <c:crosses val="autoZero"/>
        <c:crossBetween val="midCat"/>
        <c:majorUnit val="5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905935028518349"/>
          <c:y val="6.8282193805262834E-2"/>
          <c:w val="0.84800295899840716"/>
          <c:h val="0.77817842656407987"/>
        </c:manualLayout>
      </c:layout>
      <c:barChart>
        <c:barDir val="col"/>
        <c:grouping val="clustered"/>
        <c:varyColors val="0"/>
        <c:ser>
          <c:idx val="0"/>
          <c:order val="0"/>
          <c:tx>
            <c:strRef>
              <c:f>Sheet1!$B$1</c:f>
              <c:strCache>
                <c:ptCount val="1"/>
                <c:pt idx="0">
                  <c:v>Series 1</c:v>
                </c:pt>
              </c:strCache>
            </c:strRef>
          </c:tx>
          <c:spPr>
            <a:solidFill>
              <a:srgbClr val="FF8000"/>
            </a:solidFill>
            <a:ln>
              <a:noFill/>
            </a:ln>
            <a:effectLst/>
          </c:spPr>
          <c:invertIfNegative val="0"/>
          <c:dPt>
            <c:idx val="0"/>
            <c:invertIfNegative val="0"/>
            <c:bubble3D val="0"/>
            <c:spPr>
              <a:solidFill>
                <a:srgbClr val="FF8000"/>
              </a:solidFill>
              <a:ln>
                <a:noFill/>
              </a:ln>
              <a:effectLst/>
            </c:spPr>
            <c:extLst>
              <c:ext xmlns:c16="http://schemas.microsoft.com/office/drawing/2014/chart" uri="{C3380CC4-5D6E-409C-BE32-E72D297353CC}">
                <c16:uniqueId val="{00000001-47DA-4E30-ABBD-DCF5DB4446F7}"/>
              </c:ext>
            </c:extLst>
          </c:dPt>
          <c:dPt>
            <c:idx val="1"/>
            <c:invertIfNegative val="0"/>
            <c:bubble3D val="0"/>
            <c:spPr>
              <a:solidFill>
                <a:srgbClr val="FF8000"/>
              </a:solidFill>
              <a:ln>
                <a:noFill/>
              </a:ln>
              <a:effectLst/>
            </c:spPr>
            <c:extLst>
              <c:ext xmlns:c16="http://schemas.microsoft.com/office/drawing/2014/chart" uri="{C3380CC4-5D6E-409C-BE32-E72D297353CC}">
                <c16:uniqueId val="{00000003-47DA-4E30-ABBD-DCF5DB4446F7}"/>
              </c:ext>
            </c:extLst>
          </c:dPt>
          <c:dPt>
            <c:idx val="2"/>
            <c:invertIfNegative val="0"/>
            <c:bubble3D val="0"/>
            <c:spPr>
              <a:solidFill>
                <a:srgbClr val="FF8000"/>
              </a:solidFill>
              <a:ln>
                <a:noFill/>
              </a:ln>
              <a:effectLst/>
            </c:spPr>
            <c:extLst>
              <c:ext xmlns:c16="http://schemas.microsoft.com/office/drawing/2014/chart" uri="{C3380CC4-5D6E-409C-BE32-E72D297353CC}">
                <c16:uniqueId val="{00000005-47DA-4E30-ABBD-DCF5DB4446F7}"/>
              </c:ext>
            </c:extLst>
          </c:dPt>
          <c:dPt>
            <c:idx val="3"/>
            <c:invertIfNegative val="0"/>
            <c:bubble3D val="0"/>
            <c:spPr>
              <a:solidFill>
                <a:srgbClr val="FF8000"/>
              </a:solidFill>
              <a:ln>
                <a:noFill/>
              </a:ln>
              <a:effectLst/>
            </c:spPr>
            <c:extLst>
              <c:ext xmlns:c16="http://schemas.microsoft.com/office/drawing/2014/chart" uri="{C3380CC4-5D6E-409C-BE32-E72D297353CC}">
                <c16:uniqueId val="{00000007-47DA-4E30-ABBD-DCF5DB4446F7}"/>
              </c:ext>
            </c:extLst>
          </c:dPt>
          <c:dPt>
            <c:idx val="4"/>
            <c:invertIfNegative val="0"/>
            <c:bubble3D val="0"/>
            <c:spPr>
              <a:solidFill>
                <a:srgbClr val="FF8000"/>
              </a:solidFill>
              <a:ln>
                <a:noFill/>
              </a:ln>
              <a:effectLst/>
            </c:spPr>
            <c:extLst>
              <c:ext xmlns:c16="http://schemas.microsoft.com/office/drawing/2014/chart" uri="{C3380CC4-5D6E-409C-BE32-E72D297353CC}">
                <c16:uniqueId val="{00000009-47DA-4E30-ABBD-DCF5DB4446F7}"/>
              </c:ext>
            </c:extLst>
          </c:dPt>
          <c:dPt>
            <c:idx val="5"/>
            <c:invertIfNegative val="0"/>
            <c:bubble3D val="0"/>
            <c:spPr>
              <a:solidFill>
                <a:srgbClr val="FF8000"/>
              </a:solidFill>
              <a:ln>
                <a:noFill/>
              </a:ln>
              <a:effectLst/>
            </c:spPr>
            <c:extLst>
              <c:ext xmlns:c16="http://schemas.microsoft.com/office/drawing/2014/chart" uri="{C3380CC4-5D6E-409C-BE32-E72D297353CC}">
                <c16:uniqueId val="{0000000B-47DA-4E30-ABBD-DCF5DB4446F7}"/>
              </c:ext>
            </c:extLst>
          </c:dPt>
          <c:errBars>
            <c:errBarType val="plus"/>
            <c:errValType val="cust"/>
            <c:noEndCap val="0"/>
            <c:plus>
              <c:numRef>
                <c:f>Sheet1!$G$2:$G$7</c:f>
                <c:numCache>
                  <c:formatCode>General</c:formatCode>
                  <c:ptCount val="6"/>
                  <c:pt idx="0">
                    <c:v>0.5</c:v>
                  </c:pt>
                  <c:pt idx="1">
                    <c:v>1.5</c:v>
                  </c:pt>
                  <c:pt idx="2">
                    <c:v>1.3000000000000007</c:v>
                  </c:pt>
                  <c:pt idx="3">
                    <c:v>1.5</c:v>
                  </c:pt>
                  <c:pt idx="4">
                    <c:v>1.6000000000000014</c:v>
                  </c:pt>
                  <c:pt idx="5">
                    <c:v>3.4000000000000057</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Sheet1!$A$2:$A$7</c:f>
              <c:strCache>
                <c:ptCount val="6"/>
                <c:pt idx="0">
                  <c:v>D2</c:v>
                </c:pt>
                <c:pt idx="1">
                  <c:v>D8</c:v>
                </c:pt>
                <c:pt idx="2">
                  <c:v>D10</c:v>
                </c:pt>
                <c:pt idx="3">
                  <c:v>D14</c:v>
                </c:pt>
                <c:pt idx="4">
                  <c:v>D16</c:v>
                </c:pt>
                <c:pt idx="5">
                  <c:v>D19</c:v>
                </c:pt>
              </c:strCache>
            </c:strRef>
          </c:cat>
          <c:val>
            <c:numRef>
              <c:f>Sheet1!$B$2:$B$7</c:f>
              <c:numCache>
                <c:formatCode>General</c:formatCode>
                <c:ptCount val="6"/>
                <c:pt idx="0">
                  <c:v>15</c:v>
                </c:pt>
                <c:pt idx="1">
                  <c:v>4.5</c:v>
                </c:pt>
                <c:pt idx="2">
                  <c:v>16.2</c:v>
                </c:pt>
                <c:pt idx="3">
                  <c:v>35.5</c:v>
                </c:pt>
                <c:pt idx="4">
                  <c:v>48.4</c:v>
                </c:pt>
                <c:pt idx="5">
                  <c:v>64.599999999999994</c:v>
                </c:pt>
              </c:numCache>
            </c:numRef>
          </c:val>
          <c:extLst>
            <c:ext xmlns:c16="http://schemas.microsoft.com/office/drawing/2014/chart" uri="{C3380CC4-5D6E-409C-BE32-E72D297353CC}">
              <c16:uniqueId val="{0000000C-47DA-4E30-ABBD-DCF5DB4446F7}"/>
            </c:ext>
          </c:extLst>
        </c:ser>
        <c:ser>
          <c:idx val="1"/>
          <c:order val="1"/>
          <c:tx>
            <c:strRef>
              <c:f>Sheet1!$C$1</c:f>
              <c:strCache>
                <c:ptCount val="1"/>
                <c:pt idx="0">
                  <c:v>Series 2</c:v>
                </c:pt>
              </c:strCache>
            </c:strRef>
          </c:tx>
          <c:spPr>
            <a:pattFill prst="ltUpDiag">
              <a:fgClr>
                <a:srgbClr val="FF8000"/>
              </a:fgClr>
              <a:bgClr>
                <a:schemeClr val="bg1"/>
              </a:bgClr>
            </a:pattFill>
            <a:ln>
              <a:noFill/>
            </a:ln>
            <a:effectLst/>
          </c:spPr>
          <c:invertIfNegative val="0"/>
          <c:errBars>
            <c:errBarType val="plus"/>
            <c:errValType val="cust"/>
            <c:noEndCap val="0"/>
            <c:plus>
              <c:numRef>
                <c:f>Sheet1!$H$2:$H$7</c:f>
                <c:numCache>
                  <c:formatCode>General</c:formatCode>
                  <c:ptCount val="6"/>
                  <c:pt idx="0">
                    <c:v>0.5</c:v>
                  </c:pt>
                  <c:pt idx="1">
                    <c:v>0.5</c:v>
                  </c:pt>
                  <c:pt idx="2">
                    <c:v>1.3000000000000007</c:v>
                  </c:pt>
                  <c:pt idx="3">
                    <c:v>1.7999999999999972</c:v>
                  </c:pt>
                  <c:pt idx="4">
                    <c:v>2</c:v>
                  </c:pt>
                  <c:pt idx="5">
                    <c:v>2.5</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Sheet1!$A$2:$A$7</c:f>
              <c:strCache>
                <c:ptCount val="6"/>
                <c:pt idx="0">
                  <c:v>D2</c:v>
                </c:pt>
                <c:pt idx="1">
                  <c:v>D8</c:v>
                </c:pt>
                <c:pt idx="2">
                  <c:v>D10</c:v>
                </c:pt>
                <c:pt idx="3">
                  <c:v>D14</c:v>
                </c:pt>
                <c:pt idx="4">
                  <c:v>D16</c:v>
                </c:pt>
                <c:pt idx="5">
                  <c:v>D19</c:v>
                </c:pt>
              </c:strCache>
            </c:strRef>
          </c:cat>
          <c:val>
            <c:numRef>
              <c:f>Sheet1!$C$2:$C$7</c:f>
              <c:numCache>
                <c:formatCode>General</c:formatCode>
                <c:ptCount val="6"/>
                <c:pt idx="0">
                  <c:v>7.5</c:v>
                </c:pt>
                <c:pt idx="1">
                  <c:v>2.5</c:v>
                </c:pt>
                <c:pt idx="2">
                  <c:v>18.7</c:v>
                </c:pt>
                <c:pt idx="3">
                  <c:v>54.2</c:v>
                </c:pt>
                <c:pt idx="4">
                  <c:v>54</c:v>
                </c:pt>
                <c:pt idx="5">
                  <c:v>57.5</c:v>
                </c:pt>
              </c:numCache>
            </c:numRef>
          </c:val>
          <c:extLst>
            <c:ext xmlns:c16="http://schemas.microsoft.com/office/drawing/2014/chart" uri="{C3380CC4-5D6E-409C-BE32-E72D297353CC}">
              <c16:uniqueId val="{0000000D-47DA-4E30-ABBD-DCF5DB4446F7}"/>
            </c:ext>
          </c:extLst>
        </c:ser>
        <c:ser>
          <c:idx val="2"/>
          <c:order val="2"/>
          <c:tx>
            <c:strRef>
              <c:f>Sheet1!$D$1</c:f>
              <c:strCache>
                <c:ptCount val="1"/>
                <c:pt idx="0">
                  <c:v>Series 3</c:v>
                </c:pt>
              </c:strCache>
            </c:strRef>
          </c:tx>
          <c:spPr>
            <a:solidFill>
              <a:srgbClr val="A95AA1"/>
            </a:solidFill>
            <a:ln>
              <a:noFill/>
            </a:ln>
            <a:effectLst/>
          </c:spPr>
          <c:invertIfNegative val="0"/>
          <c:errBars>
            <c:errBarType val="plus"/>
            <c:errValType val="cust"/>
            <c:noEndCap val="0"/>
            <c:plus>
              <c:numRef>
                <c:f>Sheet1!$I$2:$I$7</c:f>
                <c:numCache>
                  <c:formatCode>General</c:formatCode>
                  <c:ptCount val="6"/>
                  <c:pt idx="0">
                    <c:v>1</c:v>
                  </c:pt>
                  <c:pt idx="1">
                    <c:v>3.5999999999999996</c:v>
                  </c:pt>
                  <c:pt idx="2">
                    <c:v>1.1999999999999993</c:v>
                  </c:pt>
                  <c:pt idx="3">
                    <c:v>1.5</c:v>
                  </c:pt>
                  <c:pt idx="4">
                    <c:v>2</c:v>
                  </c:pt>
                  <c:pt idx="5">
                    <c:v>1.9000000000000004</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Sheet1!$A$2:$A$7</c:f>
              <c:strCache>
                <c:ptCount val="6"/>
                <c:pt idx="0">
                  <c:v>D2</c:v>
                </c:pt>
                <c:pt idx="1">
                  <c:v>D8</c:v>
                </c:pt>
                <c:pt idx="2">
                  <c:v>D10</c:v>
                </c:pt>
                <c:pt idx="3">
                  <c:v>D14</c:v>
                </c:pt>
                <c:pt idx="4">
                  <c:v>D16</c:v>
                </c:pt>
                <c:pt idx="5">
                  <c:v>D19</c:v>
                </c:pt>
              </c:strCache>
            </c:strRef>
          </c:cat>
          <c:val>
            <c:numRef>
              <c:f>Sheet1!$D$2:$D$7</c:f>
              <c:numCache>
                <c:formatCode>General</c:formatCode>
                <c:ptCount val="6"/>
                <c:pt idx="0">
                  <c:v>9.5</c:v>
                </c:pt>
                <c:pt idx="1">
                  <c:v>8.9</c:v>
                </c:pt>
                <c:pt idx="2">
                  <c:v>8.8000000000000007</c:v>
                </c:pt>
                <c:pt idx="3">
                  <c:v>20</c:v>
                </c:pt>
                <c:pt idx="4">
                  <c:v>15</c:v>
                </c:pt>
                <c:pt idx="5">
                  <c:v>5.6</c:v>
                </c:pt>
              </c:numCache>
            </c:numRef>
          </c:val>
          <c:extLst>
            <c:ext xmlns:c16="http://schemas.microsoft.com/office/drawing/2014/chart" uri="{C3380CC4-5D6E-409C-BE32-E72D297353CC}">
              <c16:uniqueId val="{0000000E-47DA-4E30-ABBD-DCF5DB4446F7}"/>
            </c:ext>
          </c:extLst>
        </c:ser>
        <c:ser>
          <c:idx val="3"/>
          <c:order val="3"/>
          <c:tx>
            <c:strRef>
              <c:f>Sheet1!$E$1</c:f>
              <c:strCache>
                <c:ptCount val="1"/>
                <c:pt idx="0">
                  <c:v>Series 4</c:v>
                </c:pt>
              </c:strCache>
            </c:strRef>
          </c:tx>
          <c:spPr>
            <a:pattFill prst="ltUpDiag">
              <a:fgClr>
                <a:srgbClr val="A95AA1"/>
              </a:fgClr>
              <a:bgClr>
                <a:srgbClr val="FFFFFF"/>
              </a:bgClr>
            </a:pattFill>
            <a:ln>
              <a:noFill/>
            </a:ln>
            <a:effectLst/>
          </c:spPr>
          <c:invertIfNegative val="0"/>
          <c:errBars>
            <c:errBarType val="plus"/>
            <c:errValType val="cust"/>
            <c:noEndCap val="0"/>
            <c:plus>
              <c:numRef>
                <c:f>Sheet1!$J$2:$J$7</c:f>
                <c:numCache>
                  <c:formatCode>General</c:formatCode>
                  <c:ptCount val="6"/>
                  <c:pt idx="0">
                    <c:v>10.5</c:v>
                  </c:pt>
                  <c:pt idx="1">
                    <c:v>2</c:v>
                  </c:pt>
                  <c:pt idx="2">
                    <c:v>1.5</c:v>
                  </c:pt>
                  <c:pt idx="3">
                    <c:v>1.5</c:v>
                  </c:pt>
                  <c:pt idx="4">
                    <c:v>1.1000000000000014</c:v>
                  </c:pt>
                  <c:pt idx="5">
                    <c:v>1</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Sheet1!$A$2:$A$7</c:f>
              <c:strCache>
                <c:ptCount val="6"/>
                <c:pt idx="0">
                  <c:v>D2</c:v>
                </c:pt>
                <c:pt idx="1">
                  <c:v>D8</c:v>
                </c:pt>
                <c:pt idx="2">
                  <c:v>D10</c:v>
                </c:pt>
                <c:pt idx="3">
                  <c:v>D14</c:v>
                </c:pt>
                <c:pt idx="4">
                  <c:v>D16</c:v>
                </c:pt>
                <c:pt idx="5">
                  <c:v>D19</c:v>
                </c:pt>
              </c:strCache>
            </c:strRef>
          </c:cat>
          <c:val>
            <c:numRef>
              <c:f>Sheet1!$E$2:$E$7</c:f>
              <c:numCache>
                <c:formatCode>General</c:formatCode>
                <c:ptCount val="6"/>
                <c:pt idx="0">
                  <c:v>19.5</c:v>
                </c:pt>
                <c:pt idx="1">
                  <c:v>8</c:v>
                </c:pt>
                <c:pt idx="2">
                  <c:v>14.5</c:v>
                </c:pt>
                <c:pt idx="3">
                  <c:v>31</c:v>
                </c:pt>
                <c:pt idx="4">
                  <c:v>19.399999999999999</c:v>
                </c:pt>
                <c:pt idx="5">
                  <c:v>4</c:v>
                </c:pt>
              </c:numCache>
            </c:numRef>
          </c:val>
          <c:extLst>
            <c:ext xmlns:c16="http://schemas.microsoft.com/office/drawing/2014/chart" uri="{C3380CC4-5D6E-409C-BE32-E72D297353CC}">
              <c16:uniqueId val="{0000000F-47DA-4E30-ABBD-DCF5DB4446F7}"/>
            </c:ext>
          </c:extLst>
        </c:ser>
        <c:dLbls>
          <c:showLegendKey val="0"/>
          <c:showVal val="0"/>
          <c:showCatName val="0"/>
          <c:showSerName val="0"/>
          <c:showPercent val="0"/>
          <c:showBubbleSize val="0"/>
        </c:dLbls>
        <c:gapWidth val="50"/>
        <c:overlap val="-12"/>
        <c:axId val="501067792"/>
        <c:axId val="501061968"/>
      </c:barChart>
      <c:catAx>
        <c:axId val="50106779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01061968"/>
        <c:crosses val="autoZero"/>
        <c:auto val="1"/>
        <c:lblAlgn val="ctr"/>
        <c:lblOffset val="100"/>
        <c:noMultiLvlLbl val="0"/>
      </c:catAx>
      <c:valAx>
        <c:axId val="501061968"/>
        <c:scaling>
          <c:orientation val="minMax"/>
          <c:max val="80"/>
          <c:min val="0"/>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b="1" dirty="0"/>
                  <a:t>% </a:t>
                </a:r>
                <a:r>
                  <a:rPr lang="en-US" b="1" dirty="0" err="1"/>
                  <a:t>Tcm</a:t>
                </a:r>
                <a:r>
                  <a:rPr lang="en-US" b="1" dirty="0"/>
                  <a:t> of CAR+</a:t>
                </a:r>
              </a:p>
            </c:rich>
          </c:tx>
          <c:layout>
            <c:manualLayout>
              <c:xMode val="edge"/>
              <c:yMode val="edge"/>
              <c:x val="2.0928880638148288E-2"/>
              <c:y val="0.2024368392581993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01067792"/>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35692025637768"/>
          <c:y val="5.3364075930548011E-2"/>
          <c:w val="0.78382560945170143"/>
          <c:h val="0.84310121297270368"/>
        </c:manualLayout>
      </c:layout>
      <c:scatterChart>
        <c:scatterStyle val="lineMarker"/>
        <c:varyColors val="0"/>
        <c:ser>
          <c:idx val="2"/>
          <c:order val="0"/>
          <c:tx>
            <c:strRef>
              <c:f>Sheet1!$H$1</c:f>
              <c:strCache>
                <c:ptCount val="1"/>
                <c:pt idx="0">
                  <c:v>CAR-023</c:v>
                </c:pt>
              </c:strCache>
            </c:strRef>
          </c:tx>
          <c:spPr>
            <a:ln w="12700" cap="rnd">
              <a:solidFill>
                <a:srgbClr val="FF8000"/>
              </a:solidFill>
              <a:round/>
            </a:ln>
            <a:effectLst/>
          </c:spPr>
          <c:marker>
            <c:symbol val="diamond"/>
            <c:size val="5"/>
            <c:spPr>
              <a:solidFill>
                <a:srgbClr val="FF8000"/>
              </a:solidFill>
              <a:ln w="6350">
                <a:noFill/>
              </a:ln>
              <a:effectLst/>
            </c:spPr>
          </c:marker>
          <c:errBars>
            <c:errDir val="y"/>
            <c:errBarType val="both"/>
            <c:errValType val="cust"/>
            <c:noEndCap val="0"/>
            <c:plus>
              <c:numRef>
                <c:f>Sheet1!$Q$2:$Q$77</c:f>
                <c:numCache>
                  <c:formatCode>General</c:formatCode>
                  <c:ptCount val="76"/>
                  <c:pt idx="38">
                    <c:v>3000</c:v>
                  </c:pt>
                  <c:pt idx="39">
                    <c:v>2500</c:v>
                  </c:pt>
                  <c:pt idx="40">
                    <c:v>3200</c:v>
                  </c:pt>
                  <c:pt idx="42">
                    <c:v>3000</c:v>
                  </c:pt>
                  <c:pt idx="51">
                    <c:v>8000</c:v>
                  </c:pt>
                  <c:pt idx="63">
                    <c:v>3500</c:v>
                  </c:pt>
                  <c:pt idx="64">
                    <c:v>3500</c:v>
                  </c:pt>
                  <c:pt idx="65">
                    <c:v>5000</c:v>
                  </c:pt>
                  <c:pt idx="66">
                    <c:v>5000</c:v>
                  </c:pt>
                  <c:pt idx="67">
                    <c:v>4000</c:v>
                  </c:pt>
                  <c:pt idx="68">
                    <c:v>3000</c:v>
                  </c:pt>
                  <c:pt idx="74">
                    <c:v>6000</c:v>
                  </c:pt>
                </c:numCache>
              </c:numRef>
            </c:plus>
            <c:minus>
              <c:numRef>
                <c:f>Sheet1!$R$2:$R$77</c:f>
                <c:numCache>
                  <c:formatCode>General</c:formatCode>
                  <c:ptCount val="76"/>
                  <c:pt idx="38">
                    <c:v>3200</c:v>
                  </c:pt>
                  <c:pt idx="39">
                    <c:v>3200</c:v>
                  </c:pt>
                  <c:pt idx="40">
                    <c:v>3200</c:v>
                  </c:pt>
                  <c:pt idx="42">
                    <c:v>3500</c:v>
                  </c:pt>
                  <c:pt idx="51">
                    <c:v>8000</c:v>
                  </c:pt>
                  <c:pt idx="63">
                    <c:v>3500</c:v>
                  </c:pt>
                  <c:pt idx="64">
                    <c:v>3000</c:v>
                  </c:pt>
                  <c:pt idx="65">
                    <c:v>5000</c:v>
                  </c:pt>
                  <c:pt idx="66">
                    <c:v>5000</c:v>
                  </c:pt>
                  <c:pt idx="67">
                    <c:v>4000</c:v>
                  </c:pt>
                  <c:pt idx="68">
                    <c:v>3000</c:v>
                  </c:pt>
                  <c:pt idx="74">
                    <c:v>6000</c:v>
                  </c:pt>
                </c:numCache>
              </c:numRef>
            </c:minus>
            <c:spPr>
              <a:noFill/>
              <a:ln w="6350" cap="flat" cmpd="sng" algn="ctr">
                <a:solidFill>
                  <a:srgbClr val="FF8000"/>
                </a:solidFill>
                <a:round/>
              </a:ln>
              <a:effectLst/>
            </c:spPr>
          </c:errBars>
          <c:xVal>
            <c:numRef>
              <c:f>Sheet1!$G$2:$G$78</c:f>
              <c:numCache>
                <c:formatCode>General</c:formatCode>
                <c:ptCount val="77"/>
                <c:pt idx="0">
                  <c:v>0.1</c:v>
                </c:pt>
                <c:pt idx="1">
                  <c:v>0.11102876592007099</c:v>
                </c:pt>
                <c:pt idx="2">
                  <c:v>0.21396025472112401</c:v>
                </c:pt>
                <c:pt idx="3">
                  <c:v>0.50559947299077801</c:v>
                </c:pt>
                <c:pt idx="4">
                  <c:v>0.69430720245937705</c:v>
                </c:pt>
                <c:pt idx="5">
                  <c:v>0.91732542819499396</c:v>
                </c:pt>
                <c:pt idx="6">
                  <c:v>1.3462066315327099</c:v>
                </c:pt>
                <c:pt idx="7">
                  <c:v>1.8</c:v>
                </c:pt>
                <c:pt idx="8">
                  <c:v>2</c:v>
                </c:pt>
                <c:pt idx="9">
                  <c:v>2.1181927975406198</c:v>
                </c:pt>
                <c:pt idx="10">
                  <c:v>2.33120379519836</c:v>
                </c:pt>
                <c:pt idx="11">
                  <c:v>2.5694711303859799</c:v>
                </c:pt>
                <c:pt idx="12">
                  <c:v>2.8434785658517501</c:v>
                </c:pt>
                <c:pt idx="13">
                  <c:v>3.0817459010393802</c:v>
                </c:pt>
                <c:pt idx="14">
                  <c:v>3.35575333650515</c:v>
                </c:pt>
                <c:pt idx="15">
                  <c:v>3.5821073049333898</c:v>
                </c:pt>
                <c:pt idx="16">
                  <c:v>3.8322880068803999</c:v>
                </c:pt>
                <c:pt idx="17">
                  <c:v>4.1301221758649298</c:v>
                </c:pt>
                <c:pt idx="18">
                  <c:v>4.3683895110525501</c:v>
                </c:pt>
                <c:pt idx="19">
                  <c:v>4.5947434794808002</c:v>
                </c:pt>
                <c:pt idx="20">
                  <c:v>4.9878845825403797</c:v>
                </c:pt>
                <c:pt idx="21">
                  <c:v>5.21423855096862</c:v>
                </c:pt>
                <c:pt idx="22">
                  <c:v>5.5001593531937703</c:v>
                </c:pt>
                <c:pt idx="23">
                  <c:v>5.7622534219001604</c:v>
                </c:pt>
                <c:pt idx="24">
                  <c:v>5.9766940235690198</c:v>
                </c:pt>
                <c:pt idx="25">
                  <c:v>6.16730789171912</c:v>
                </c:pt>
                <c:pt idx="26">
                  <c:v>6.4174885936661301</c:v>
                </c:pt>
                <c:pt idx="27">
                  <c:v>6.6795826623725203</c:v>
                </c:pt>
                <c:pt idx="28">
                  <c:v>7.0012435648758098</c:v>
                </c:pt>
                <c:pt idx="29">
                  <c:v>7.2275975333040501</c:v>
                </c:pt>
                <c:pt idx="30">
                  <c:v>7.4896916020104403</c:v>
                </c:pt>
                <c:pt idx="31">
                  <c:v>7.7279589371980704</c:v>
                </c:pt>
                <c:pt idx="32">
                  <c:v>8.0019663726638406</c:v>
                </c:pt>
                <c:pt idx="33">
                  <c:v>8.2521470746108392</c:v>
                </c:pt>
                <c:pt idx="34">
                  <c:v>8.5261545100766103</c:v>
                </c:pt>
                <c:pt idx="35">
                  <c:v>8.8001619455423796</c:v>
                </c:pt>
                <c:pt idx="36">
                  <c:v>8.9550357134143397</c:v>
                </c:pt>
                <c:pt idx="37">
                  <c:v>9.2290431488801108</c:v>
                </c:pt>
                <c:pt idx="38">
                  <c:v>9.4553971173083493</c:v>
                </c:pt>
                <c:pt idx="39">
                  <c:v>9.6936644524959803</c:v>
                </c:pt>
                <c:pt idx="40">
                  <c:v>9.9676718879617496</c:v>
                </c:pt>
                <c:pt idx="41">
                  <c:v>10.205939223149301</c:v>
                </c:pt>
                <c:pt idx="42">
                  <c:v>10.4918600253745</c:v>
                </c:pt>
                <c:pt idx="43">
                  <c:v>10.730127360562101</c:v>
                </c:pt>
                <c:pt idx="44">
                  <c:v>10.992221429268501</c:v>
                </c:pt>
                <c:pt idx="45">
                  <c:v>11.242402131215499</c:v>
                </c:pt>
                <c:pt idx="46">
                  <c:v>11.4925828331625</c:v>
                </c:pt>
                <c:pt idx="47">
                  <c:v>11.849983835943901</c:v>
                </c:pt>
                <c:pt idx="48">
                  <c:v>12.0644244376128</c:v>
                </c:pt>
                <c:pt idx="49">
                  <c:v>12.2669516725223</c:v>
                </c:pt>
                <c:pt idx="50">
                  <c:v>12.5766992082662</c:v>
                </c:pt>
                <c:pt idx="51">
                  <c:v>12.8</c:v>
                </c:pt>
                <c:pt idx="52">
                  <c:v>13.0651472454008</c:v>
                </c:pt>
                <c:pt idx="53">
                  <c:v>13.339154680866599</c:v>
                </c:pt>
                <c:pt idx="54">
                  <c:v>13.5893353828136</c:v>
                </c:pt>
                <c:pt idx="55">
                  <c:v>13.732295783926199</c:v>
                </c:pt>
                <c:pt idx="56">
                  <c:v>13.9705631191138</c:v>
                </c:pt>
                <c:pt idx="57">
                  <c:v>14.2326571878202</c:v>
                </c:pt>
                <c:pt idx="58">
                  <c:v>14.506664623285999</c:v>
                </c:pt>
                <c:pt idx="59">
                  <c:v>14.8044987922705</c:v>
                </c:pt>
                <c:pt idx="60">
                  <c:v>15.0785062277363</c:v>
                </c:pt>
                <c:pt idx="61">
                  <c:v>15.316773562923901</c:v>
                </c:pt>
                <c:pt idx="62">
                  <c:v>15.602694365149</c:v>
                </c:pt>
                <c:pt idx="63">
                  <c:v>15.8</c:v>
                </c:pt>
                <c:pt idx="64">
                  <c:v>16.091142402283701</c:v>
                </c:pt>
                <c:pt idx="65">
                  <c:v>16.329409737471298</c:v>
                </c:pt>
                <c:pt idx="66">
                  <c:v>16.615330539696402</c:v>
                </c:pt>
                <c:pt idx="67">
                  <c:v>16.853597874884102</c:v>
                </c:pt>
                <c:pt idx="68">
                  <c:v>17.1037785768311</c:v>
                </c:pt>
                <c:pt idx="69">
                  <c:v>17.342045912018701</c:v>
                </c:pt>
                <c:pt idx="70">
                  <c:v>17.5</c:v>
                </c:pt>
                <c:pt idx="71">
                  <c:v>17.8</c:v>
                </c:pt>
                <c:pt idx="72">
                  <c:v>18.056847917581599</c:v>
                </c:pt>
                <c:pt idx="73">
                  <c:v>18.330855353047301</c:v>
                </c:pt>
                <c:pt idx="74">
                  <c:v>18.581036054994399</c:v>
                </c:pt>
                <c:pt idx="75">
                  <c:v>18.831216756941402</c:v>
                </c:pt>
                <c:pt idx="76">
                  <c:v>19</c:v>
                </c:pt>
              </c:numCache>
            </c:numRef>
          </c:xVal>
          <c:yVal>
            <c:numRef>
              <c:f>Sheet1!$H$2:$H$78</c:f>
              <c:numCache>
                <c:formatCode>General</c:formatCode>
                <c:ptCount val="77"/>
                <c:pt idx="0">
                  <c:v>40367.911960946003</c:v>
                </c:pt>
                <c:pt idx="1">
                  <c:v>37164.1935281486</c:v>
                </c:pt>
                <c:pt idx="2">
                  <c:v>32895.145605524202</c:v>
                </c:pt>
                <c:pt idx="3">
                  <c:v>30222.335107795501</c:v>
                </c:pt>
                <c:pt idx="4">
                  <c:v>28085.000250731799</c:v>
                </c:pt>
                <c:pt idx="5">
                  <c:v>21146.6554500682</c:v>
                </c:pt>
                <c:pt idx="6">
                  <c:v>21315.6605571285</c:v>
                </c:pt>
                <c:pt idx="7">
                  <c:v>21663.8602683483</c:v>
                </c:pt>
                <c:pt idx="8">
                  <c:v>36950.565451032897</c:v>
                </c:pt>
                <c:pt idx="9">
                  <c:v>30011.517926431301</c:v>
                </c:pt>
                <c:pt idx="10">
                  <c:v>31118.337408757299</c:v>
                </c:pt>
                <c:pt idx="11">
                  <c:v>28767.628235999899</c:v>
                </c:pt>
                <c:pt idx="12">
                  <c:v>29255.874972006499</c:v>
                </c:pt>
                <c:pt idx="13">
                  <c:v>28633.671485341401</c:v>
                </c:pt>
                <c:pt idx="14">
                  <c:v>26405.695000345801</c:v>
                </c:pt>
                <c:pt idx="15">
                  <c:v>24425.623904546999</c:v>
                </c:pt>
                <c:pt idx="16">
                  <c:v>23309.317649059602</c:v>
                </c:pt>
                <c:pt idx="17">
                  <c:v>22068.570696239301</c:v>
                </c:pt>
                <c:pt idx="18">
                  <c:v>20335.184982800602</c:v>
                </c:pt>
                <c:pt idx="19">
                  <c:v>19095.902038184198</c:v>
                </c:pt>
                <c:pt idx="20">
                  <c:v>36743.300929576799</c:v>
                </c:pt>
                <c:pt idx="21">
                  <c:v>33528.582915140702</c:v>
                </c:pt>
                <c:pt idx="22">
                  <c:v>31300.362428777698</c:v>
                </c:pt>
                <c:pt idx="23">
                  <c:v>30183.812171923099</c:v>
                </c:pt>
                <c:pt idx="24">
                  <c:v>27339.732234445401</c:v>
                </c:pt>
                <c:pt idx="25">
                  <c:v>27459.292904432001</c:v>
                </c:pt>
                <c:pt idx="26">
                  <c:v>26342.986648944701</c:v>
                </c:pt>
                <c:pt idx="27">
                  <c:v>25720.295159544999</c:v>
                </c:pt>
                <c:pt idx="28">
                  <c:v>46702.704739462497</c:v>
                </c:pt>
                <c:pt idx="29">
                  <c:v>39043.257817931699</c:v>
                </c:pt>
                <c:pt idx="30">
                  <c:v>37679.778177349603</c:v>
                </c:pt>
                <c:pt idx="31">
                  <c:v>34711.745545273603</c:v>
                </c:pt>
                <c:pt idx="32">
                  <c:v>35940.780432462598</c:v>
                </c:pt>
                <c:pt idx="33">
                  <c:v>33960.221333929097</c:v>
                </c:pt>
                <c:pt idx="34">
                  <c:v>33337.285843162099</c:v>
                </c:pt>
                <c:pt idx="35">
                  <c:v>31479.703433757699</c:v>
                </c:pt>
                <c:pt idx="36">
                  <c:v>42217.959608127501</c:v>
                </c:pt>
                <c:pt idx="37">
                  <c:v>39002.265588222101</c:v>
                </c:pt>
                <c:pt idx="38">
                  <c:v>36775.265108695698</c:v>
                </c:pt>
                <c:pt idx="39">
                  <c:v>34548.0206278021</c:v>
                </c:pt>
                <c:pt idx="40">
                  <c:v>33925.085137034999</c:v>
                </c:pt>
                <c:pt idx="41">
                  <c:v>33302.88165037</c:v>
                </c:pt>
                <c:pt idx="42">
                  <c:v>32062.378698917</c:v>
                </c:pt>
                <c:pt idx="43">
                  <c:v>31193.245828524399</c:v>
                </c:pt>
                <c:pt idx="44">
                  <c:v>31681.7365658983</c:v>
                </c:pt>
                <c:pt idx="45">
                  <c:v>30565.430310411</c:v>
                </c:pt>
                <c:pt idx="46">
                  <c:v>31548.023816607099</c:v>
                </c:pt>
                <c:pt idx="47">
                  <c:v>48825.760636510699</c:v>
                </c:pt>
                <c:pt idx="48">
                  <c:v>42154.275251257102</c:v>
                </c:pt>
                <c:pt idx="49">
                  <c:v>39927.762774465402</c:v>
                </c:pt>
                <c:pt idx="50">
                  <c:v>40538.742198233798</c:v>
                </c:pt>
                <c:pt idx="51">
                  <c:v>46500</c:v>
                </c:pt>
                <c:pt idx="52">
                  <c:v>39170.626531672599</c:v>
                </c:pt>
                <c:pt idx="53">
                  <c:v>39535.408575815498</c:v>
                </c:pt>
                <c:pt idx="54">
                  <c:v>40024.143314556699</c:v>
                </c:pt>
                <c:pt idx="55">
                  <c:v>62615.253909212603</c:v>
                </c:pt>
                <c:pt idx="56">
                  <c:v>50510.834079220003</c:v>
                </c:pt>
                <c:pt idx="57">
                  <c:v>46307.6665257719</c:v>
                </c:pt>
                <c:pt idx="58">
                  <c:v>44203.154732640098</c:v>
                </c:pt>
                <c:pt idx="59">
                  <c:v>43332.801855411002</c:v>
                </c:pt>
                <c:pt idx="60">
                  <c:v>42216.007597188996</c:v>
                </c:pt>
                <c:pt idx="61">
                  <c:v>42087.662877978903</c:v>
                </c:pt>
                <c:pt idx="62">
                  <c:v>42328.736228890702</c:v>
                </c:pt>
                <c:pt idx="63">
                  <c:v>62500</c:v>
                </c:pt>
                <c:pt idx="64">
                  <c:v>53924.413208021702</c:v>
                </c:pt>
                <c:pt idx="65">
                  <c:v>51326.7746515369</c:v>
                </c:pt>
                <c:pt idx="66">
                  <c:v>49715.877624492699</c:v>
                </c:pt>
                <c:pt idx="67">
                  <c:v>50328.321056464898</c:v>
                </c:pt>
                <c:pt idx="68">
                  <c:v>48841.620725386398</c:v>
                </c:pt>
                <c:pt idx="69">
                  <c:v>49083.670081767501</c:v>
                </c:pt>
                <c:pt idx="70">
                  <c:v>49324.499431311997</c:v>
                </c:pt>
                <c:pt idx="71">
                  <c:v>51049.5890982618</c:v>
                </c:pt>
                <c:pt idx="72">
                  <c:v>51044.465069548103</c:v>
                </c:pt>
                <c:pt idx="73">
                  <c:v>51656.176497418397</c:v>
                </c:pt>
                <c:pt idx="74">
                  <c:v>56466.175451390402</c:v>
                </c:pt>
                <c:pt idx="75">
                  <c:v>51769.393131854697</c:v>
                </c:pt>
                <c:pt idx="76">
                  <c:v>52874.719325812701</c:v>
                </c:pt>
              </c:numCache>
            </c:numRef>
          </c:yVal>
          <c:smooth val="0"/>
          <c:extLst>
            <c:ext xmlns:c16="http://schemas.microsoft.com/office/drawing/2014/chart" uri="{C3380CC4-5D6E-409C-BE32-E72D297353CC}">
              <c16:uniqueId val="{00000000-989D-430F-8682-60F556F0E454}"/>
            </c:ext>
          </c:extLst>
        </c:ser>
        <c:ser>
          <c:idx val="1"/>
          <c:order val="1"/>
          <c:tx>
            <c:strRef>
              <c:f>Sheet1!$E$1</c:f>
              <c:strCache>
                <c:ptCount val="1"/>
                <c:pt idx="0">
                  <c:v>CD22 CAR</c:v>
                </c:pt>
              </c:strCache>
            </c:strRef>
          </c:tx>
          <c:spPr>
            <a:ln w="12700" cap="rnd">
              <a:solidFill>
                <a:srgbClr val="A95AA1"/>
              </a:solidFill>
              <a:round/>
            </a:ln>
            <a:effectLst/>
          </c:spPr>
          <c:marker>
            <c:symbol val="triangle"/>
            <c:size val="5"/>
            <c:spPr>
              <a:solidFill>
                <a:srgbClr val="A95AA1"/>
              </a:solidFill>
              <a:ln w="9525">
                <a:noFill/>
              </a:ln>
              <a:effectLst/>
            </c:spPr>
          </c:marker>
          <c:dPt>
            <c:idx val="63"/>
            <c:marker>
              <c:symbol val="triangle"/>
              <c:size val="5"/>
              <c:spPr>
                <a:solidFill>
                  <a:srgbClr val="A95AA1"/>
                </a:solidFill>
                <a:ln w="6350">
                  <a:noFill/>
                </a:ln>
                <a:effectLst/>
              </c:spPr>
            </c:marker>
            <c:bubble3D val="0"/>
            <c:extLst>
              <c:ext xmlns:c16="http://schemas.microsoft.com/office/drawing/2014/chart" uri="{C3380CC4-5D6E-409C-BE32-E72D297353CC}">
                <c16:uniqueId val="{00000001-989D-430F-8682-60F556F0E454}"/>
              </c:ext>
            </c:extLst>
          </c:dPt>
          <c:dPt>
            <c:idx val="77"/>
            <c:marker>
              <c:symbol val="triangle"/>
              <c:size val="5"/>
              <c:spPr>
                <a:solidFill>
                  <a:srgbClr val="A95AA1"/>
                </a:solidFill>
                <a:ln w="9525">
                  <a:noFill/>
                </a:ln>
                <a:effectLst/>
              </c:spPr>
            </c:marker>
            <c:bubble3D val="0"/>
            <c:extLst>
              <c:ext xmlns:c16="http://schemas.microsoft.com/office/drawing/2014/chart" uri="{C3380CC4-5D6E-409C-BE32-E72D297353CC}">
                <c16:uniqueId val="{00000002-989D-430F-8682-60F556F0E454}"/>
              </c:ext>
            </c:extLst>
          </c:dPt>
          <c:errBars>
            <c:errDir val="y"/>
            <c:errBarType val="both"/>
            <c:errValType val="cust"/>
            <c:noEndCap val="0"/>
            <c:plus>
              <c:numRef>
                <c:f>Sheet1!$N$2:$N$79</c:f>
                <c:numCache>
                  <c:formatCode>General</c:formatCode>
                  <c:ptCount val="78"/>
                  <c:pt idx="13">
                    <c:v>3000</c:v>
                  </c:pt>
                  <c:pt idx="15">
                    <c:v>3000</c:v>
                  </c:pt>
                  <c:pt idx="18">
                    <c:v>3000</c:v>
                  </c:pt>
                  <c:pt idx="19">
                    <c:v>4000</c:v>
                  </c:pt>
                  <c:pt idx="38">
                    <c:v>4000</c:v>
                  </c:pt>
                  <c:pt idx="39">
                    <c:v>4000</c:v>
                  </c:pt>
                  <c:pt idx="40">
                    <c:v>5000</c:v>
                  </c:pt>
                  <c:pt idx="46">
                    <c:v>8000</c:v>
                  </c:pt>
                  <c:pt idx="54">
                    <c:v>4500</c:v>
                  </c:pt>
                  <c:pt idx="70">
                    <c:v>6000</c:v>
                  </c:pt>
                  <c:pt idx="72">
                    <c:v>4000</c:v>
                  </c:pt>
                  <c:pt idx="73">
                    <c:v>5500</c:v>
                  </c:pt>
                  <c:pt idx="74">
                    <c:v>6000</c:v>
                  </c:pt>
                  <c:pt idx="76">
                    <c:v>3000</c:v>
                  </c:pt>
                </c:numCache>
              </c:numRef>
            </c:plus>
            <c:minus>
              <c:numRef>
                <c:f>Sheet1!$O$2:$O$79</c:f>
                <c:numCache>
                  <c:formatCode>General</c:formatCode>
                  <c:ptCount val="78"/>
                  <c:pt idx="13">
                    <c:v>2000</c:v>
                  </c:pt>
                  <c:pt idx="15">
                    <c:v>2000</c:v>
                  </c:pt>
                  <c:pt idx="18">
                    <c:v>2000</c:v>
                  </c:pt>
                  <c:pt idx="19">
                    <c:v>2000</c:v>
                  </c:pt>
                  <c:pt idx="38">
                    <c:v>2500</c:v>
                  </c:pt>
                  <c:pt idx="39">
                    <c:v>2500</c:v>
                  </c:pt>
                  <c:pt idx="40">
                    <c:v>2000</c:v>
                  </c:pt>
                  <c:pt idx="46">
                    <c:v>8500</c:v>
                  </c:pt>
                  <c:pt idx="70">
                    <c:v>4500</c:v>
                  </c:pt>
                  <c:pt idx="72">
                    <c:v>4000</c:v>
                  </c:pt>
                  <c:pt idx="73">
                    <c:v>5500</c:v>
                  </c:pt>
                  <c:pt idx="74">
                    <c:v>6000</c:v>
                  </c:pt>
                  <c:pt idx="76">
                    <c:v>3500</c:v>
                  </c:pt>
                </c:numCache>
              </c:numRef>
            </c:minus>
            <c:spPr>
              <a:noFill/>
              <a:ln w="6350" cap="flat" cmpd="sng" algn="ctr">
                <a:solidFill>
                  <a:srgbClr val="A95AA1"/>
                </a:solidFill>
                <a:round/>
              </a:ln>
              <a:effectLst/>
            </c:spPr>
          </c:errBars>
          <c:xVal>
            <c:numRef>
              <c:f>Sheet1!$D$2:$D$79</c:f>
              <c:numCache>
                <c:formatCode>General</c:formatCode>
                <c:ptCount val="78"/>
                <c:pt idx="0">
                  <c:v>0.1</c:v>
                </c:pt>
                <c:pt idx="1">
                  <c:v>0.21396025472112401</c:v>
                </c:pt>
                <c:pt idx="2">
                  <c:v>0.45413372859025097</c:v>
                </c:pt>
                <c:pt idx="3">
                  <c:v>0.74577294685990403</c:v>
                </c:pt>
                <c:pt idx="4">
                  <c:v>0.86585968379446698</c:v>
                </c:pt>
                <c:pt idx="5">
                  <c:v>1.1231884057971</c:v>
                </c:pt>
                <c:pt idx="6">
                  <c:v>1.3805171277997299</c:v>
                </c:pt>
                <c:pt idx="7">
                  <c:v>1.72362209046991</c:v>
                </c:pt>
                <c:pt idx="8">
                  <c:v>1.8608640755379899</c:v>
                </c:pt>
                <c:pt idx="9">
                  <c:v>2.2000000000000002</c:v>
                </c:pt>
                <c:pt idx="10">
                  <c:v>2.4</c:v>
                </c:pt>
                <c:pt idx="11">
                  <c:v>2.6</c:v>
                </c:pt>
                <c:pt idx="12">
                  <c:v>2.95</c:v>
                </c:pt>
                <c:pt idx="13">
                  <c:v>3.15</c:v>
                </c:pt>
                <c:pt idx="14">
                  <c:v>3.33621541501976</c:v>
                </c:pt>
                <c:pt idx="15">
                  <c:v>3.6106993851558999</c:v>
                </c:pt>
                <c:pt idx="16">
                  <c:v>3.9</c:v>
                </c:pt>
                <c:pt idx="17">
                  <c:v>4.2</c:v>
                </c:pt>
                <c:pt idx="18">
                  <c:v>4.4000000000000004</c:v>
                </c:pt>
                <c:pt idx="19">
                  <c:v>4.6500000000000004</c:v>
                </c:pt>
                <c:pt idx="20">
                  <c:v>5.0174297321036399</c:v>
                </c:pt>
                <c:pt idx="21">
                  <c:v>5.20613746157224</c:v>
                </c:pt>
                <c:pt idx="22">
                  <c:v>5.4977766798418903</c:v>
                </c:pt>
                <c:pt idx="23">
                  <c:v>5.8065711462450604</c:v>
                </c:pt>
                <c:pt idx="24">
                  <c:v>5.9095026350461097</c:v>
                </c:pt>
                <c:pt idx="25">
                  <c:v>6.2182971014492701</c:v>
                </c:pt>
                <c:pt idx="26">
                  <c:v>6.4584705753184002</c:v>
                </c:pt>
                <c:pt idx="27">
                  <c:v>6.75</c:v>
                </c:pt>
                <c:pt idx="28">
                  <c:v>7.0074385155906898</c:v>
                </c:pt>
                <c:pt idx="29">
                  <c:v>7.2476119894598101</c:v>
                </c:pt>
                <c:pt idx="30">
                  <c:v>7.4706302151954302</c:v>
                </c:pt>
                <c:pt idx="31">
                  <c:v>7.7965799297320997</c:v>
                </c:pt>
                <c:pt idx="32">
                  <c:v>7.9681324110671898</c:v>
                </c:pt>
                <c:pt idx="33">
                  <c:v>8.2769268774703502</c:v>
                </c:pt>
                <c:pt idx="34">
                  <c:v>8.4999451032059703</c:v>
                </c:pt>
                <c:pt idx="35">
                  <c:v>8.7229633289415904</c:v>
                </c:pt>
                <c:pt idx="36">
                  <c:v>8.9974472990777308</c:v>
                </c:pt>
                <c:pt idx="37">
                  <c:v>9.23762077294686</c:v>
                </c:pt>
                <c:pt idx="38">
                  <c:v>9.4606389986824801</c:v>
                </c:pt>
                <c:pt idx="39">
                  <c:v>9.7351229688186205</c:v>
                </c:pt>
                <c:pt idx="40">
                  <c:v>10.026762187088201</c:v>
                </c:pt>
                <c:pt idx="41">
                  <c:v>10.215469916556801</c:v>
                </c:pt>
                <c:pt idx="42">
                  <c:v>10.5071091348265</c:v>
                </c:pt>
                <c:pt idx="43">
                  <c:v>10.764437856829099</c:v>
                </c:pt>
                <c:pt idx="44">
                  <c:v>11</c:v>
                </c:pt>
                <c:pt idx="45">
                  <c:v>11.25</c:v>
                </c:pt>
                <c:pt idx="46">
                  <c:v>11.433492534036001</c:v>
                </c:pt>
                <c:pt idx="47">
                  <c:v>11.810907992973201</c:v>
                </c:pt>
                <c:pt idx="48">
                  <c:v>12.0682367149758</c:v>
                </c:pt>
                <c:pt idx="49">
                  <c:v>12.325565436978399</c:v>
                </c:pt>
                <c:pt idx="50">
                  <c:v>12.548583662714099</c:v>
                </c:pt>
                <c:pt idx="51">
                  <c:v>12.823067632850201</c:v>
                </c:pt>
                <c:pt idx="52">
                  <c:v>13.0803963548528</c:v>
                </c:pt>
                <c:pt idx="53">
                  <c:v>13.320569828722</c:v>
                </c:pt>
                <c:pt idx="54">
                  <c:v>13.5778985507246</c:v>
                </c:pt>
                <c:pt idx="55">
                  <c:v>13.715140535792701</c:v>
                </c:pt>
                <c:pt idx="56">
                  <c:v>14.023935002195801</c:v>
                </c:pt>
                <c:pt idx="57">
                  <c:v>14.212642731664401</c:v>
                </c:pt>
                <c:pt idx="58">
                  <c:v>14.555747694334601</c:v>
                </c:pt>
                <c:pt idx="59">
                  <c:v>14.8302316644708</c:v>
                </c:pt>
                <c:pt idx="60">
                  <c:v>15.104715634606899</c:v>
                </c:pt>
                <c:pt idx="61">
                  <c:v>15.344889108476</c:v>
                </c:pt>
                <c:pt idx="62">
                  <c:v>15.567907334211601</c:v>
                </c:pt>
                <c:pt idx="63">
                  <c:v>15.808080808080801</c:v>
                </c:pt>
                <c:pt idx="64">
                  <c:v>16.013943785682901</c:v>
                </c:pt>
                <c:pt idx="65">
                  <c:v>16.322738252086001</c:v>
                </c:pt>
                <c:pt idx="66">
                  <c:v>16.545756477821701</c:v>
                </c:pt>
                <c:pt idx="67">
                  <c:v>16.837395696091299</c:v>
                </c:pt>
                <c:pt idx="68">
                  <c:v>17.0604139218269</c:v>
                </c:pt>
                <c:pt idx="69">
                  <c:v>17.25</c:v>
                </c:pt>
                <c:pt idx="70">
                  <c:v>17.5</c:v>
                </c:pt>
                <c:pt idx="71">
                  <c:v>17.849555335968301</c:v>
                </c:pt>
                <c:pt idx="72">
                  <c:v>18.072573561704001</c:v>
                </c:pt>
                <c:pt idx="73">
                  <c:v>18.295591787439601</c:v>
                </c:pt>
                <c:pt idx="74">
                  <c:v>18.552920509442199</c:v>
                </c:pt>
                <c:pt idx="75">
                  <c:v>18.8102492314448</c:v>
                </c:pt>
                <c:pt idx="76">
                  <c:v>19.067577953447501</c:v>
                </c:pt>
                <c:pt idx="77">
                  <c:v>19.3</c:v>
                </c:pt>
              </c:numCache>
            </c:numRef>
          </c:xVal>
          <c:yVal>
            <c:numRef>
              <c:f>Sheet1!$E$2:$E$79</c:f>
              <c:numCache>
                <c:formatCode>General</c:formatCode>
                <c:ptCount val="78"/>
                <c:pt idx="0">
                  <c:v>37523.636822374501</c:v>
                </c:pt>
                <c:pt idx="1">
                  <c:v>33606.302230659399</c:v>
                </c:pt>
                <c:pt idx="2">
                  <c:v>34134.750631945499</c:v>
                </c:pt>
                <c:pt idx="3">
                  <c:v>33595.410009622203</c:v>
                </c:pt>
                <c:pt idx="4">
                  <c:v>23281.179411380399</c:v>
                </c:pt>
                <c:pt idx="5">
                  <c:v>24342.6439195489</c:v>
                </c:pt>
                <c:pt idx="6">
                  <c:v>26648.632521703999</c:v>
                </c:pt>
                <c:pt idx="7">
                  <c:v>27530.551063743998</c:v>
                </c:pt>
                <c:pt idx="8">
                  <c:v>56685.161798532499</c:v>
                </c:pt>
                <c:pt idx="9">
                  <c:v>47791.839002685098</c:v>
                </c:pt>
                <c:pt idx="10">
                  <c:v>46186.466166596998</c:v>
                </c:pt>
                <c:pt idx="11">
                  <c:v>45824.914700557398</c:v>
                </c:pt>
                <c:pt idx="12">
                  <c:v>44930.698489604503</c:v>
                </c:pt>
                <c:pt idx="13">
                  <c:v>46500</c:v>
                </c:pt>
                <c:pt idx="14">
                  <c:v>42000</c:v>
                </c:pt>
                <c:pt idx="15">
                  <c:v>42800</c:v>
                </c:pt>
                <c:pt idx="16">
                  <c:v>39800</c:v>
                </c:pt>
                <c:pt idx="17">
                  <c:v>40500</c:v>
                </c:pt>
                <c:pt idx="18">
                  <c:v>39033.790564879797</c:v>
                </c:pt>
                <c:pt idx="19">
                  <c:v>37073.893502130901</c:v>
                </c:pt>
                <c:pt idx="20">
                  <c:v>63198.709978747298</c:v>
                </c:pt>
                <c:pt idx="21">
                  <c:v>46304.875150129898</c:v>
                </c:pt>
                <c:pt idx="22">
                  <c:v>41498.5947769958</c:v>
                </c:pt>
                <c:pt idx="23">
                  <c:v>42914.583511825098</c:v>
                </c:pt>
                <c:pt idx="24">
                  <c:v>39178.903058052099</c:v>
                </c:pt>
                <c:pt idx="25">
                  <c:v>38283.632761192297</c:v>
                </c:pt>
                <c:pt idx="26">
                  <c:v>37500</c:v>
                </c:pt>
                <c:pt idx="27">
                  <c:v>36500</c:v>
                </c:pt>
                <c:pt idx="28">
                  <c:v>56757.542364134097</c:v>
                </c:pt>
                <c:pt idx="29">
                  <c:v>47507.587169812403</c:v>
                </c:pt>
                <c:pt idx="30">
                  <c:v>45500</c:v>
                </c:pt>
                <c:pt idx="31">
                  <c:v>43500</c:v>
                </c:pt>
                <c:pt idx="32">
                  <c:v>41803.576966036002</c:v>
                </c:pt>
                <c:pt idx="33">
                  <c:v>40500</c:v>
                </c:pt>
                <c:pt idx="34">
                  <c:v>41000</c:v>
                </c:pt>
                <c:pt idx="35">
                  <c:v>40000</c:v>
                </c:pt>
                <c:pt idx="36">
                  <c:v>51205.320530939898</c:v>
                </c:pt>
                <c:pt idx="37">
                  <c:v>43911.046055739796</c:v>
                </c:pt>
                <c:pt idx="38">
                  <c:v>40528.484380751703</c:v>
                </c:pt>
                <c:pt idx="39">
                  <c:v>37678.236088708203</c:v>
                </c:pt>
                <c:pt idx="40">
                  <c:v>36783.317153817297</c:v>
                </c:pt>
                <c:pt idx="41">
                  <c:v>35890.506390740098</c:v>
                </c:pt>
                <c:pt idx="42">
                  <c:v>35173.376612132997</c:v>
                </c:pt>
                <c:pt idx="43">
                  <c:v>36057.051964017701</c:v>
                </c:pt>
                <c:pt idx="44">
                  <c:v>36761.884073711903</c:v>
                </c:pt>
                <c:pt idx="45">
                  <c:v>38001.4891001332</c:v>
                </c:pt>
                <c:pt idx="46">
                  <c:v>47599.644005674803</c:v>
                </c:pt>
                <c:pt idx="47">
                  <c:v>59325.998357087599</c:v>
                </c:pt>
                <c:pt idx="48">
                  <c:v>44919.806268567299</c:v>
                </c:pt>
                <c:pt idx="49">
                  <c:v>41536.541869641398</c:v>
                </c:pt>
                <c:pt idx="50">
                  <c:v>43487.654883166702</c:v>
                </c:pt>
                <c:pt idx="51">
                  <c:v>43126.454779096101</c:v>
                </c:pt>
                <c:pt idx="52">
                  <c:v>41521.081943008001</c:v>
                </c:pt>
                <c:pt idx="53">
                  <c:v>41516.162875442802</c:v>
                </c:pt>
                <c:pt idx="54">
                  <c:v>41866.470758476302</c:v>
                </c:pt>
                <c:pt idx="55">
                  <c:v>76532.5453380619</c:v>
                </c:pt>
                <c:pt idx="56">
                  <c:v>56500</c:v>
                </c:pt>
                <c:pt idx="57">
                  <c:v>54000</c:v>
                </c:pt>
                <c:pt idx="58">
                  <c:v>50202.5334715844</c:v>
                </c:pt>
                <c:pt idx="59">
                  <c:v>48596.809273527302</c:v>
                </c:pt>
                <c:pt idx="60">
                  <c:v>49657.9224197269</c:v>
                </c:pt>
                <c:pt idx="61">
                  <c:v>50541.949133580703</c:v>
                </c:pt>
                <c:pt idx="62">
                  <c:v>51426.327209403302</c:v>
                </c:pt>
                <c:pt idx="63">
                  <c:v>81000</c:v>
                </c:pt>
                <c:pt idx="64">
                  <c:v>71500</c:v>
                </c:pt>
                <c:pt idx="65">
                  <c:v>68500</c:v>
                </c:pt>
                <c:pt idx="66">
                  <c:v>69363.004361835498</c:v>
                </c:pt>
                <c:pt idx="67">
                  <c:v>71312.711927485099</c:v>
                </c:pt>
                <c:pt idx="68">
                  <c:v>73263.824941010404</c:v>
                </c:pt>
                <c:pt idx="69">
                  <c:v>76457.705238677605</c:v>
                </c:pt>
                <c:pt idx="70">
                  <c:v>86800</c:v>
                </c:pt>
                <c:pt idx="71">
                  <c:v>90848.788762533397</c:v>
                </c:pt>
                <c:pt idx="72">
                  <c:v>96889.052370585705</c:v>
                </c:pt>
                <c:pt idx="73">
                  <c:v>96000</c:v>
                </c:pt>
                <c:pt idx="74">
                  <c:v>106479.828674779</c:v>
                </c:pt>
                <c:pt idx="75">
                  <c:v>105763.40162011</c:v>
                </c:pt>
                <c:pt idx="76">
                  <c:v>105000</c:v>
                </c:pt>
                <c:pt idx="77">
                  <c:v>108335.817940305</c:v>
                </c:pt>
              </c:numCache>
            </c:numRef>
          </c:yVal>
          <c:smooth val="0"/>
          <c:extLst>
            <c:ext xmlns:c16="http://schemas.microsoft.com/office/drawing/2014/chart" uri="{C3380CC4-5D6E-409C-BE32-E72D297353CC}">
              <c16:uniqueId val="{00000003-989D-430F-8682-60F556F0E454}"/>
            </c:ext>
          </c:extLst>
        </c:ser>
        <c:ser>
          <c:idx val="0"/>
          <c:order val="2"/>
          <c:tx>
            <c:strRef>
              <c:f>Sheet1!$B$1</c:f>
              <c:strCache>
                <c:ptCount val="1"/>
                <c:pt idx="0">
                  <c:v>Control (NTD)</c:v>
                </c:pt>
              </c:strCache>
            </c:strRef>
          </c:tx>
          <c:spPr>
            <a:ln w="12700" cap="rnd">
              <a:solidFill>
                <a:srgbClr val="19416B"/>
              </a:solidFill>
              <a:round/>
            </a:ln>
            <a:effectLst/>
          </c:spPr>
          <c:marker>
            <c:symbol val="circle"/>
            <c:size val="5"/>
            <c:spPr>
              <a:solidFill>
                <a:srgbClr val="19416B"/>
              </a:solidFill>
              <a:ln w="6350">
                <a:noFill/>
              </a:ln>
              <a:effectLst/>
            </c:spPr>
          </c:marker>
          <c:errBars>
            <c:errDir val="y"/>
            <c:errBarType val="both"/>
            <c:errValType val="cust"/>
            <c:noEndCap val="0"/>
            <c:plus>
              <c:numRef>
                <c:f>Sheet1!$K$2:$K$24</c:f>
                <c:numCache>
                  <c:formatCode>General</c:formatCode>
                  <c:ptCount val="23"/>
                  <c:pt idx="4">
                    <c:v>7111.9176133200999</c:v>
                  </c:pt>
                  <c:pt idx="5">
                    <c:v>7465.3877540739995</c:v>
                  </c:pt>
                  <c:pt idx="6">
                    <c:v>8712.3713818430988</c:v>
                  </c:pt>
                  <c:pt idx="7">
                    <c:v>9246.4415746322957</c:v>
                  </c:pt>
                  <c:pt idx="13">
                    <c:v>5511.8152067659976</c:v>
                  </c:pt>
                  <c:pt idx="14">
                    <c:v>2844.6265005400055</c:v>
                  </c:pt>
                  <c:pt idx="21">
                    <c:v>6933.7770950680133</c:v>
                  </c:pt>
                  <c:pt idx="22">
                    <c:v>9066.1928845660004</c:v>
                  </c:pt>
                </c:numCache>
              </c:numRef>
            </c:plus>
            <c:minus>
              <c:numRef>
                <c:f>Sheet1!$L$2:$L$24</c:f>
                <c:numCache>
                  <c:formatCode>General</c:formatCode>
                  <c:ptCount val="23"/>
                  <c:pt idx="4">
                    <c:v>6577.4960585620011</c:v>
                  </c:pt>
                  <c:pt idx="5">
                    <c:v>8001.214756708001</c:v>
                  </c:pt>
                  <c:pt idx="6">
                    <c:v>7822.3715145173992</c:v>
                  </c:pt>
                  <c:pt idx="7">
                    <c:v>9422.1225591024013</c:v>
                  </c:pt>
                  <c:pt idx="13">
                    <c:v>5689.2530010810005</c:v>
                  </c:pt>
                  <c:pt idx="14">
                    <c:v>3911.3614382430096</c:v>
                  </c:pt>
                  <c:pt idx="21">
                    <c:v>7823.0742384549958</c:v>
                  </c:pt>
                  <c:pt idx="22">
                    <c:v>9779.8090434840124</c:v>
                  </c:pt>
                </c:numCache>
              </c:numRef>
            </c:minus>
            <c:spPr>
              <a:noFill/>
              <a:ln w="6350" cap="flat" cmpd="sng" algn="ctr">
                <a:solidFill>
                  <a:srgbClr val="19416B"/>
                </a:solidFill>
                <a:round/>
              </a:ln>
              <a:effectLst/>
            </c:spPr>
          </c:errBars>
          <c:xVal>
            <c:numRef>
              <c:f>Sheet1!$A$2:$A$24</c:f>
              <c:numCache>
                <c:formatCode>General</c:formatCode>
                <c:ptCount val="23"/>
                <c:pt idx="0">
                  <c:v>0.1</c:v>
                </c:pt>
                <c:pt idx="1">
                  <c:v>0.231115502854633</c:v>
                </c:pt>
                <c:pt idx="2">
                  <c:v>0.43697848045674098</c:v>
                </c:pt>
                <c:pt idx="3">
                  <c:v>0.78008344312692202</c:v>
                </c:pt>
                <c:pt idx="4">
                  <c:v>0.93448067632850196</c:v>
                </c:pt>
                <c:pt idx="5">
                  <c:v>1.14034365393061</c:v>
                </c:pt>
                <c:pt idx="6">
                  <c:v>1.4491381203337701</c:v>
                </c:pt>
                <c:pt idx="7">
                  <c:v>1.72362209046991</c:v>
                </c:pt>
                <c:pt idx="8">
                  <c:v>1.9</c:v>
                </c:pt>
                <c:pt idx="9">
                  <c:v>2.2000000000000002</c:v>
                </c:pt>
                <c:pt idx="10">
                  <c:v>2.35836627140975</c:v>
                </c:pt>
                <c:pt idx="11">
                  <c:v>2.65</c:v>
                </c:pt>
                <c:pt idx="12">
                  <c:v>2.87302371541502</c:v>
                </c:pt>
                <c:pt idx="13">
                  <c:v>3.1131971892841399</c:v>
                </c:pt>
                <c:pt idx="14">
                  <c:v>3.37052591128678</c:v>
                </c:pt>
                <c:pt idx="15">
                  <c:v>3.6106993851558999</c:v>
                </c:pt>
                <c:pt idx="16">
                  <c:v>3.8680281071585401</c:v>
                </c:pt>
                <c:pt idx="17">
                  <c:v>4.1082015810276697</c:v>
                </c:pt>
                <c:pt idx="18">
                  <c:v>4.3655303030303001</c:v>
                </c:pt>
                <c:pt idx="19">
                  <c:v>4.6228590250329402</c:v>
                </c:pt>
                <c:pt idx="20">
                  <c:v>5.0174297321036399</c:v>
                </c:pt>
                <c:pt idx="21">
                  <c:v>5.22329270970575</c:v>
                </c:pt>
                <c:pt idx="22">
                  <c:v>5.4634661835748801</c:v>
                </c:pt>
              </c:numCache>
            </c:numRef>
          </c:xVal>
          <c:yVal>
            <c:numRef>
              <c:f>Sheet1!$B$2:$B$24</c:f>
              <c:numCache>
                <c:formatCode>General</c:formatCode>
                <c:ptCount val="23"/>
                <c:pt idx="0">
                  <c:v>36811.777473301503</c:v>
                </c:pt>
                <c:pt idx="1">
                  <c:v>37695.101463217303</c:v>
                </c:pt>
                <c:pt idx="2">
                  <c:v>38402.041744725197</c:v>
                </c:pt>
                <c:pt idx="3">
                  <c:v>39106.171130481402</c:v>
                </c:pt>
                <c:pt idx="4">
                  <c:v>18835.045056410101</c:v>
                </c:pt>
                <c:pt idx="5">
                  <c:v>21319.8769007558</c:v>
                </c:pt>
                <c:pt idx="6">
                  <c:v>24869.335510990401</c:v>
                </c:pt>
                <c:pt idx="7">
                  <c:v>30730.755876852101</c:v>
                </c:pt>
                <c:pt idx="8">
                  <c:v>66819.495068676799</c:v>
                </c:pt>
                <c:pt idx="9">
                  <c:v>63969.598138602298</c:v>
                </c:pt>
                <c:pt idx="10">
                  <c:v>74453.887929811201</c:v>
                </c:pt>
                <c:pt idx="11">
                  <c:v>92583.462803191607</c:v>
                </c:pt>
                <c:pt idx="12">
                  <c:v>115512.64217229599</c:v>
                </c:pt>
                <c:pt idx="13">
                  <c:v>127952.96404459501</c:v>
                </c:pt>
                <c:pt idx="14">
                  <c:v>134703.681553845</c:v>
                </c:pt>
                <c:pt idx="15">
                  <c:v>136476.654049117</c:v>
                </c:pt>
                <c:pt idx="16">
                  <c:v>138427.06433870501</c:v>
                </c:pt>
                <c:pt idx="17">
                  <c:v>136999.83202086901</c:v>
                </c:pt>
                <c:pt idx="18">
                  <c:v>140194.76640444301</c:v>
                </c:pt>
                <c:pt idx="19">
                  <c:v>143567.48994430099</c:v>
                </c:pt>
                <c:pt idx="20">
                  <c:v>116713.246020165</c:v>
                </c:pt>
                <c:pt idx="21">
                  <c:v>128976.481460118</c:v>
                </c:pt>
                <c:pt idx="22">
                  <c:v>138216.59851931001</c:v>
                </c:pt>
              </c:numCache>
            </c:numRef>
          </c:yVal>
          <c:smooth val="0"/>
          <c:extLst>
            <c:ext xmlns:c16="http://schemas.microsoft.com/office/drawing/2014/chart" uri="{C3380CC4-5D6E-409C-BE32-E72D297353CC}">
              <c16:uniqueId val="{00000004-989D-430F-8682-60F556F0E454}"/>
            </c:ext>
          </c:extLst>
        </c:ser>
        <c:dLbls>
          <c:showLegendKey val="0"/>
          <c:showVal val="0"/>
          <c:showCatName val="0"/>
          <c:showSerName val="0"/>
          <c:showPercent val="0"/>
          <c:showBubbleSize val="0"/>
        </c:dLbls>
        <c:axId val="2102854015"/>
        <c:axId val="2102859839"/>
      </c:scatterChart>
      <c:valAx>
        <c:axId val="2102854015"/>
        <c:scaling>
          <c:orientation val="minMax"/>
          <c:max val="20"/>
          <c:min val="0"/>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2102859839"/>
        <c:crosses val="autoZero"/>
        <c:crossBetween val="midCat"/>
        <c:majorUnit val="5"/>
      </c:valAx>
      <c:valAx>
        <c:axId val="2102859839"/>
        <c:scaling>
          <c:orientation val="minMax"/>
          <c:max val="200000"/>
          <c:min val="0"/>
        </c:scaling>
        <c:delete val="0"/>
        <c:axPos val="l"/>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2102854015"/>
        <c:crosses val="autoZero"/>
        <c:crossBetween val="midCat"/>
        <c:majorUnit val="5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mn-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35692025637768"/>
          <c:y val="5.3364075930548011E-2"/>
          <c:w val="0.78382560945170143"/>
          <c:h val="0.84310121297270368"/>
        </c:manualLayout>
      </c:layout>
      <c:scatterChart>
        <c:scatterStyle val="lineMarker"/>
        <c:varyColors val="0"/>
        <c:ser>
          <c:idx val="2"/>
          <c:order val="0"/>
          <c:tx>
            <c:strRef>
              <c:f>Sheet1!$H$1</c:f>
              <c:strCache>
                <c:ptCount val="1"/>
                <c:pt idx="0">
                  <c:v>CAR-023</c:v>
                </c:pt>
              </c:strCache>
            </c:strRef>
          </c:tx>
          <c:spPr>
            <a:ln w="12700" cap="rnd">
              <a:solidFill>
                <a:srgbClr val="FF8000"/>
              </a:solidFill>
              <a:round/>
            </a:ln>
            <a:effectLst/>
          </c:spPr>
          <c:marker>
            <c:symbol val="diamond"/>
            <c:size val="5"/>
            <c:spPr>
              <a:solidFill>
                <a:srgbClr val="FF8000"/>
              </a:solidFill>
              <a:ln w="6350">
                <a:noFill/>
              </a:ln>
              <a:effectLst/>
            </c:spPr>
          </c:marker>
          <c:errBars>
            <c:errDir val="y"/>
            <c:errBarType val="both"/>
            <c:errValType val="cust"/>
            <c:noEndCap val="0"/>
            <c:plus>
              <c:numRef>
                <c:f>Sheet1!$Q$2:$Q$81</c:f>
                <c:numCache>
                  <c:formatCode>General</c:formatCode>
                  <c:ptCount val="80"/>
                  <c:pt idx="1">
                    <c:v>3000</c:v>
                  </c:pt>
                  <c:pt idx="3">
                    <c:v>3000</c:v>
                  </c:pt>
                  <c:pt idx="4">
                    <c:v>3000</c:v>
                  </c:pt>
                  <c:pt idx="9">
                    <c:v>3000</c:v>
                  </c:pt>
                  <c:pt idx="10">
                    <c:v>3500</c:v>
                  </c:pt>
                  <c:pt idx="11">
                    <c:v>3500</c:v>
                  </c:pt>
                  <c:pt idx="12">
                    <c:v>3500</c:v>
                  </c:pt>
                  <c:pt idx="13">
                    <c:v>3500</c:v>
                  </c:pt>
                  <c:pt idx="14">
                    <c:v>3000</c:v>
                  </c:pt>
                  <c:pt idx="30">
                    <c:v>2500</c:v>
                  </c:pt>
                  <c:pt idx="33">
                    <c:v>3000</c:v>
                  </c:pt>
                  <c:pt idx="34">
                    <c:v>3500</c:v>
                  </c:pt>
                  <c:pt idx="35">
                    <c:v>5000</c:v>
                  </c:pt>
                  <c:pt idx="36">
                    <c:v>5000</c:v>
                  </c:pt>
                  <c:pt idx="37">
                    <c:v>5000</c:v>
                  </c:pt>
                  <c:pt idx="38">
                    <c:v>6000</c:v>
                  </c:pt>
                  <c:pt idx="39">
                    <c:v>4500</c:v>
                  </c:pt>
                  <c:pt idx="40">
                    <c:v>4500</c:v>
                  </c:pt>
                  <c:pt idx="41">
                    <c:v>3500</c:v>
                  </c:pt>
                  <c:pt idx="42">
                    <c:v>4500</c:v>
                  </c:pt>
                  <c:pt idx="43">
                    <c:v>5500</c:v>
                  </c:pt>
                  <c:pt idx="44">
                    <c:v>5500</c:v>
                  </c:pt>
                  <c:pt idx="45">
                    <c:v>7000</c:v>
                  </c:pt>
                  <c:pt idx="46">
                    <c:v>7000</c:v>
                  </c:pt>
                  <c:pt idx="47">
                    <c:v>7500</c:v>
                  </c:pt>
                  <c:pt idx="48">
                    <c:v>7500</c:v>
                  </c:pt>
                  <c:pt idx="49">
                    <c:v>7500</c:v>
                  </c:pt>
                  <c:pt idx="50">
                    <c:v>5000</c:v>
                  </c:pt>
                  <c:pt idx="51">
                    <c:v>4900</c:v>
                  </c:pt>
                  <c:pt idx="52">
                    <c:v>4200</c:v>
                  </c:pt>
                  <c:pt idx="53">
                    <c:v>4500</c:v>
                  </c:pt>
                  <c:pt idx="54">
                    <c:v>4500</c:v>
                  </c:pt>
                  <c:pt idx="55">
                    <c:v>7000</c:v>
                  </c:pt>
                  <c:pt idx="56">
                    <c:v>8000</c:v>
                  </c:pt>
                  <c:pt idx="57">
                    <c:v>3000</c:v>
                  </c:pt>
                  <c:pt idx="58">
                    <c:v>3000</c:v>
                  </c:pt>
                  <c:pt idx="59">
                    <c:v>5000</c:v>
                  </c:pt>
                  <c:pt idx="60">
                    <c:v>8000</c:v>
                  </c:pt>
                  <c:pt idx="61">
                    <c:v>9000</c:v>
                  </c:pt>
                  <c:pt idx="62">
                    <c:v>9000</c:v>
                  </c:pt>
                  <c:pt idx="63">
                    <c:v>7000</c:v>
                  </c:pt>
                  <c:pt idx="65">
                    <c:v>6000</c:v>
                  </c:pt>
                  <c:pt idx="70">
                    <c:v>3000</c:v>
                  </c:pt>
                  <c:pt idx="71">
                    <c:v>3000</c:v>
                  </c:pt>
                </c:numCache>
              </c:numRef>
            </c:plus>
            <c:minus>
              <c:numRef>
                <c:f>Sheet1!$R$2:$R$81</c:f>
                <c:numCache>
                  <c:formatCode>General</c:formatCode>
                  <c:ptCount val="80"/>
                  <c:pt idx="1">
                    <c:v>8000</c:v>
                  </c:pt>
                  <c:pt idx="3">
                    <c:v>4500</c:v>
                  </c:pt>
                  <c:pt idx="4">
                    <c:v>5000</c:v>
                  </c:pt>
                  <c:pt idx="9">
                    <c:v>5000</c:v>
                  </c:pt>
                  <c:pt idx="10">
                    <c:v>5000</c:v>
                  </c:pt>
                  <c:pt idx="11">
                    <c:v>5000</c:v>
                  </c:pt>
                  <c:pt idx="12">
                    <c:v>5800</c:v>
                  </c:pt>
                  <c:pt idx="13">
                    <c:v>5800</c:v>
                  </c:pt>
                  <c:pt idx="14">
                    <c:v>3000</c:v>
                  </c:pt>
                  <c:pt idx="30">
                    <c:v>3500</c:v>
                  </c:pt>
                  <c:pt idx="33">
                    <c:v>3500</c:v>
                  </c:pt>
                  <c:pt idx="34">
                    <c:v>4000</c:v>
                  </c:pt>
                  <c:pt idx="35">
                    <c:v>6000</c:v>
                  </c:pt>
                  <c:pt idx="36">
                    <c:v>8000</c:v>
                  </c:pt>
                  <c:pt idx="37">
                    <c:v>9000</c:v>
                  </c:pt>
                  <c:pt idx="38">
                    <c:v>7000</c:v>
                  </c:pt>
                  <c:pt idx="39">
                    <c:v>5000</c:v>
                  </c:pt>
                  <c:pt idx="40">
                    <c:v>5500</c:v>
                  </c:pt>
                  <c:pt idx="41">
                    <c:v>4000</c:v>
                  </c:pt>
                  <c:pt idx="42">
                    <c:v>5500</c:v>
                  </c:pt>
                  <c:pt idx="43">
                    <c:v>6000</c:v>
                  </c:pt>
                  <c:pt idx="44">
                    <c:v>7000</c:v>
                  </c:pt>
                  <c:pt idx="45">
                    <c:v>8500</c:v>
                  </c:pt>
                  <c:pt idx="46">
                    <c:v>8500</c:v>
                  </c:pt>
                  <c:pt idx="47">
                    <c:v>9000</c:v>
                  </c:pt>
                  <c:pt idx="48">
                    <c:v>9500</c:v>
                  </c:pt>
                  <c:pt idx="49">
                    <c:v>7500</c:v>
                  </c:pt>
                  <c:pt idx="50">
                    <c:v>5000</c:v>
                  </c:pt>
                  <c:pt idx="51">
                    <c:v>5800</c:v>
                  </c:pt>
                  <c:pt idx="52">
                    <c:v>5500</c:v>
                  </c:pt>
                  <c:pt idx="53">
                    <c:v>5400</c:v>
                  </c:pt>
                  <c:pt idx="54">
                    <c:v>5500</c:v>
                  </c:pt>
                  <c:pt idx="55">
                    <c:v>7000</c:v>
                  </c:pt>
                  <c:pt idx="56">
                    <c:v>9000</c:v>
                  </c:pt>
                  <c:pt idx="57">
                    <c:v>3000</c:v>
                  </c:pt>
                  <c:pt idx="58">
                    <c:v>3000</c:v>
                  </c:pt>
                  <c:pt idx="59">
                    <c:v>6500</c:v>
                  </c:pt>
                  <c:pt idx="60">
                    <c:v>8500</c:v>
                  </c:pt>
                  <c:pt idx="61">
                    <c:v>9500</c:v>
                  </c:pt>
                  <c:pt idx="62">
                    <c:v>8500</c:v>
                  </c:pt>
                  <c:pt idx="63">
                    <c:v>7800</c:v>
                  </c:pt>
                  <c:pt idx="65">
                    <c:v>5800</c:v>
                  </c:pt>
                  <c:pt idx="70">
                    <c:v>3000</c:v>
                  </c:pt>
                  <c:pt idx="71">
                    <c:v>3000</c:v>
                  </c:pt>
                </c:numCache>
              </c:numRef>
            </c:minus>
            <c:spPr>
              <a:noFill/>
              <a:ln w="6350" cap="flat" cmpd="sng" algn="ctr">
                <a:solidFill>
                  <a:srgbClr val="FF8000"/>
                </a:solidFill>
                <a:round/>
              </a:ln>
              <a:effectLst/>
            </c:spPr>
          </c:errBars>
          <c:xVal>
            <c:numRef>
              <c:f>Sheet1!$G$2:$G$84</c:f>
              <c:numCache>
                <c:formatCode>General</c:formatCode>
                <c:ptCount val="83"/>
                <c:pt idx="0">
                  <c:v>0.1</c:v>
                </c:pt>
                <c:pt idx="1">
                  <c:v>0.169170562803522</c:v>
                </c:pt>
                <c:pt idx="2">
                  <c:v>0.32335264454776302</c:v>
                </c:pt>
                <c:pt idx="3">
                  <c:v>0.54593835037548799</c:v>
                </c:pt>
                <c:pt idx="4">
                  <c:v>0.68298039359080098</c:v>
                </c:pt>
                <c:pt idx="5">
                  <c:v>0.94049838494399896</c:v>
                </c:pt>
                <c:pt idx="6">
                  <c:v>0.94094188670197698</c:v>
                </c:pt>
                <c:pt idx="7">
                  <c:v>1.2487842834163601</c:v>
                </c:pt>
                <c:pt idx="8">
                  <c:v>1.41981943196378</c:v>
                </c:pt>
                <c:pt idx="9">
                  <c:v>1.7448540438844999</c:v>
                </c:pt>
                <c:pt idx="10">
                  <c:v>1.8962707617260599</c:v>
                </c:pt>
                <c:pt idx="11">
                  <c:v>2.1190129975860099</c:v>
                </c:pt>
                <c:pt idx="12">
                  <c:v>2.3757483387780698</c:v>
                </c:pt>
                <c:pt idx="13">
                  <c:v>2.5986992813476602</c:v>
                </c:pt>
                <c:pt idx="14">
                  <c:v>2.9071677981909598</c:v>
                </c:pt>
                <c:pt idx="15">
                  <c:v>3.1296187142687102</c:v>
                </c:pt>
                <c:pt idx="16">
                  <c:v>3.3577177556760098</c:v>
                </c:pt>
                <c:pt idx="17">
                  <c:v>3.5999262402660501</c:v>
                </c:pt>
                <c:pt idx="18">
                  <c:v>3.8135679939745502</c:v>
                </c:pt>
                <c:pt idx="19">
                  <c:v>4.0984091720643798</c:v>
                </c:pt>
                <c:pt idx="20">
                  <c:v>4.3547705804016701</c:v>
                </c:pt>
                <c:pt idx="21">
                  <c:v>4.6111319887389604</c:v>
                </c:pt>
                <c:pt idx="22">
                  <c:v>5.0207406466835804</c:v>
                </c:pt>
                <c:pt idx="23">
                  <c:v>5.2061417737443403</c:v>
                </c:pt>
                <c:pt idx="24">
                  <c:v>5.5194409813044398</c:v>
                </c:pt>
                <c:pt idx="25">
                  <c:v>5.7048855889296997</c:v>
                </c:pt>
                <c:pt idx="26">
                  <c:v>5.9472679957777803</c:v>
                </c:pt>
                <c:pt idx="27">
                  <c:v>6.1607358272282404</c:v>
                </c:pt>
                <c:pt idx="28">
                  <c:v>6.45999081245236</c:v>
                </c:pt>
                <c:pt idx="29">
                  <c:v>6.7308529890529698</c:v>
                </c:pt>
                <c:pt idx="30">
                  <c:v>7.01102000645822</c:v>
                </c:pt>
                <c:pt idx="31">
                  <c:v>7.26844668862595</c:v>
                </c:pt>
                <c:pt idx="32">
                  <c:v>7.4825232479795201</c:v>
                </c:pt>
                <c:pt idx="33">
                  <c:v>7.6821860001987998</c:v>
                </c:pt>
                <c:pt idx="34">
                  <c:v>7.9675489450627097</c:v>
                </c:pt>
                <c:pt idx="35">
                  <c:v>8.2384546022278293</c:v>
                </c:pt>
                <c:pt idx="36">
                  <c:v>8.4806413465356201</c:v>
                </c:pt>
                <c:pt idx="37">
                  <c:v>8.75130786059594</c:v>
                </c:pt>
                <c:pt idx="38">
                  <c:v>8.9775154974471505</c:v>
                </c:pt>
                <c:pt idx="39">
                  <c:v>9.2485515963057896</c:v>
                </c:pt>
                <c:pt idx="40">
                  <c:v>9.5052608491591393</c:v>
                </c:pt>
                <c:pt idx="41">
                  <c:v>9.6763786107791301</c:v>
                </c:pt>
                <c:pt idx="42">
                  <c:v>10.004243807449299</c:v>
                </c:pt>
                <c:pt idx="43">
                  <c:v>10.246582733732801</c:v>
                </c:pt>
                <c:pt idx="44">
                  <c:v>10.446245485952099</c:v>
                </c:pt>
                <c:pt idx="45">
                  <c:v>10.6741271245369</c:v>
                </c:pt>
                <c:pt idx="46">
                  <c:v>10.973577772301301</c:v>
                </c:pt>
                <c:pt idx="47">
                  <c:v>11.2157210360446</c:v>
                </c:pt>
                <c:pt idx="48">
                  <c:v>11.486496251516099</c:v>
                </c:pt>
                <c:pt idx="49">
                  <c:v>11.8395584353185</c:v>
                </c:pt>
                <c:pt idx="50">
                  <c:v>12.0395038112071</c:v>
                </c:pt>
                <c:pt idx="51">
                  <c:v>12.3245189115549</c:v>
                </c:pt>
                <c:pt idx="52">
                  <c:v>12.5665752141692</c:v>
                </c:pt>
                <c:pt idx="53">
                  <c:v>12.880265746809901</c:v>
                </c:pt>
                <c:pt idx="54">
                  <c:v>13.0515139501234</c:v>
                </c:pt>
                <c:pt idx="55">
                  <c:v>13.322637010111</c:v>
                </c:pt>
                <c:pt idx="56">
                  <c:v>13.6</c:v>
                </c:pt>
                <c:pt idx="57">
                  <c:v>13.704374626206199</c:v>
                </c:pt>
                <c:pt idx="58">
                  <c:v>13.947822306884699</c:v>
                </c:pt>
                <c:pt idx="59">
                  <c:v>14.247533838036199</c:v>
                </c:pt>
                <c:pt idx="60">
                  <c:v>14.476306828193399</c:v>
                </c:pt>
                <c:pt idx="61">
                  <c:v>14.833151821107901</c:v>
                </c:pt>
                <c:pt idx="62">
                  <c:v>15.090013255937</c:v>
                </c:pt>
                <c:pt idx="63">
                  <c:v>15.2896542678741</c:v>
                </c:pt>
                <c:pt idx="64">
                  <c:v>15.460685068365001</c:v>
                </c:pt>
                <c:pt idx="65">
                  <c:v>15.6</c:v>
                </c:pt>
                <c:pt idx="66">
                  <c:v>15.813029822853</c:v>
                </c:pt>
                <c:pt idx="67">
                  <c:v>16.070239102198201</c:v>
                </c:pt>
                <c:pt idx="68">
                  <c:v>16.298316403323302</c:v>
                </c:pt>
                <c:pt idx="69">
                  <c:v>16.5838967510097</c:v>
                </c:pt>
                <c:pt idx="70">
                  <c:v>16.855476356924701</c:v>
                </c:pt>
                <c:pt idx="71">
                  <c:v>17.100000000000001</c:v>
                </c:pt>
                <c:pt idx="72">
                  <c:v>17.341023820781999</c:v>
                </c:pt>
                <c:pt idx="73">
                  <c:v>17.512119842119699</c:v>
                </c:pt>
                <c:pt idx="74">
                  <c:v>17.811266125932601</c:v>
                </c:pt>
                <c:pt idx="75">
                  <c:v>18.100000000000001</c:v>
                </c:pt>
                <c:pt idx="76">
                  <c:v>18.338272308047902</c:v>
                </c:pt>
                <c:pt idx="77">
                  <c:v>18.5946337163852</c:v>
                </c:pt>
                <c:pt idx="78">
                  <c:v>18.751315930588699</c:v>
                </c:pt>
                <c:pt idx="79">
                  <c:v>19.050375253272499</c:v>
                </c:pt>
                <c:pt idx="80">
                  <c:v>19.100000000000001</c:v>
                </c:pt>
                <c:pt idx="81">
                  <c:v>19.149999999999999</c:v>
                </c:pt>
                <c:pt idx="82">
                  <c:v>19.2</c:v>
                </c:pt>
              </c:numCache>
            </c:numRef>
          </c:xVal>
          <c:yVal>
            <c:numRef>
              <c:f>Sheet1!$H$2:$H$84</c:f>
              <c:numCache>
                <c:formatCode>General</c:formatCode>
                <c:ptCount val="83"/>
                <c:pt idx="0">
                  <c:v>34855.573287277497</c:v>
                </c:pt>
                <c:pt idx="1">
                  <c:v>33782.820799743997</c:v>
                </c:pt>
                <c:pt idx="2">
                  <c:v>31122.853785422099</c:v>
                </c:pt>
                <c:pt idx="3">
                  <c:v>28105.3026085889</c:v>
                </c:pt>
                <c:pt idx="4">
                  <c:v>25799.7891561336</c:v>
                </c:pt>
                <c:pt idx="5">
                  <c:v>17655.705501586701</c:v>
                </c:pt>
                <c:pt idx="6">
                  <c:v>14651.72026088</c:v>
                </c:pt>
                <c:pt idx="7">
                  <c:v>12865.8865154204</c:v>
                </c:pt>
                <c:pt idx="8">
                  <c:v>11795.221094983301</c:v>
                </c:pt>
                <c:pt idx="9">
                  <c:v>9301.5237593387392</c:v>
                </c:pt>
                <c:pt idx="10">
                  <c:v>25372.288245894099</c:v>
                </c:pt>
                <c:pt idx="11">
                  <c:v>21294.506984105599</c:v>
                </c:pt>
                <c:pt idx="12">
                  <c:v>18451.573754335299</c:v>
                </c:pt>
                <c:pt idx="13">
                  <c:v>12960.1523792731</c:v>
                </c:pt>
                <c:pt idx="14">
                  <c:v>6933.3982939923499</c:v>
                </c:pt>
                <c:pt idx="15">
                  <c:v>4828.8230236485197</c:v>
                </c:pt>
                <c:pt idx="16">
                  <c:v>3047.8591014138601</c:v>
                </c:pt>
                <c:pt idx="17">
                  <c:v>2149.5506386851398</c:v>
                </c:pt>
                <c:pt idx="18">
                  <c:v>1841.99811240081</c:v>
                </c:pt>
                <c:pt idx="19">
                  <c:v>1530.09752966571</c:v>
                </c:pt>
                <c:pt idx="20">
                  <c:v>1219.9361695109401</c:v>
                </c:pt>
                <c:pt idx="21">
                  <c:v>909.77480935613801</c:v>
                </c:pt>
                <c:pt idx="22">
                  <c:v>23561.699565708201</c:v>
                </c:pt>
                <c:pt idx="23">
                  <c:v>21636.090298878</c:v>
                </c:pt>
                <c:pt idx="24">
                  <c:v>21469.704672028602</c:v>
                </c:pt>
                <c:pt idx="25">
                  <c:v>19249.587048266301</c:v>
                </c:pt>
                <c:pt idx="26">
                  <c:v>17173.245157809401</c:v>
                </c:pt>
                <c:pt idx="27">
                  <c:v>18043.726059253298</c:v>
                </c:pt>
                <c:pt idx="28">
                  <c:v>16552.922437499801</c:v>
                </c:pt>
                <c:pt idx="29">
                  <c:v>14474.841324462701</c:v>
                </c:pt>
                <c:pt idx="30">
                  <c:v>45822.589111921203</c:v>
                </c:pt>
                <c:pt idx="31">
                  <c:v>38296.973006931497</c:v>
                </c:pt>
                <c:pt idx="32">
                  <c:v>35044.3369113269</c:v>
                </c:pt>
                <c:pt idx="33">
                  <c:v>32970.603854740497</c:v>
                </c:pt>
                <c:pt idx="34">
                  <c:v>29124.602988821</c:v>
                </c:pt>
                <c:pt idx="35">
                  <c:v>26752.0135188518</c:v>
                </c:pt>
                <c:pt idx="36">
                  <c:v>26000.9592345891</c:v>
                </c:pt>
                <c:pt idx="37">
                  <c:v>25248.165727746102</c:v>
                </c:pt>
                <c:pt idx="38">
                  <c:v>36278.315332054903</c:v>
                </c:pt>
                <c:pt idx="39">
                  <c:v>33022.200791289601</c:v>
                </c:pt>
                <c:pt idx="40">
                  <c:v>30355.972575678599</c:v>
                </c:pt>
                <c:pt idx="41">
                  <c:v>28725.7412770706</c:v>
                </c:pt>
                <c:pt idx="42">
                  <c:v>26349.673361940699</c:v>
                </c:pt>
                <c:pt idx="43">
                  <c:v>24567.839828415901</c:v>
                </c:pt>
                <c:pt idx="44">
                  <c:v>22494.106771829502</c:v>
                </c:pt>
                <c:pt idx="45">
                  <c:v>22185.6846342551</c:v>
                </c:pt>
                <c:pt idx="46">
                  <c:v>19369.5934063075</c:v>
                </c:pt>
                <c:pt idx="47">
                  <c:v>18913.047478976801</c:v>
                </c:pt>
                <c:pt idx="48">
                  <c:v>17423.983079803798</c:v>
                </c:pt>
                <c:pt idx="49">
                  <c:v>37281.556890462198</c:v>
                </c:pt>
                <c:pt idx="50">
                  <c:v>33293.519513817497</c:v>
                </c:pt>
                <c:pt idx="51">
                  <c:v>31803.585503354301</c:v>
                </c:pt>
                <c:pt idx="52">
                  <c:v>31936.0562898877</c:v>
                </c:pt>
                <c:pt idx="53">
                  <c:v>29119.095450649998</c:v>
                </c:pt>
                <c:pt idx="54">
                  <c:v>26605.3390812459</c:v>
                </c:pt>
                <c:pt idx="55">
                  <c:v>22760.207826616501</c:v>
                </c:pt>
                <c:pt idx="56">
                  <c:v>20244.712234632101</c:v>
                </c:pt>
                <c:pt idx="57">
                  <c:v>41290.754808500496</c:v>
                </c:pt>
                <c:pt idx="58">
                  <c:v>31998.958173208801</c:v>
                </c:pt>
                <c:pt idx="59">
                  <c:v>27415.816803669099</c:v>
                </c:pt>
                <c:pt idx="60">
                  <c:v>21069.9733489879</c:v>
                </c:pt>
                <c:pt idx="61">
                  <c:v>15305.3201065594</c:v>
                </c:pt>
                <c:pt idx="62">
                  <c:v>11608.3126416863</c:v>
                </c:pt>
                <c:pt idx="63">
                  <c:v>9681.83376356595</c:v>
                </c:pt>
                <c:pt idx="64">
                  <c:v>8640.6191788219694</c:v>
                </c:pt>
                <c:pt idx="65">
                  <c:v>7015.6055479548804</c:v>
                </c:pt>
                <c:pt idx="66">
                  <c:v>33357.580878858898</c:v>
                </c:pt>
                <c:pt idx="67">
                  <c:v>27304.5065585294</c:v>
                </c:pt>
                <c:pt idx="68">
                  <c:v>25670.796814760801</c:v>
                </c:pt>
                <c:pt idx="69">
                  <c:v>20352.2541641811</c:v>
                </c:pt>
                <c:pt idx="70">
                  <c:v>13414.7851617654</c:v>
                </c:pt>
                <c:pt idx="71">
                  <c:v>6777.9117953128798</c:v>
                </c:pt>
                <c:pt idx="72">
                  <c:v>3960.9509560751899</c:v>
                </c:pt>
                <c:pt idx="73">
                  <c:v>2477.97383593319</c:v>
                </c:pt>
                <c:pt idx="74">
                  <c:v>1723.44110650988</c:v>
                </c:pt>
                <c:pt idx="75">
                  <c:v>1723.44110650988</c:v>
                </c:pt>
                <c:pt idx="76">
                  <c:v>807.74041797808604</c:v>
                </c:pt>
                <c:pt idx="77">
                  <c:v>497.57905782331301</c:v>
                </c:pt>
                <c:pt idx="78">
                  <c:v>193.50497669956499</c:v>
                </c:pt>
                <c:pt idx="79">
                  <c:v>27.988961140363202</c:v>
                </c:pt>
                <c:pt idx="80">
                  <c:v>27.988961140363202</c:v>
                </c:pt>
                <c:pt idx="81">
                  <c:v>27.988961140363202</c:v>
                </c:pt>
                <c:pt idx="82">
                  <c:v>27.988961140363202</c:v>
                </c:pt>
              </c:numCache>
            </c:numRef>
          </c:yVal>
          <c:smooth val="0"/>
          <c:extLst>
            <c:ext xmlns:c16="http://schemas.microsoft.com/office/drawing/2014/chart" uri="{C3380CC4-5D6E-409C-BE32-E72D297353CC}">
              <c16:uniqueId val="{00000000-E0E0-44CC-AC30-00C6F8D5CF68}"/>
            </c:ext>
          </c:extLst>
        </c:ser>
        <c:ser>
          <c:idx val="1"/>
          <c:order val="1"/>
          <c:tx>
            <c:strRef>
              <c:f>Sheet1!$E$1</c:f>
              <c:strCache>
                <c:ptCount val="1"/>
                <c:pt idx="0">
                  <c:v>CD19 CAR</c:v>
                </c:pt>
              </c:strCache>
            </c:strRef>
          </c:tx>
          <c:spPr>
            <a:ln w="12700" cap="rnd">
              <a:solidFill>
                <a:srgbClr val="85C0F9"/>
              </a:solidFill>
              <a:round/>
            </a:ln>
            <a:effectLst/>
          </c:spPr>
          <c:marker>
            <c:symbol val="triangle"/>
            <c:size val="5"/>
            <c:spPr>
              <a:solidFill>
                <a:srgbClr val="85C0F9"/>
              </a:solidFill>
              <a:ln w="9525">
                <a:noFill/>
              </a:ln>
              <a:effectLst/>
            </c:spPr>
          </c:marker>
          <c:dPt>
            <c:idx val="63"/>
            <c:marker>
              <c:symbol val="triangle"/>
              <c:size val="5"/>
              <c:spPr>
                <a:solidFill>
                  <a:srgbClr val="85C0F9"/>
                </a:solidFill>
                <a:ln w="6350">
                  <a:noFill/>
                </a:ln>
                <a:effectLst/>
              </c:spPr>
            </c:marker>
            <c:bubble3D val="0"/>
            <c:extLst>
              <c:ext xmlns:c16="http://schemas.microsoft.com/office/drawing/2014/chart" uri="{C3380CC4-5D6E-409C-BE32-E72D297353CC}">
                <c16:uniqueId val="{00000001-E0E0-44CC-AC30-00C6F8D5CF68}"/>
              </c:ext>
            </c:extLst>
          </c:dPt>
          <c:dPt>
            <c:idx val="76"/>
            <c:marker>
              <c:symbol val="triangle"/>
              <c:size val="5"/>
              <c:spPr>
                <a:solidFill>
                  <a:srgbClr val="85C0F9"/>
                </a:solidFill>
                <a:ln w="9525">
                  <a:noFill/>
                </a:ln>
                <a:effectLst/>
              </c:spPr>
            </c:marker>
            <c:bubble3D val="0"/>
            <c:extLst>
              <c:ext xmlns:c16="http://schemas.microsoft.com/office/drawing/2014/chart" uri="{C3380CC4-5D6E-409C-BE32-E72D297353CC}">
                <c16:uniqueId val="{00000002-E0E0-44CC-AC30-00C6F8D5CF68}"/>
              </c:ext>
            </c:extLst>
          </c:dPt>
          <c:dPt>
            <c:idx val="77"/>
            <c:marker>
              <c:symbol val="triangle"/>
              <c:size val="5"/>
              <c:spPr>
                <a:solidFill>
                  <a:srgbClr val="85C0F9"/>
                </a:solidFill>
                <a:ln w="9525">
                  <a:noFill/>
                </a:ln>
                <a:effectLst/>
              </c:spPr>
            </c:marker>
            <c:bubble3D val="0"/>
            <c:extLst>
              <c:ext xmlns:c16="http://schemas.microsoft.com/office/drawing/2014/chart" uri="{C3380CC4-5D6E-409C-BE32-E72D297353CC}">
                <c16:uniqueId val="{00000003-E0E0-44CC-AC30-00C6F8D5CF68}"/>
              </c:ext>
            </c:extLst>
          </c:dPt>
          <c:errBars>
            <c:errDir val="y"/>
            <c:errBarType val="both"/>
            <c:errValType val="cust"/>
            <c:noEndCap val="0"/>
            <c:plus>
              <c:numRef>
                <c:f>Sheet1!$N$2:$N$81</c:f>
                <c:numCache>
                  <c:formatCode>General</c:formatCode>
                  <c:ptCount val="80"/>
                  <c:pt idx="3">
                    <c:v>5000</c:v>
                  </c:pt>
                  <c:pt idx="4">
                    <c:v>5000</c:v>
                  </c:pt>
                  <c:pt idx="5">
                    <c:v>3000</c:v>
                  </c:pt>
                  <c:pt idx="6">
                    <c:v>3000</c:v>
                  </c:pt>
                  <c:pt idx="9">
                    <c:v>3000</c:v>
                  </c:pt>
                  <c:pt idx="48">
                    <c:v>2500</c:v>
                  </c:pt>
                  <c:pt idx="49">
                    <c:v>2500</c:v>
                  </c:pt>
                  <c:pt idx="50">
                    <c:v>2500</c:v>
                  </c:pt>
                  <c:pt idx="51">
                    <c:v>3000</c:v>
                  </c:pt>
                  <c:pt idx="52">
                    <c:v>3000</c:v>
                  </c:pt>
                  <c:pt idx="53">
                    <c:v>3000</c:v>
                  </c:pt>
                  <c:pt idx="54">
                    <c:v>3000</c:v>
                  </c:pt>
                  <c:pt idx="55">
                    <c:v>3500</c:v>
                  </c:pt>
                  <c:pt idx="56">
                    <c:v>3500</c:v>
                  </c:pt>
                  <c:pt idx="57">
                    <c:v>3500</c:v>
                  </c:pt>
                  <c:pt idx="58">
                    <c:v>3500</c:v>
                  </c:pt>
                  <c:pt idx="59">
                    <c:v>4500</c:v>
                  </c:pt>
                  <c:pt idx="60">
                    <c:v>4500</c:v>
                  </c:pt>
                  <c:pt idx="61">
                    <c:v>5000</c:v>
                  </c:pt>
                  <c:pt idx="62">
                    <c:v>3000</c:v>
                  </c:pt>
                  <c:pt idx="63">
                    <c:v>4000</c:v>
                  </c:pt>
                  <c:pt idx="64">
                    <c:v>7000</c:v>
                  </c:pt>
                  <c:pt idx="65">
                    <c:v>5000</c:v>
                  </c:pt>
                  <c:pt idx="66">
                    <c:v>5500</c:v>
                  </c:pt>
                  <c:pt idx="67">
                    <c:v>3500</c:v>
                  </c:pt>
                  <c:pt idx="68">
                    <c:v>6900</c:v>
                  </c:pt>
                  <c:pt idx="69">
                    <c:v>7000</c:v>
                  </c:pt>
                  <c:pt idx="70">
                    <c:v>8000</c:v>
                  </c:pt>
                  <c:pt idx="71">
                    <c:v>8500</c:v>
                  </c:pt>
                  <c:pt idx="72">
                    <c:v>10000</c:v>
                  </c:pt>
                  <c:pt idx="73">
                    <c:v>10000</c:v>
                  </c:pt>
                  <c:pt idx="74">
                    <c:v>18000</c:v>
                  </c:pt>
                  <c:pt idx="75">
                    <c:v>19500</c:v>
                  </c:pt>
                </c:numCache>
              </c:numRef>
            </c:plus>
            <c:minus>
              <c:numRef>
                <c:f>Sheet1!$O$2:$O$81</c:f>
                <c:numCache>
                  <c:formatCode>General</c:formatCode>
                  <c:ptCount val="80"/>
                  <c:pt idx="3">
                    <c:v>8000</c:v>
                  </c:pt>
                  <c:pt idx="4">
                    <c:v>8000</c:v>
                  </c:pt>
                  <c:pt idx="5">
                    <c:v>7000</c:v>
                  </c:pt>
                  <c:pt idx="6">
                    <c:v>7500</c:v>
                  </c:pt>
                  <c:pt idx="9">
                    <c:v>3000</c:v>
                  </c:pt>
                  <c:pt idx="14">
                    <c:v>5000</c:v>
                  </c:pt>
                  <c:pt idx="25">
                    <c:v>5000</c:v>
                  </c:pt>
                  <c:pt idx="48">
                    <c:v>4500</c:v>
                  </c:pt>
                  <c:pt idx="49">
                    <c:v>4500</c:v>
                  </c:pt>
                  <c:pt idx="50">
                    <c:v>4700</c:v>
                  </c:pt>
                  <c:pt idx="51">
                    <c:v>4800</c:v>
                  </c:pt>
                  <c:pt idx="52">
                    <c:v>5100</c:v>
                  </c:pt>
                  <c:pt idx="53">
                    <c:v>5200</c:v>
                  </c:pt>
                  <c:pt idx="54">
                    <c:v>5000</c:v>
                  </c:pt>
                  <c:pt idx="55">
                    <c:v>5500</c:v>
                  </c:pt>
                  <c:pt idx="56">
                    <c:v>5000</c:v>
                  </c:pt>
                  <c:pt idx="57">
                    <c:v>5000</c:v>
                  </c:pt>
                  <c:pt idx="58">
                    <c:v>5200</c:v>
                  </c:pt>
                  <c:pt idx="59">
                    <c:v>5500</c:v>
                  </c:pt>
                  <c:pt idx="60">
                    <c:v>6200</c:v>
                  </c:pt>
                  <c:pt idx="61">
                    <c:v>6000</c:v>
                  </c:pt>
                  <c:pt idx="62">
                    <c:v>4000</c:v>
                  </c:pt>
                  <c:pt idx="63">
                    <c:v>5500</c:v>
                  </c:pt>
                  <c:pt idx="64">
                    <c:v>7500</c:v>
                  </c:pt>
                  <c:pt idx="65">
                    <c:v>8000</c:v>
                  </c:pt>
                  <c:pt idx="66">
                    <c:v>7500</c:v>
                  </c:pt>
                  <c:pt idx="67">
                    <c:v>8000</c:v>
                  </c:pt>
                  <c:pt idx="68">
                    <c:v>8000</c:v>
                  </c:pt>
                  <c:pt idx="69">
                    <c:v>9000</c:v>
                  </c:pt>
                  <c:pt idx="70">
                    <c:v>9500</c:v>
                  </c:pt>
                  <c:pt idx="71">
                    <c:v>10500</c:v>
                  </c:pt>
                  <c:pt idx="72">
                    <c:v>12000</c:v>
                  </c:pt>
                  <c:pt idx="73">
                    <c:v>12000</c:v>
                  </c:pt>
                  <c:pt idx="74">
                    <c:v>18200</c:v>
                  </c:pt>
                  <c:pt idx="75">
                    <c:v>19500</c:v>
                  </c:pt>
                </c:numCache>
              </c:numRef>
            </c:minus>
            <c:spPr>
              <a:noFill/>
              <a:ln w="6350" cap="flat" cmpd="sng" algn="ctr">
                <a:solidFill>
                  <a:srgbClr val="85C0F9"/>
                </a:solidFill>
                <a:round/>
              </a:ln>
              <a:effectLst/>
            </c:spPr>
          </c:errBars>
          <c:xVal>
            <c:numRef>
              <c:f>Sheet1!$D$2:$D$81</c:f>
              <c:numCache>
                <c:formatCode>General</c:formatCode>
                <c:ptCount val="80"/>
                <c:pt idx="0">
                  <c:v>0.1</c:v>
                </c:pt>
                <c:pt idx="1">
                  <c:v>0.28836818234488198</c:v>
                </c:pt>
                <c:pt idx="2">
                  <c:v>0.71566908198767598</c:v>
                </c:pt>
                <c:pt idx="3">
                  <c:v>0.99152717545021396</c:v>
                </c:pt>
                <c:pt idx="4">
                  <c:v>1.2139302629069999</c:v>
                </c:pt>
                <c:pt idx="5">
                  <c:v>1.4362289970089801</c:v>
                </c:pt>
                <c:pt idx="6">
                  <c:v>1.6927817198301101</c:v>
                </c:pt>
                <c:pt idx="7">
                  <c:v>1.87743498118133</c:v>
                </c:pt>
                <c:pt idx="8">
                  <c:v>2.13497906087323</c:v>
                </c:pt>
                <c:pt idx="9">
                  <c:v>2.4500000000000002</c:v>
                </c:pt>
                <c:pt idx="10">
                  <c:v>2.6143261962317199</c:v>
                </c:pt>
                <c:pt idx="11">
                  <c:v>2.8709050073915501</c:v>
                </c:pt>
                <c:pt idx="12">
                  <c:v>3.11052639839339</c:v>
                </c:pt>
                <c:pt idx="13">
                  <c:v>3.38401045303381</c:v>
                </c:pt>
                <c:pt idx="14">
                  <c:v>3.60615265710355</c:v>
                </c:pt>
                <c:pt idx="15">
                  <c:v>3.87971497676009</c:v>
                </c:pt>
                <c:pt idx="16">
                  <c:v>4.1020137108620602</c:v>
                </c:pt>
                <c:pt idx="17">
                  <c:v>4.3754716771637803</c:v>
                </c:pt>
                <c:pt idx="18">
                  <c:v>4.5976660579109296</c:v>
                </c:pt>
                <c:pt idx="19">
                  <c:v>5.0055572335575</c:v>
                </c:pt>
                <c:pt idx="20">
                  <c:v>5.2111855192272296</c:v>
                </c:pt>
                <c:pt idx="21">
                  <c:v>5.5017313473804599</c:v>
                </c:pt>
                <c:pt idx="22">
                  <c:v>5.7241866115146598</c:v>
                </c:pt>
                <c:pt idx="23">
                  <c:v>5.8950391416911501</c:v>
                </c:pt>
                <c:pt idx="24">
                  <c:v>6.1855588815056803</c:v>
                </c:pt>
                <c:pt idx="25">
                  <c:v>6.4419550742945804</c:v>
                </c:pt>
                <c:pt idx="26">
                  <c:v>6.6642016317191404</c:v>
                </c:pt>
                <c:pt idx="27">
                  <c:v>6.9680003359343203</c:v>
                </c:pt>
                <c:pt idx="28">
                  <c:v>7.2080913170328396</c:v>
                </c:pt>
                <c:pt idx="29">
                  <c:v>7.5158815370698102</c:v>
                </c:pt>
                <c:pt idx="30">
                  <c:v>7.7210663209815698</c:v>
                </c:pt>
                <c:pt idx="31">
                  <c:v>7.9779321038671496</c:v>
                </c:pt>
                <c:pt idx="32">
                  <c:v>8.2001264846143105</c:v>
                </c:pt>
                <c:pt idx="33">
                  <c:v>8.4396956989387295</c:v>
                </c:pt>
                <c:pt idx="34">
                  <c:v>8.6959092733566994</c:v>
                </c:pt>
                <c:pt idx="35">
                  <c:v>8.9844462994296794</c:v>
                </c:pt>
                <c:pt idx="36">
                  <c:v>9.2245372805281995</c:v>
                </c:pt>
                <c:pt idx="37">
                  <c:v>9.4469925446624003</c:v>
                </c:pt>
                <c:pt idx="38">
                  <c:v>9.7379557862349095</c:v>
                </c:pt>
                <c:pt idx="39">
                  <c:v>10.011387664197899</c:v>
                </c:pt>
                <c:pt idx="40">
                  <c:v>10.2338429283321</c:v>
                </c:pt>
                <c:pt idx="41">
                  <c:v>10.438949447227699</c:v>
                </c:pt>
                <c:pt idx="42">
                  <c:v>10.7294430987035</c:v>
                </c:pt>
                <c:pt idx="43">
                  <c:v>11.002535828263399</c:v>
                </c:pt>
                <c:pt idx="44">
                  <c:v>11.2076684354977</c:v>
                </c:pt>
                <c:pt idx="45">
                  <c:v>11.4638298332383</c:v>
                </c:pt>
                <c:pt idx="46">
                  <c:v>11.8187616813145</c:v>
                </c:pt>
                <c:pt idx="47">
                  <c:v>12.15</c:v>
                </c:pt>
                <c:pt idx="48">
                  <c:v>12.35</c:v>
                </c:pt>
                <c:pt idx="49">
                  <c:v>12.55</c:v>
                </c:pt>
                <c:pt idx="50">
                  <c:v>12.8</c:v>
                </c:pt>
                <c:pt idx="51">
                  <c:v>13.033565173094599</c:v>
                </c:pt>
                <c:pt idx="52">
                  <c:v>13.272873504032001</c:v>
                </c:pt>
                <c:pt idx="53">
                  <c:v>13.5806115473916</c:v>
                </c:pt>
                <c:pt idx="54">
                  <c:v>13.8</c:v>
                </c:pt>
                <c:pt idx="55">
                  <c:v>14.1</c:v>
                </c:pt>
                <c:pt idx="56">
                  <c:v>14.2294024426365</c:v>
                </c:pt>
                <c:pt idx="57">
                  <c:v>14.4515446467062</c:v>
                </c:pt>
                <c:pt idx="58">
                  <c:v>14.776396640255999</c:v>
                </c:pt>
                <c:pt idx="59">
                  <c:v>15.0498024298803</c:v>
                </c:pt>
                <c:pt idx="60">
                  <c:v>15.3061725343305</c:v>
                </c:pt>
                <c:pt idx="61">
                  <c:v>15.7</c:v>
                </c:pt>
                <c:pt idx="62">
                  <c:v>15.9</c:v>
                </c:pt>
                <c:pt idx="63">
                  <c:v>16.0221148134011</c:v>
                </c:pt>
                <c:pt idx="64">
                  <c:v>16.278432741173901</c:v>
                </c:pt>
                <c:pt idx="65">
                  <c:v>16.517897602143499</c:v>
                </c:pt>
                <c:pt idx="66">
                  <c:v>16.7745025016421</c:v>
                </c:pt>
                <c:pt idx="67">
                  <c:v>17</c:v>
                </c:pt>
                <c:pt idx="68">
                  <c:v>17.25</c:v>
                </c:pt>
                <c:pt idx="69">
                  <c:v>17.600000000000001</c:v>
                </c:pt>
                <c:pt idx="70">
                  <c:v>17.899999999999999</c:v>
                </c:pt>
                <c:pt idx="71">
                  <c:v>18.100000000000001</c:v>
                </c:pt>
                <c:pt idx="72">
                  <c:v>18.399999999999999</c:v>
                </c:pt>
                <c:pt idx="73">
                  <c:v>18.7</c:v>
                </c:pt>
                <c:pt idx="74">
                  <c:v>18.899999999999999</c:v>
                </c:pt>
                <c:pt idx="75">
                  <c:v>19.2</c:v>
                </c:pt>
                <c:pt idx="76">
                  <c:v>19.399999999999999</c:v>
                </c:pt>
              </c:numCache>
            </c:numRef>
          </c:xVal>
          <c:yVal>
            <c:numRef>
              <c:f>Sheet1!$E$2:$E$81</c:f>
              <c:numCache>
                <c:formatCode>General</c:formatCode>
                <c:ptCount val="80"/>
                <c:pt idx="0">
                  <c:v>39095.4500935506</c:v>
                </c:pt>
                <c:pt idx="1">
                  <c:v>36602.7962914542</c:v>
                </c:pt>
                <c:pt idx="2">
                  <c:v>35869.887896112697</c:v>
                </c:pt>
                <c:pt idx="3">
                  <c:v>19242.9200283752</c:v>
                </c:pt>
                <c:pt idx="4">
                  <c:v>17462.3039506565</c:v>
                </c:pt>
                <c:pt idx="5">
                  <c:v>16388.5079295748</c:v>
                </c:pt>
                <c:pt idx="6">
                  <c:v>14782.5097989191</c:v>
                </c:pt>
                <c:pt idx="7">
                  <c:v>37212.56772811</c:v>
                </c:pt>
                <c:pt idx="8">
                  <c:v>28891.7790594039</c:v>
                </c:pt>
                <c:pt idx="9">
                  <c:v>25800</c:v>
                </c:pt>
                <c:pt idx="10">
                  <c:v>22500</c:v>
                </c:pt>
                <c:pt idx="11">
                  <c:v>21071.8864938263</c:v>
                </c:pt>
                <c:pt idx="12">
                  <c:v>18406.7018117634</c:v>
                </c:pt>
                <c:pt idx="13">
                  <c:v>17859.890232514801</c:v>
                </c:pt>
                <c:pt idx="14">
                  <c:v>17846.3242963884</c:v>
                </c:pt>
                <c:pt idx="15">
                  <c:v>16769.397674662101</c:v>
                </c:pt>
                <c:pt idx="16">
                  <c:v>15695.601653580399</c:v>
                </c:pt>
                <c:pt idx="17">
                  <c:v>15325.495088490999</c:v>
                </c:pt>
                <c:pt idx="18">
                  <c:v>14958.519124046201</c:v>
                </c:pt>
                <c:pt idx="19">
                  <c:v>29953.400522423501</c:v>
                </c:pt>
                <c:pt idx="20">
                  <c:v>26053.367808342398</c:v>
                </c:pt>
                <c:pt idx="21">
                  <c:v>25682.217709704801</c:v>
                </c:pt>
                <c:pt idx="22">
                  <c:v>23548.191603667801</c:v>
                </c:pt>
                <c:pt idx="23">
                  <c:v>23714.461282345201</c:v>
                </c:pt>
                <c:pt idx="24">
                  <c:v>23520.0161978668</c:v>
                </c:pt>
                <c:pt idx="25">
                  <c:v>22974.248152166401</c:v>
                </c:pt>
                <c:pt idx="26">
                  <c:v>22253.862159403099</c:v>
                </c:pt>
                <c:pt idx="27">
                  <c:v>47857.305608622701</c:v>
                </c:pt>
                <c:pt idx="28">
                  <c:v>42011.430671693801</c:v>
                </c:pt>
                <c:pt idx="29">
                  <c:v>40579.0069545527</c:v>
                </c:pt>
                <c:pt idx="30">
                  <c:v>39682.959481178397</c:v>
                </c:pt>
                <c:pt idx="31">
                  <c:v>35956.501180612002</c:v>
                </c:pt>
                <c:pt idx="32">
                  <c:v>35589.525216167203</c:v>
                </c:pt>
                <c:pt idx="33">
                  <c:v>33277.750562422698</c:v>
                </c:pt>
                <c:pt idx="34">
                  <c:v>33968.917615836901</c:v>
                </c:pt>
                <c:pt idx="35">
                  <c:v>47204.053607459296</c:v>
                </c:pt>
                <c:pt idx="36">
                  <c:v>41358.178670530397</c:v>
                </c:pt>
                <c:pt idx="37">
                  <c:v>39224.152564493401</c:v>
                </c:pt>
                <c:pt idx="38">
                  <c:v>36025.722239308299</c:v>
                </c:pt>
                <c:pt idx="39">
                  <c:v>35832.320688378102</c:v>
                </c:pt>
                <c:pt idx="40">
                  <c:v>33698.294582341099</c:v>
                </c:pt>
                <c:pt idx="41">
                  <c:v>33332.362151444402</c:v>
                </c:pt>
                <c:pt idx="42">
                  <c:v>33314.622081125301</c:v>
                </c:pt>
                <c:pt idx="43">
                  <c:v>35418.385714264899</c:v>
                </c:pt>
                <c:pt idx="44">
                  <c:v>34875.7482692091</c:v>
                </c:pt>
                <c:pt idx="45">
                  <c:v>35920.325350941603</c:v>
                </c:pt>
                <c:pt idx="46">
                  <c:v>62404.163270312798</c:v>
                </c:pt>
                <c:pt idx="47">
                  <c:v>52673.908622525603</c:v>
                </c:pt>
                <c:pt idx="48">
                  <c:v>51500</c:v>
                </c:pt>
                <c:pt idx="49">
                  <c:v>51937.869626539599</c:v>
                </c:pt>
                <c:pt idx="50">
                  <c:v>51740.293941416698</c:v>
                </c:pt>
                <c:pt idx="51">
                  <c:v>51727.771538838497</c:v>
                </c:pt>
                <c:pt idx="52">
                  <c:v>51183.047026686203</c:v>
                </c:pt>
                <c:pt idx="53">
                  <c:v>50104.033337863599</c:v>
                </c:pt>
                <c:pt idx="54">
                  <c:v>74305.315542839395</c:v>
                </c:pt>
                <c:pt idx="55">
                  <c:v>59094.074855471903</c:v>
                </c:pt>
                <c:pt idx="56">
                  <c:v>53775.184360376203</c:v>
                </c:pt>
                <c:pt idx="57">
                  <c:v>53761.618424249798</c:v>
                </c:pt>
                <c:pt idx="58">
                  <c:v>52504.856187719801</c:v>
                </c:pt>
                <c:pt idx="59">
                  <c:v>52488.159650948801</c:v>
                </c:pt>
                <c:pt idx="60">
                  <c:v>52119.096619407603</c:v>
                </c:pt>
                <c:pt idx="61">
                  <c:v>51750.033587866397</c:v>
                </c:pt>
                <c:pt idx="62">
                  <c:v>66049.573798636804</c:v>
                </c:pt>
                <c:pt idx="63">
                  <c:v>63914.504159051598</c:v>
                </c:pt>
                <c:pt idx="64">
                  <c:v>63898.851155828801</c:v>
                </c:pt>
                <c:pt idx="65">
                  <c:v>62293.896558721201</c:v>
                </c:pt>
                <c:pt idx="66">
                  <c:v>60334.488399747097</c:v>
                </c:pt>
                <c:pt idx="67">
                  <c:v>62618.087647690503</c:v>
                </c:pt>
                <c:pt idx="68">
                  <c:v>62601.391110919598</c:v>
                </c:pt>
                <c:pt idx="69">
                  <c:v>64000</c:v>
                </c:pt>
                <c:pt idx="70">
                  <c:v>65397.365331021603</c:v>
                </c:pt>
                <c:pt idx="71">
                  <c:v>68561.359049116596</c:v>
                </c:pt>
                <c:pt idx="72">
                  <c:v>72436.346958041206</c:v>
                </c:pt>
                <c:pt idx="73">
                  <c:v>75000</c:v>
                </c:pt>
                <c:pt idx="74">
                  <c:v>85127.801971059496</c:v>
                </c:pt>
                <c:pt idx="75">
                  <c:v>89353.069307658006</c:v>
                </c:pt>
                <c:pt idx="76">
                  <c:v>92692.724506364102</c:v>
                </c:pt>
              </c:numCache>
            </c:numRef>
          </c:yVal>
          <c:smooth val="0"/>
          <c:extLst>
            <c:ext xmlns:c16="http://schemas.microsoft.com/office/drawing/2014/chart" uri="{C3380CC4-5D6E-409C-BE32-E72D297353CC}">
              <c16:uniqueId val="{00000004-E0E0-44CC-AC30-00C6F8D5CF68}"/>
            </c:ext>
          </c:extLst>
        </c:ser>
        <c:ser>
          <c:idx val="0"/>
          <c:order val="2"/>
          <c:tx>
            <c:strRef>
              <c:f>Sheet1!$B$1</c:f>
              <c:strCache>
                <c:ptCount val="1"/>
                <c:pt idx="0">
                  <c:v>Control (NTD)</c:v>
                </c:pt>
              </c:strCache>
            </c:strRef>
          </c:tx>
          <c:spPr>
            <a:ln w="12700" cap="rnd">
              <a:solidFill>
                <a:srgbClr val="19416B"/>
              </a:solidFill>
              <a:round/>
            </a:ln>
            <a:effectLst/>
          </c:spPr>
          <c:marker>
            <c:symbol val="circle"/>
            <c:size val="5"/>
            <c:spPr>
              <a:solidFill>
                <a:srgbClr val="19416B"/>
              </a:solidFill>
              <a:ln w="6350">
                <a:noFill/>
              </a:ln>
              <a:effectLst/>
            </c:spPr>
          </c:marker>
          <c:errBars>
            <c:errDir val="y"/>
            <c:errBarType val="both"/>
            <c:errValType val="cust"/>
            <c:noEndCap val="0"/>
            <c:plus>
              <c:numRef>
                <c:f>Sheet1!$K$2:$K$81</c:f>
                <c:numCache>
                  <c:formatCode>General</c:formatCode>
                  <c:ptCount val="80"/>
                  <c:pt idx="0">
                    <c:v>4000</c:v>
                  </c:pt>
                  <c:pt idx="1">
                    <c:v>4000</c:v>
                  </c:pt>
                  <c:pt idx="2">
                    <c:v>4000</c:v>
                  </c:pt>
                  <c:pt idx="3">
                    <c:v>4000</c:v>
                  </c:pt>
                  <c:pt idx="4">
                    <c:v>8000</c:v>
                  </c:pt>
                  <c:pt idx="5">
                    <c:v>8000</c:v>
                  </c:pt>
                  <c:pt idx="6">
                    <c:v>8000</c:v>
                  </c:pt>
                  <c:pt idx="7">
                    <c:v>8000</c:v>
                  </c:pt>
                  <c:pt idx="12">
                    <c:v>5000</c:v>
                  </c:pt>
                  <c:pt idx="14">
                    <c:v>3000</c:v>
                  </c:pt>
                  <c:pt idx="21">
                    <c:v>3500</c:v>
                  </c:pt>
                </c:numCache>
              </c:numRef>
            </c:plus>
            <c:minus>
              <c:numRef>
                <c:f>Sheet1!$L$2:$L$81</c:f>
                <c:numCache>
                  <c:formatCode>General</c:formatCode>
                  <c:ptCount val="80"/>
                  <c:pt idx="0">
                    <c:v>4000</c:v>
                  </c:pt>
                  <c:pt idx="1">
                    <c:v>4000</c:v>
                  </c:pt>
                  <c:pt idx="2">
                    <c:v>4000</c:v>
                  </c:pt>
                  <c:pt idx="3">
                    <c:v>4000</c:v>
                  </c:pt>
                  <c:pt idx="4">
                    <c:v>8200</c:v>
                  </c:pt>
                  <c:pt idx="5">
                    <c:v>8000</c:v>
                  </c:pt>
                  <c:pt idx="6">
                    <c:v>8000</c:v>
                  </c:pt>
                  <c:pt idx="7">
                    <c:v>8000</c:v>
                  </c:pt>
                  <c:pt idx="12">
                    <c:v>5000</c:v>
                  </c:pt>
                  <c:pt idx="14">
                    <c:v>3500</c:v>
                  </c:pt>
                  <c:pt idx="21">
                    <c:v>3500</c:v>
                  </c:pt>
                </c:numCache>
              </c:numRef>
            </c:minus>
            <c:spPr>
              <a:noFill/>
              <a:ln w="6350" cap="flat" cmpd="sng" algn="ctr">
                <a:solidFill>
                  <a:srgbClr val="19416B"/>
                </a:solidFill>
                <a:round/>
              </a:ln>
              <a:effectLst/>
            </c:spPr>
          </c:errBars>
          <c:xVal>
            <c:numRef>
              <c:f>Sheet1!$A$2:$A$81</c:f>
              <c:numCache>
                <c:formatCode>General</c:formatCode>
                <c:ptCount val="80"/>
                <c:pt idx="0">
                  <c:v>0.05</c:v>
                </c:pt>
                <c:pt idx="1">
                  <c:v>0.2237264967026</c:v>
                </c:pt>
                <c:pt idx="2">
                  <c:v>0.38758213443850997</c:v>
                </c:pt>
                <c:pt idx="3">
                  <c:v>0.71541863393611205</c:v>
                </c:pt>
                <c:pt idx="4">
                  <c:v>0.96320567495248899</c:v>
                </c:pt>
                <c:pt idx="5">
                  <c:v>1.2</c:v>
                </c:pt>
                <c:pt idx="6">
                  <c:v>1.45</c:v>
                </c:pt>
                <c:pt idx="7">
                  <c:v>1.7</c:v>
                </c:pt>
                <c:pt idx="8">
                  <c:v>1.9</c:v>
                </c:pt>
                <c:pt idx="9">
                  <c:v>2.1252846342106002</c:v>
                </c:pt>
                <c:pt idx="10">
                  <c:v>2.3688453643568299</c:v>
                </c:pt>
                <c:pt idx="11">
                  <c:v>2.65</c:v>
                </c:pt>
                <c:pt idx="12">
                  <c:v>2.9</c:v>
                </c:pt>
                <c:pt idx="13">
                  <c:v>3.12</c:v>
                </c:pt>
                <c:pt idx="14">
                  <c:v>3.3873862840621798</c:v>
                </c:pt>
                <c:pt idx="15">
                  <c:v>3.5719038860521399</c:v>
                </c:pt>
                <c:pt idx="16">
                  <c:v>3.8587921291189899</c:v>
                </c:pt>
                <c:pt idx="17">
                  <c:v>4.2</c:v>
                </c:pt>
                <c:pt idx="18">
                  <c:v>4.4000000000000004</c:v>
                </c:pt>
                <c:pt idx="19">
                  <c:v>4.62</c:v>
                </c:pt>
                <c:pt idx="20">
                  <c:v>5</c:v>
                </c:pt>
                <c:pt idx="21">
                  <c:v>5.3</c:v>
                </c:pt>
                <c:pt idx="22">
                  <c:v>5.5389541890442002</c:v>
                </c:pt>
              </c:numCache>
            </c:numRef>
          </c:xVal>
          <c:yVal>
            <c:numRef>
              <c:f>Sheet1!$B$2:$B$81</c:f>
              <c:numCache>
                <c:formatCode>General</c:formatCode>
                <c:ptCount val="80"/>
                <c:pt idx="0">
                  <c:v>30500</c:v>
                </c:pt>
                <c:pt idx="1">
                  <c:v>34000</c:v>
                </c:pt>
                <c:pt idx="2">
                  <c:v>35000</c:v>
                </c:pt>
                <c:pt idx="3">
                  <c:v>36500</c:v>
                </c:pt>
                <c:pt idx="4">
                  <c:v>25200</c:v>
                </c:pt>
                <c:pt idx="5">
                  <c:v>28550</c:v>
                </c:pt>
                <c:pt idx="6">
                  <c:v>32200</c:v>
                </c:pt>
                <c:pt idx="7">
                  <c:v>39000</c:v>
                </c:pt>
                <c:pt idx="8">
                  <c:v>65000</c:v>
                </c:pt>
                <c:pt idx="9">
                  <c:v>71407.214172821798</c:v>
                </c:pt>
                <c:pt idx="10">
                  <c:v>88355.868649013093</c:v>
                </c:pt>
                <c:pt idx="11">
                  <c:v>105241.913416435</c:v>
                </c:pt>
                <c:pt idx="12">
                  <c:v>131373.66081252601</c:v>
                </c:pt>
                <c:pt idx="13">
                  <c:v>138276.48780334601</c:v>
                </c:pt>
                <c:pt idx="14">
                  <c:v>133883.15028920001</c:v>
                </c:pt>
                <c:pt idx="15">
                  <c:v>134083.92614387101</c:v>
                </c:pt>
                <c:pt idx="16">
                  <c:v>135338.67088220801</c:v>
                </c:pt>
                <c:pt idx="17">
                  <c:v>138508.09097475299</c:v>
                </c:pt>
                <c:pt idx="18">
                  <c:v>140111.01978105499</c:v>
                </c:pt>
                <c:pt idx="19">
                  <c:v>142528.49908486201</c:v>
                </c:pt>
                <c:pt idx="20">
                  <c:v>130250.12956846401</c:v>
                </c:pt>
                <c:pt idx="21">
                  <c:v>137800.575229084</c:v>
                </c:pt>
                <c:pt idx="22">
                  <c:v>143929.87387770001</c:v>
                </c:pt>
              </c:numCache>
            </c:numRef>
          </c:yVal>
          <c:smooth val="0"/>
          <c:extLst>
            <c:ext xmlns:c16="http://schemas.microsoft.com/office/drawing/2014/chart" uri="{C3380CC4-5D6E-409C-BE32-E72D297353CC}">
              <c16:uniqueId val="{00000005-E0E0-44CC-AC30-00C6F8D5CF68}"/>
            </c:ext>
          </c:extLst>
        </c:ser>
        <c:dLbls>
          <c:showLegendKey val="0"/>
          <c:showVal val="0"/>
          <c:showCatName val="0"/>
          <c:showSerName val="0"/>
          <c:showPercent val="0"/>
          <c:showBubbleSize val="0"/>
        </c:dLbls>
        <c:axId val="2102854015"/>
        <c:axId val="2102859839"/>
      </c:scatterChart>
      <c:valAx>
        <c:axId val="2102854015"/>
        <c:scaling>
          <c:orientation val="minMax"/>
          <c:max val="20"/>
          <c:min val="0"/>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2102859839"/>
        <c:crosses val="autoZero"/>
        <c:crossBetween val="midCat"/>
        <c:majorUnit val="5"/>
      </c:valAx>
      <c:valAx>
        <c:axId val="2102859839"/>
        <c:scaling>
          <c:orientation val="minMax"/>
          <c:max val="200000"/>
          <c:min val="0"/>
        </c:scaling>
        <c:delete val="0"/>
        <c:axPos val="l"/>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2102854015"/>
        <c:crosses val="autoZero"/>
        <c:crossBetween val="midCat"/>
        <c:majorUnit val="5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mn-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35692025637768"/>
          <c:y val="5.3364075930548011E-2"/>
          <c:w val="0.78382560945170143"/>
          <c:h val="0.84310121297270368"/>
        </c:manualLayout>
      </c:layout>
      <c:scatterChart>
        <c:scatterStyle val="lineMarker"/>
        <c:varyColors val="0"/>
        <c:ser>
          <c:idx val="2"/>
          <c:order val="0"/>
          <c:tx>
            <c:strRef>
              <c:f>Sheet1!$H$1</c:f>
              <c:strCache>
                <c:ptCount val="1"/>
                <c:pt idx="0">
                  <c:v>CAR-023</c:v>
                </c:pt>
              </c:strCache>
            </c:strRef>
          </c:tx>
          <c:spPr>
            <a:ln w="12700" cap="rnd">
              <a:solidFill>
                <a:srgbClr val="FF8000"/>
              </a:solidFill>
              <a:round/>
            </a:ln>
            <a:effectLst/>
          </c:spPr>
          <c:marker>
            <c:symbol val="diamond"/>
            <c:size val="5"/>
            <c:spPr>
              <a:solidFill>
                <a:srgbClr val="FF8000"/>
              </a:solidFill>
              <a:ln w="6350">
                <a:noFill/>
              </a:ln>
              <a:effectLst/>
            </c:spPr>
          </c:marker>
          <c:errBars>
            <c:errDir val="y"/>
            <c:errBarType val="both"/>
            <c:errValType val="cust"/>
            <c:noEndCap val="0"/>
            <c:plus>
              <c:numRef>
                <c:f>Sheet1!$Q$2:$Q$81</c:f>
                <c:numCache>
                  <c:formatCode>General</c:formatCode>
                  <c:ptCount val="80"/>
                  <c:pt idx="3">
                    <c:v>5000</c:v>
                  </c:pt>
                  <c:pt idx="59">
                    <c:v>3000</c:v>
                  </c:pt>
                  <c:pt idx="60">
                    <c:v>3000</c:v>
                  </c:pt>
                </c:numCache>
              </c:numRef>
            </c:plus>
            <c:minus>
              <c:numRef>
                <c:f>Sheet1!$R$2:$R$81</c:f>
                <c:numCache>
                  <c:formatCode>General</c:formatCode>
                  <c:ptCount val="80"/>
                  <c:pt idx="3">
                    <c:v>5000</c:v>
                  </c:pt>
                  <c:pt idx="59">
                    <c:v>3000</c:v>
                  </c:pt>
                  <c:pt idx="60">
                    <c:v>3000</c:v>
                  </c:pt>
                </c:numCache>
              </c:numRef>
            </c:minus>
            <c:spPr>
              <a:noFill/>
              <a:ln w="6350" cap="flat" cmpd="sng" algn="ctr">
                <a:solidFill>
                  <a:srgbClr val="FF8000"/>
                </a:solidFill>
                <a:round/>
              </a:ln>
              <a:effectLst/>
            </c:spPr>
          </c:errBars>
          <c:xVal>
            <c:numRef>
              <c:f>Sheet1!$G$2:$G$81</c:f>
              <c:numCache>
                <c:formatCode>General</c:formatCode>
                <c:ptCount val="80"/>
                <c:pt idx="0">
                  <c:v>1.1094674556213E-2</c:v>
                </c:pt>
                <c:pt idx="1">
                  <c:v>0.21655161078238</c:v>
                </c:pt>
                <c:pt idx="2">
                  <c:v>0.695951128643436</c:v>
                </c:pt>
                <c:pt idx="3">
                  <c:v>0.96989371027832605</c:v>
                </c:pt>
                <c:pt idx="4">
                  <c:v>1.1753506465044901</c:v>
                </c:pt>
                <c:pt idx="5">
                  <c:v>1.67187157571773</c:v>
                </c:pt>
                <c:pt idx="6">
                  <c:v>1.86020710059171</c:v>
                </c:pt>
                <c:pt idx="7">
                  <c:v>2.3396066184527702</c:v>
                </c:pt>
                <c:pt idx="8">
                  <c:v>2.5964277887354799</c:v>
                </c:pt>
                <c:pt idx="9">
                  <c:v>2.7676419022572798</c:v>
                </c:pt>
                <c:pt idx="10">
                  <c:v>2.9388560157790899</c:v>
                </c:pt>
                <c:pt idx="11">
                  <c:v>3.1956771860618001</c:v>
                </c:pt>
                <c:pt idx="12">
                  <c:v>4.4455402147709799</c:v>
                </c:pt>
                <c:pt idx="13">
                  <c:v>5.0276682007451203</c:v>
                </c:pt>
                <c:pt idx="14">
                  <c:v>5.2673679596756502</c:v>
                </c:pt>
                <c:pt idx="15">
                  <c:v>5.5070677186061801</c:v>
                </c:pt>
                <c:pt idx="16">
                  <c:v>5.7467674775367099</c:v>
                </c:pt>
                <c:pt idx="17">
                  <c:v>5.9693458251150497</c:v>
                </c:pt>
                <c:pt idx="18">
                  <c:v>6.1919241726934002</c:v>
                </c:pt>
                <c:pt idx="19">
                  <c:v>6.4316239316239301</c:v>
                </c:pt>
                <c:pt idx="20">
                  <c:v>6.67132369055446</c:v>
                </c:pt>
                <c:pt idx="21">
                  <c:v>6.9966305062458902</c:v>
                </c:pt>
                <c:pt idx="22">
                  <c:v>7.2534516765286003</c:v>
                </c:pt>
                <c:pt idx="23">
                  <c:v>7.4589086127547599</c:v>
                </c:pt>
                <c:pt idx="24">
                  <c:v>7.7670940170940099</c:v>
                </c:pt>
                <c:pt idx="25">
                  <c:v>8.0067937760245407</c:v>
                </c:pt>
                <c:pt idx="26">
                  <c:v>8.2293721236028894</c:v>
                </c:pt>
                <c:pt idx="27">
                  <c:v>8.4519504711812399</c:v>
                </c:pt>
                <c:pt idx="28">
                  <c:v>8.7772572868726702</c:v>
                </c:pt>
                <c:pt idx="29">
                  <c:v>9.0169570458031991</c:v>
                </c:pt>
                <c:pt idx="30">
                  <c:v>9.2052925706771802</c:v>
                </c:pt>
                <c:pt idx="31">
                  <c:v>9.4792351523120697</c:v>
                </c:pt>
                <c:pt idx="32">
                  <c:v>9.7189349112426004</c:v>
                </c:pt>
                <c:pt idx="33">
                  <c:v>9.9586346701731294</c:v>
                </c:pt>
                <c:pt idx="34">
                  <c:v>10.232577251807999</c:v>
                </c:pt>
                <c:pt idx="35">
                  <c:v>10.4551555993863</c:v>
                </c:pt>
                <c:pt idx="36">
                  <c:v>10.714830338227699</c:v>
                </c:pt>
                <c:pt idx="37">
                  <c:v>11.014455036890901</c:v>
                </c:pt>
                <c:pt idx="38">
                  <c:v>11.2142048359997</c:v>
                </c:pt>
                <c:pt idx="39">
                  <c:v>11.4852938490759</c:v>
                </c:pt>
                <c:pt idx="40">
                  <c:v>11.799186390532499</c:v>
                </c:pt>
                <c:pt idx="41">
                  <c:v>12.027471875228199</c:v>
                </c:pt>
                <c:pt idx="42">
                  <c:v>12.3128287310979</c:v>
                </c:pt>
                <c:pt idx="43">
                  <c:v>12.5411142157937</c:v>
                </c:pt>
                <c:pt idx="44">
                  <c:v>12.826471071663301</c:v>
                </c:pt>
                <c:pt idx="45">
                  <c:v>13.0547565563591</c:v>
                </c:pt>
                <c:pt idx="46">
                  <c:v>13.354381255022201</c:v>
                </c:pt>
                <c:pt idx="47">
                  <c:v>13.539863211337501</c:v>
                </c:pt>
                <c:pt idx="48">
                  <c:v>13.725345167652801</c:v>
                </c:pt>
                <c:pt idx="49">
                  <c:v>14.0107020235225</c:v>
                </c:pt>
                <c:pt idx="50">
                  <c:v>14.253255351011701</c:v>
                </c:pt>
                <c:pt idx="51">
                  <c:v>14.4958086785009</c:v>
                </c:pt>
                <c:pt idx="52">
                  <c:v>14.8382369055446</c:v>
                </c:pt>
                <c:pt idx="53">
                  <c:v>15.080790233033801</c:v>
                </c:pt>
                <c:pt idx="54">
                  <c:v>15.309075717729501</c:v>
                </c:pt>
                <c:pt idx="55">
                  <c:v>15.5801647308057</c:v>
                </c:pt>
                <c:pt idx="56">
                  <c:v>15.8084502155015</c:v>
                </c:pt>
                <c:pt idx="57">
                  <c:v>16.079539228577602</c:v>
                </c:pt>
                <c:pt idx="58">
                  <c:v>16.2935568704799</c:v>
                </c:pt>
                <c:pt idx="59">
                  <c:v>16.5646458835561</c:v>
                </c:pt>
                <c:pt idx="60">
                  <c:v>16.807199211045301</c:v>
                </c:pt>
                <c:pt idx="61">
                  <c:v>17.049752538534499</c:v>
                </c:pt>
                <c:pt idx="62">
                  <c:v>17.3493772371977</c:v>
                </c:pt>
                <c:pt idx="63">
                  <c:v>17.606198407480399</c:v>
                </c:pt>
                <c:pt idx="64">
                  <c:v>17.834483892176198</c:v>
                </c:pt>
                <c:pt idx="65">
                  <c:v>18.077037219665399</c:v>
                </c:pt>
                <c:pt idx="66">
                  <c:v>18.291054861567599</c:v>
                </c:pt>
                <c:pt idx="67">
                  <c:v>18.562143874643802</c:v>
                </c:pt>
                <c:pt idx="68">
                  <c:v>18.847500730513499</c:v>
                </c:pt>
                <c:pt idx="69">
                  <c:v>19.118589743589698</c:v>
                </c:pt>
              </c:numCache>
            </c:numRef>
          </c:xVal>
          <c:yVal>
            <c:numRef>
              <c:f>Sheet1!$H$2:$H$81</c:f>
              <c:numCache>
                <c:formatCode>General</c:formatCode>
                <c:ptCount val="80"/>
                <c:pt idx="0">
                  <c:v>42452.010814293601</c:v>
                </c:pt>
                <c:pt idx="1">
                  <c:v>38900.435715985703</c:v>
                </c:pt>
                <c:pt idx="2">
                  <c:v>33398.790601713001</c:v>
                </c:pt>
                <c:pt idx="3">
                  <c:v>22000</c:v>
                </c:pt>
                <c:pt idx="4">
                  <c:v>13496.2238284542</c:v>
                </c:pt>
                <c:pt idx="5">
                  <c:v>2305.67638204799</c:v>
                </c:pt>
                <c:pt idx="6">
                  <c:v>29511.274651886601</c:v>
                </c:pt>
                <c:pt idx="7">
                  <c:v>11031.021128898101</c:v>
                </c:pt>
                <c:pt idx="8">
                  <c:v>5347.0281620267197</c:v>
                </c:pt>
                <c:pt idx="9">
                  <c:v>4461.5890700808604</c:v>
                </c:pt>
                <c:pt idx="10">
                  <c:v>2331.6258841485801</c:v>
                </c:pt>
                <c:pt idx="11">
                  <c:v>1447.9401369392201</c:v>
                </c:pt>
                <c:pt idx="12">
                  <c:v>-304.35259274524202</c:v>
                </c:pt>
                <c:pt idx="13">
                  <c:v>28153.835156867899</c:v>
                </c:pt>
                <c:pt idx="14">
                  <c:v>23358.437302468101</c:v>
                </c:pt>
                <c:pt idx="15">
                  <c:v>19985.352698338502</c:v>
                </c:pt>
                <c:pt idx="16">
                  <c:v>14478.7982188037</c:v>
                </c:pt>
                <c:pt idx="17">
                  <c:v>9327.4713828890199</c:v>
                </c:pt>
                <c:pt idx="18">
                  <c:v>5954.0361098121703</c:v>
                </c:pt>
                <c:pt idx="19">
                  <c:v>4181.0539122366699</c:v>
                </c:pt>
                <c:pt idx="20">
                  <c:v>3474.8066523637899</c:v>
                </c:pt>
                <c:pt idx="21">
                  <c:v>44906.342776483303</c:v>
                </c:pt>
                <c:pt idx="22">
                  <c:v>39577.928122179503</c:v>
                </c:pt>
                <c:pt idx="23">
                  <c:v>36204.142180155301</c:v>
                </c:pt>
                <c:pt idx="24">
                  <c:v>30876.779532693399</c:v>
                </c:pt>
                <c:pt idx="25">
                  <c:v>26081.381678293601</c:v>
                </c:pt>
                <c:pt idx="26">
                  <c:v>20041.109060960101</c:v>
                </c:pt>
                <c:pt idx="27">
                  <c:v>15778.7280064644</c:v>
                </c:pt>
                <c:pt idx="28">
                  <c:v>11874.029278219999</c:v>
                </c:pt>
                <c:pt idx="29">
                  <c:v>35880.474741792597</c:v>
                </c:pt>
                <c:pt idx="30">
                  <c:v>33217.494755956199</c:v>
                </c:pt>
                <c:pt idx="31">
                  <c:v>29667.3223334375</c:v>
                </c:pt>
                <c:pt idx="32">
                  <c:v>23271.822072483701</c:v>
                </c:pt>
                <c:pt idx="33">
                  <c:v>16342.9543426785</c:v>
                </c:pt>
                <c:pt idx="34">
                  <c:v>10303.7337321869</c:v>
                </c:pt>
                <c:pt idx="35">
                  <c:v>6752.5093028263</c:v>
                </c:pt>
                <c:pt idx="36">
                  <c:v>5246.6199534483003</c:v>
                </c:pt>
                <c:pt idx="37">
                  <c:v>3919.3379878978299</c:v>
                </c:pt>
                <c:pt idx="38">
                  <c:v>4071.5867558528498</c:v>
                </c:pt>
                <c:pt idx="39">
                  <c:v>3484.5084932392001</c:v>
                </c:pt>
                <c:pt idx="40">
                  <c:v>36678.246596912097</c:v>
                </c:pt>
                <c:pt idx="41">
                  <c:v>32978.981426964099</c:v>
                </c:pt>
                <c:pt idx="42">
                  <c:v>31651.407237290801</c:v>
                </c:pt>
                <c:pt idx="43">
                  <c:v>30322.664151126501</c:v>
                </c:pt>
                <c:pt idx="44">
                  <c:v>28846.932331216802</c:v>
                </c:pt>
                <c:pt idx="45">
                  <c:v>24851.351900795798</c:v>
                </c:pt>
                <c:pt idx="46">
                  <c:v>22635.1241538264</c:v>
                </c:pt>
                <c:pt idx="47">
                  <c:v>19823.928092929</c:v>
                </c:pt>
                <c:pt idx="48">
                  <c:v>46347.942818855299</c:v>
                </c:pt>
                <c:pt idx="49">
                  <c:v>38056.960008067297</c:v>
                </c:pt>
                <c:pt idx="50">
                  <c:v>32580.095499404299</c:v>
                </c:pt>
                <c:pt idx="51">
                  <c:v>26214.285209322301</c:v>
                </c:pt>
                <c:pt idx="52">
                  <c:v>14813.161060059199</c:v>
                </c:pt>
                <c:pt idx="53">
                  <c:v>9039.9812909232496</c:v>
                </c:pt>
                <c:pt idx="54">
                  <c:v>5785.1890116846398</c:v>
                </c:pt>
                <c:pt idx="55">
                  <c:v>3716.53444670626</c:v>
                </c:pt>
                <c:pt idx="56">
                  <c:v>46686.922801250403</c:v>
                </c:pt>
                <c:pt idx="57">
                  <c:v>41803.273261778799</c:v>
                </c:pt>
                <c:pt idx="58">
                  <c:v>35733.193783924296</c:v>
                </c:pt>
                <c:pt idx="59">
                  <c:v>29812.4408327973</c:v>
                </c:pt>
                <c:pt idx="60">
                  <c:v>19000</c:v>
                </c:pt>
                <c:pt idx="61">
                  <c:v>9821.0963710457709</c:v>
                </c:pt>
                <c:pt idx="62">
                  <c:v>5826.97706123854</c:v>
                </c:pt>
                <c:pt idx="63">
                  <c:v>4202.5031628468396</c:v>
                </c:pt>
                <c:pt idx="64">
                  <c:v>3170.0753371554802</c:v>
                </c:pt>
                <c:pt idx="65">
                  <c:v>2878.7278867693599</c:v>
                </c:pt>
                <c:pt idx="66">
                  <c:v>2586.7959881377101</c:v>
                </c:pt>
                <c:pt idx="67">
                  <c:v>2147.8753557606201</c:v>
                </c:pt>
                <c:pt idx="68">
                  <c:v>2153.7198382156998</c:v>
                </c:pt>
                <c:pt idx="69">
                  <c:v>2011.1144663115499</c:v>
                </c:pt>
              </c:numCache>
            </c:numRef>
          </c:yVal>
          <c:smooth val="0"/>
          <c:extLst>
            <c:ext xmlns:c16="http://schemas.microsoft.com/office/drawing/2014/chart" uri="{C3380CC4-5D6E-409C-BE32-E72D297353CC}">
              <c16:uniqueId val="{00000000-CE8E-490F-B6AE-E8CFBFA730DE}"/>
            </c:ext>
          </c:extLst>
        </c:ser>
        <c:ser>
          <c:idx val="1"/>
          <c:order val="1"/>
          <c:tx>
            <c:strRef>
              <c:f>Sheet1!$E$1</c:f>
              <c:strCache>
                <c:ptCount val="1"/>
                <c:pt idx="0">
                  <c:v>CD19 CAR</c:v>
                </c:pt>
              </c:strCache>
            </c:strRef>
          </c:tx>
          <c:spPr>
            <a:ln w="12700" cap="rnd">
              <a:solidFill>
                <a:srgbClr val="0F2080"/>
              </a:solidFill>
              <a:round/>
            </a:ln>
            <a:effectLst/>
          </c:spPr>
          <c:marker>
            <c:symbol val="square"/>
            <c:size val="5"/>
            <c:spPr>
              <a:solidFill>
                <a:srgbClr val="0F2080"/>
              </a:solidFill>
              <a:ln w="9525">
                <a:noFill/>
              </a:ln>
              <a:effectLst/>
            </c:spPr>
          </c:marker>
          <c:dPt>
            <c:idx val="63"/>
            <c:marker>
              <c:symbol val="square"/>
              <c:size val="5"/>
              <c:spPr>
                <a:solidFill>
                  <a:srgbClr val="0F2080"/>
                </a:solidFill>
                <a:ln w="6350">
                  <a:noFill/>
                </a:ln>
                <a:effectLst/>
              </c:spPr>
            </c:marker>
            <c:bubble3D val="0"/>
            <c:extLst>
              <c:ext xmlns:c16="http://schemas.microsoft.com/office/drawing/2014/chart" uri="{C3380CC4-5D6E-409C-BE32-E72D297353CC}">
                <c16:uniqueId val="{00000001-CE8E-490F-B6AE-E8CFBFA730DE}"/>
              </c:ext>
            </c:extLst>
          </c:dPt>
          <c:dPt>
            <c:idx val="76"/>
            <c:marker>
              <c:symbol val="square"/>
              <c:size val="5"/>
              <c:spPr>
                <a:solidFill>
                  <a:srgbClr val="0F2080"/>
                </a:solidFill>
                <a:ln w="9525">
                  <a:noFill/>
                </a:ln>
                <a:effectLst/>
              </c:spPr>
            </c:marker>
            <c:bubble3D val="0"/>
            <c:extLst>
              <c:ext xmlns:c16="http://schemas.microsoft.com/office/drawing/2014/chart" uri="{C3380CC4-5D6E-409C-BE32-E72D297353CC}">
                <c16:uniqueId val="{00000002-CE8E-490F-B6AE-E8CFBFA730DE}"/>
              </c:ext>
            </c:extLst>
          </c:dPt>
          <c:dPt>
            <c:idx val="77"/>
            <c:marker>
              <c:symbol val="square"/>
              <c:size val="5"/>
              <c:spPr>
                <a:solidFill>
                  <a:srgbClr val="0F2080"/>
                </a:solidFill>
                <a:ln w="9525">
                  <a:noFill/>
                </a:ln>
                <a:effectLst/>
              </c:spPr>
            </c:marker>
            <c:bubble3D val="0"/>
            <c:extLst>
              <c:ext xmlns:c16="http://schemas.microsoft.com/office/drawing/2014/chart" uri="{C3380CC4-5D6E-409C-BE32-E72D297353CC}">
                <c16:uniqueId val="{00000003-CE8E-490F-B6AE-E8CFBFA730DE}"/>
              </c:ext>
            </c:extLst>
          </c:dPt>
          <c:errBars>
            <c:errDir val="y"/>
            <c:errBarType val="both"/>
            <c:errValType val="cust"/>
            <c:noEndCap val="0"/>
            <c:plus>
              <c:numRef>
                <c:f>Sheet1!$N$2:$N$81</c:f>
                <c:numCache>
                  <c:formatCode>General</c:formatCode>
                  <c:ptCount val="80"/>
                </c:numCache>
              </c:numRef>
            </c:plus>
            <c:minus>
              <c:numRef>
                <c:f>Sheet1!$O$2:$O$81</c:f>
                <c:numCache>
                  <c:formatCode>General</c:formatCode>
                  <c:ptCount val="80"/>
                </c:numCache>
              </c:numRef>
            </c:minus>
            <c:spPr>
              <a:noFill/>
              <a:ln w="9525" cap="flat" cmpd="sng" algn="ctr">
                <a:solidFill>
                  <a:srgbClr val="0F2080"/>
                </a:solidFill>
                <a:round/>
              </a:ln>
              <a:effectLst/>
            </c:spPr>
          </c:errBars>
          <c:xVal>
            <c:numRef>
              <c:f>Sheet1!$D$2:$D$81</c:f>
              <c:numCache>
                <c:formatCode>General</c:formatCode>
                <c:ptCount val="80"/>
                <c:pt idx="0">
                  <c:v>2.95857988165679E-2</c:v>
                </c:pt>
                <c:pt idx="1">
                  <c:v>0.47337278106508801</c:v>
                </c:pt>
                <c:pt idx="2">
                  <c:v>0.71992110453648905</c:v>
                </c:pt>
                <c:pt idx="3">
                  <c:v>0.91715976331360904</c:v>
                </c:pt>
                <c:pt idx="4">
                  <c:v>1.23767258382643</c:v>
                </c:pt>
                <c:pt idx="5">
                  <c:v>1.4842209072978301</c:v>
                </c:pt>
                <c:pt idx="6">
                  <c:v>1.6074950690335299</c:v>
                </c:pt>
                <c:pt idx="7">
                  <c:v>1.8786982248520701</c:v>
                </c:pt>
                <c:pt idx="8">
                  <c:v>2.0759368836291898</c:v>
                </c:pt>
                <c:pt idx="9">
                  <c:v>2.3964497041420101</c:v>
                </c:pt>
                <c:pt idx="10">
                  <c:v>2.5936883629191301</c:v>
                </c:pt>
                <c:pt idx="11">
                  <c:v>2.8895463510848098</c:v>
                </c:pt>
                <c:pt idx="12">
                  <c:v>3.1443129520052602</c:v>
                </c:pt>
                <c:pt idx="13">
                  <c:v>3.4011341222879601</c:v>
                </c:pt>
                <c:pt idx="14">
                  <c:v>3.6579552925706702</c:v>
                </c:pt>
                <c:pt idx="15">
                  <c:v>3.8976550515012001</c:v>
                </c:pt>
                <c:pt idx="16">
                  <c:v>4.1202333990795497</c:v>
                </c:pt>
                <c:pt idx="17">
                  <c:v>4.4284188034187997</c:v>
                </c:pt>
                <c:pt idx="18">
                  <c:v>4.6852399737015098</c:v>
                </c:pt>
                <c:pt idx="19">
                  <c:v>5.0105467893929401</c:v>
                </c:pt>
                <c:pt idx="20">
                  <c:v>5.2160037256191103</c:v>
                </c:pt>
                <c:pt idx="21">
                  <c:v>5.4728248959018098</c:v>
                </c:pt>
                <c:pt idx="22">
                  <c:v>5.6954032434801602</c:v>
                </c:pt>
                <c:pt idx="23">
                  <c:v>5.9522244137628704</c:v>
                </c:pt>
                <c:pt idx="24">
                  <c:v>6.1576813499890397</c:v>
                </c:pt>
                <c:pt idx="25">
                  <c:v>6.3973811089195696</c:v>
                </c:pt>
                <c:pt idx="26">
                  <c:v>6.7055665132588196</c:v>
                </c:pt>
                <c:pt idx="27">
                  <c:v>7.0137519175980696</c:v>
                </c:pt>
                <c:pt idx="28">
                  <c:v>7.2705730878807797</c:v>
                </c:pt>
                <c:pt idx="29">
                  <c:v>7.4931514354591204</c:v>
                </c:pt>
                <c:pt idx="30">
                  <c:v>7.7328511943896503</c:v>
                </c:pt>
                <c:pt idx="31">
                  <c:v>7.9554295419679999</c:v>
                </c:pt>
                <c:pt idx="32">
                  <c:v>8.2122507122507091</c:v>
                </c:pt>
                <c:pt idx="33">
                  <c:v>8.4519504711812399</c:v>
                </c:pt>
                <c:pt idx="34">
                  <c:v>8.7430144641683096</c:v>
                </c:pt>
                <c:pt idx="35">
                  <c:v>8.9827142230988404</c:v>
                </c:pt>
                <c:pt idx="36">
                  <c:v>9.1881711593249999</c:v>
                </c:pt>
                <c:pt idx="37">
                  <c:v>9.4792351523120697</c:v>
                </c:pt>
                <c:pt idx="38">
                  <c:v>9.6504492658338794</c:v>
                </c:pt>
                <c:pt idx="39">
                  <c:v>9.9586346701731294</c:v>
                </c:pt>
                <c:pt idx="40">
                  <c:v>10.232577251807999</c:v>
                </c:pt>
                <c:pt idx="41">
                  <c:v>10.4893984220907</c:v>
                </c:pt>
                <c:pt idx="42">
                  <c:v>10.7462195923734</c:v>
                </c:pt>
                <c:pt idx="43">
                  <c:v>11.0201621740083</c:v>
                </c:pt>
                <c:pt idx="44">
                  <c:v>11.328347578347501</c:v>
                </c:pt>
                <c:pt idx="45">
                  <c:v>11.533804514573699</c:v>
                </c:pt>
                <c:pt idx="46">
                  <c:v>11.841989918912899</c:v>
                </c:pt>
                <c:pt idx="47">
                  <c:v>12.133053911899999</c:v>
                </c:pt>
                <c:pt idx="48">
                  <c:v>12.3898750821827</c:v>
                </c:pt>
                <c:pt idx="49">
                  <c:v>12.5782106070567</c:v>
                </c:pt>
                <c:pt idx="50">
                  <c:v>12.800788954635101</c:v>
                </c:pt>
                <c:pt idx="51">
                  <c:v>13.074731536269899</c:v>
                </c:pt>
                <c:pt idx="52">
                  <c:v>13.331552706552699</c:v>
                </c:pt>
                <c:pt idx="53">
                  <c:v>13.5370096427788</c:v>
                </c:pt>
                <c:pt idx="54">
                  <c:v>13.7595879903572</c:v>
                </c:pt>
                <c:pt idx="55">
                  <c:v>13.9650449265833</c:v>
                </c:pt>
                <c:pt idx="56">
                  <c:v>14.2389875082182</c:v>
                </c:pt>
                <c:pt idx="57">
                  <c:v>14.4615658557966</c:v>
                </c:pt>
                <c:pt idx="58">
                  <c:v>14.786872671488</c:v>
                </c:pt>
                <c:pt idx="59">
                  <c:v>15.1121794871794</c:v>
                </c:pt>
                <c:pt idx="60">
                  <c:v>15.3690006574622</c:v>
                </c:pt>
                <c:pt idx="61">
                  <c:v>15.642943239097001</c:v>
                </c:pt>
                <c:pt idx="62">
                  <c:v>15.8141573526188</c:v>
                </c:pt>
                <c:pt idx="63">
                  <c:v>16.070978522901601</c:v>
                </c:pt>
                <c:pt idx="64">
                  <c:v>16.3106782818321</c:v>
                </c:pt>
                <c:pt idx="65">
                  <c:v>16.618863686171299</c:v>
                </c:pt>
                <c:pt idx="66">
                  <c:v>16.824320622397501</c:v>
                </c:pt>
                <c:pt idx="67">
                  <c:v>17.081141792680199</c:v>
                </c:pt>
                <c:pt idx="68">
                  <c:v>17.320841551610702</c:v>
                </c:pt>
                <c:pt idx="69">
                  <c:v>17.6119055445978</c:v>
                </c:pt>
                <c:pt idx="70">
                  <c:v>17.885848126232698</c:v>
                </c:pt>
                <c:pt idx="71">
                  <c:v>18.2282763532763</c:v>
                </c:pt>
                <c:pt idx="72">
                  <c:v>18.570704580319902</c:v>
                </c:pt>
                <c:pt idx="73">
                  <c:v>18.7932829278983</c:v>
                </c:pt>
                <c:pt idx="74">
                  <c:v>19.118589743589698</c:v>
                </c:pt>
              </c:numCache>
            </c:numRef>
          </c:xVal>
          <c:yVal>
            <c:numRef>
              <c:f>Sheet1!$E$2:$E$81</c:f>
              <c:numCache>
                <c:formatCode>General</c:formatCode>
                <c:ptCount val="80"/>
                <c:pt idx="0">
                  <c:v>38249.453882208101</c:v>
                </c:pt>
                <c:pt idx="1">
                  <c:v>34930.330215689901</c:v>
                </c:pt>
                <c:pt idx="2">
                  <c:v>32631.232383093298</c:v>
                </c:pt>
                <c:pt idx="3">
                  <c:v>21626.567532274701</c:v>
                </c:pt>
                <c:pt idx="4">
                  <c:v>14720.689658654799</c:v>
                </c:pt>
                <c:pt idx="5">
                  <c:v>7557.28051013406</c:v>
                </c:pt>
                <c:pt idx="6">
                  <c:v>3975.57593587366</c:v>
                </c:pt>
                <c:pt idx="7">
                  <c:v>30606.834577057802</c:v>
                </c:pt>
                <c:pt idx="8">
                  <c:v>20370.218881385001</c:v>
                </c:pt>
                <c:pt idx="9">
                  <c:v>13720.357392813899</c:v>
                </c:pt>
                <c:pt idx="10">
                  <c:v>8092.03662801673</c:v>
                </c:pt>
                <c:pt idx="11">
                  <c:v>5025.8995668424404</c:v>
                </c:pt>
                <c:pt idx="12">
                  <c:v>2691.4122240837801</c:v>
                </c:pt>
                <c:pt idx="13">
                  <c:v>1807.7264768744601</c:v>
                </c:pt>
                <c:pt idx="14">
                  <c:v>924.04072966516799</c:v>
                </c:pt>
                <c:pt idx="15">
                  <c:v>573.37178235987005</c:v>
                </c:pt>
                <c:pt idx="16">
                  <c:v>-133.22614646027699</c:v>
                </c:pt>
                <c:pt idx="17">
                  <c:v>50.875050874979898</c:v>
                </c:pt>
                <c:pt idx="18">
                  <c:v>56.135085084562803</c:v>
                </c:pt>
                <c:pt idx="19">
                  <c:v>24775.490518528699</c:v>
                </c:pt>
                <c:pt idx="20">
                  <c:v>15712.4515754237</c:v>
                </c:pt>
                <c:pt idx="21">
                  <c:v>8961.7236708496002</c:v>
                </c:pt>
                <c:pt idx="22">
                  <c:v>4699.3426163538497</c:v>
                </c:pt>
                <c:pt idx="23">
                  <c:v>2926.71108772562</c:v>
                </c:pt>
                <c:pt idx="24">
                  <c:v>2397.55164624197</c:v>
                </c:pt>
                <c:pt idx="25">
                  <c:v>1157.9369175177901</c:v>
                </c:pt>
                <c:pt idx="26">
                  <c:v>1519.8272711367999</c:v>
                </c:pt>
                <c:pt idx="27">
                  <c:v>42417.645257457698</c:v>
                </c:pt>
                <c:pt idx="28">
                  <c:v>31577.766758356702</c:v>
                </c:pt>
                <c:pt idx="29">
                  <c:v>23404.024265617802</c:v>
                </c:pt>
                <c:pt idx="30">
                  <c:v>12208.2167850019</c:v>
                </c:pt>
                <c:pt idx="31">
                  <c:v>5278.9983862494901</c:v>
                </c:pt>
                <c:pt idx="32">
                  <c:v>2795.2102324861598</c:v>
                </c:pt>
                <c:pt idx="33">
                  <c:v>1733.38466004576</c:v>
                </c:pt>
                <c:pt idx="34">
                  <c:v>1383.7677195823901</c:v>
                </c:pt>
                <c:pt idx="35">
                  <c:v>29657.152933965601</c:v>
                </c:pt>
                <c:pt idx="36">
                  <c:v>18994.0115843065</c:v>
                </c:pt>
                <c:pt idx="37">
                  <c:v>8332.6235793839405</c:v>
                </c:pt>
                <c:pt idx="38">
                  <c:v>4958.1362994651399</c:v>
                </c:pt>
                <c:pt idx="39">
                  <c:v>3542.1350902464101</c:v>
                </c:pt>
                <c:pt idx="40">
                  <c:v>1947.64338684928</c:v>
                </c:pt>
                <c:pt idx="41">
                  <c:v>1952.90342105887</c:v>
                </c:pt>
                <c:pt idx="42">
                  <c:v>891.42851756577102</c:v>
                </c:pt>
                <c:pt idx="43">
                  <c:v>897.03922072265402</c:v>
                </c:pt>
                <c:pt idx="44">
                  <c:v>547.77294920658403</c:v>
                </c:pt>
                <c:pt idx="45">
                  <c:v>374.19182029043401</c:v>
                </c:pt>
                <c:pt idx="46">
                  <c:v>40738.64233776</c:v>
                </c:pt>
                <c:pt idx="47">
                  <c:v>27410.416988580699</c:v>
                </c:pt>
                <c:pt idx="48">
                  <c:v>23148.737271979498</c:v>
                </c:pt>
                <c:pt idx="49">
                  <c:v>19419.0223484405</c:v>
                </c:pt>
                <c:pt idx="50">
                  <c:v>14801.062981377199</c:v>
                </c:pt>
                <c:pt idx="51">
                  <c:v>9650.7881523044998</c:v>
                </c:pt>
                <c:pt idx="52">
                  <c:v>3789.0060291493701</c:v>
                </c:pt>
                <c:pt idx="53">
                  <c:v>948.587555976526</c:v>
                </c:pt>
                <c:pt idx="54">
                  <c:v>42911.387135263503</c:v>
                </c:pt>
                <c:pt idx="55">
                  <c:v>18558.480751753399</c:v>
                </c:pt>
                <c:pt idx="56">
                  <c:v>4340.9589522079004</c:v>
                </c:pt>
                <c:pt idx="57">
                  <c:v>2034.25861683368</c:v>
                </c:pt>
                <c:pt idx="58">
                  <c:v>1507.55385798116</c:v>
                </c:pt>
                <c:pt idx="59">
                  <c:v>1336.4274116961999</c:v>
                </c:pt>
                <c:pt idx="60">
                  <c:v>630.53082077062504</c:v>
                </c:pt>
                <c:pt idx="61">
                  <c:v>1169.5089927788899</c:v>
                </c:pt>
                <c:pt idx="62">
                  <c:v>39219.895126980802</c:v>
                </c:pt>
                <c:pt idx="63">
                  <c:v>28380.016627879799</c:v>
                </c:pt>
                <c:pt idx="64">
                  <c:v>19317.679022669199</c:v>
                </c:pt>
                <c:pt idx="65">
                  <c:v>6700.9609675724596</c:v>
                </c:pt>
                <c:pt idx="66">
                  <c:v>2971.59671298073</c:v>
                </c:pt>
                <c:pt idx="67">
                  <c:v>1021.17602806873</c:v>
                </c:pt>
                <c:pt idx="68">
                  <c:v>1026.08539333098</c:v>
                </c:pt>
                <c:pt idx="69">
                  <c:v>1032.0467654351901</c:v>
                </c:pt>
                <c:pt idx="70">
                  <c:v>859.86831230830205</c:v>
                </c:pt>
                <c:pt idx="71">
                  <c:v>689.09253497063696</c:v>
                </c:pt>
                <c:pt idx="72">
                  <c:v>518.316757632914</c:v>
                </c:pt>
                <c:pt idx="73">
                  <c:v>345.08629766412099</c:v>
                </c:pt>
                <c:pt idx="74">
                  <c:v>707.32732023051301</c:v>
                </c:pt>
              </c:numCache>
            </c:numRef>
          </c:yVal>
          <c:smooth val="0"/>
          <c:extLst>
            <c:ext xmlns:c16="http://schemas.microsoft.com/office/drawing/2014/chart" uri="{C3380CC4-5D6E-409C-BE32-E72D297353CC}">
              <c16:uniqueId val="{00000004-CE8E-490F-B6AE-E8CFBFA730DE}"/>
            </c:ext>
          </c:extLst>
        </c:ser>
        <c:ser>
          <c:idx val="0"/>
          <c:order val="2"/>
          <c:tx>
            <c:strRef>
              <c:f>Sheet1!$B$1</c:f>
              <c:strCache>
                <c:ptCount val="1"/>
                <c:pt idx="0">
                  <c:v>Control (NTD)</c:v>
                </c:pt>
              </c:strCache>
            </c:strRef>
          </c:tx>
          <c:spPr>
            <a:ln w="12700" cap="rnd">
              <a:solidFill>
                <a:srgbClr val="19416B"/>
              </a:solidFill>
              <a:round/>
            </a:ln>
            <a:effectLst/>
          </c:spPr>
          <c:marker>
            <c:symbol val="circle"/>
            <c:size val="5"/>
            <c:spPr>
              <a:solidFill>
                <a:srgbClr val="19416B"/>
              </a:solidFill>
              <a:ln w="6350">
                <a:noFill/>
              </a:ln>
              <a:effectLst/>
            </c:spPr>
          </c:marker>
          <c:errBars>
            <c:errDir val="y"/>
            <c:errBarType val="both"/>
            <c:errValType val="cust"/>
            <c:noEndCap val="0"/>
            <c:plus>
              <c:numRef>
                <c:f>Sheet1!$K$2:$K$81</c:f>
                <c:numCache>
                  <c:formatCode>General</c:formatCode>
                  <c:ptCount val="80"/>
                  <c:pt idx="0">
                    <c:v>4607.2850043073959</c:v>
                  </c:pt>
                  <c:pt idx="1">
                    <c:v>4350.7636559746024</c:v>
                  </c:pt>
                  <c:pt idx="2">
                    <c:v>3840.2457757295997</c:v>
                  </c:pt>
                  <c:pt idx="3">
                    <c:v>4608.2949308755997</c:v>
                  </c:pt>
                  <c:pt idx="4">
                    <c:v>9216.5898617511994</c:v>
                  </c:pt>
                  <c:pt idx="5">
                    <c:v>10238.635548809201</c:v>
                  </c:pt>
                  <c:pt idx="6">
                    <c:v>11264.720942140299</c:v>
                  </c:pt>
                  <c:pt idx="7">
                    <c:v>12288.786482334894</c:v>
                  </c:pt>
                  <c:pt idx="8">
                    <c:v>8159.0619196078042</c:v>
                  </c:pt>
                  <c:pt idx="9">
                    <c:v>8958.5536235659965</c:v>
                  </c:pt>
                  <c:pt idx="10">
                    <c:v>13313.861949097802</c:v>
                  </c:pt>
                  <c:pt idx="11">
                    <c:v>16130.042184631995</c:v>
                  </c:pt>
                  <c:pt idx="12">
                    <c:v>16129.537221348</c:v>
                  </c:pt>
                  <c:pt idx="13">
                    <c:v>9472.6062468000164</c:v>
                  </c:pt>
                  <c:pt idx="16">
                    <c:v>4094.7472709260182</c:v>
                  </c:pt>
                  <c:pt idx="17">
                    <c:v>3071.1866940150212</c:v>
                  </c:pt>
                  <c:pt idx="21">
                    <c:v>4352.2785458269936</c:v>
                  </c:pt>
                  <c:pt idx="22">
                    <c:v>3327.2030790639983</c:v>
                  </c:pt>
                </c:numCache>
              </c:numRef>
            </c:plus>
            <c:minus>
              <c:numRef>
                <c:f>Sheet1!$L$2:$L$81</c:f>
                <c:numCache>
                  <c:formatCode>General</c:formatCode>
                  <c:ptCount val="80"/>
                  <c:pt idx="0">
                    <c:v>5375.8391227372995</c:v>
                  </c:pt>
                  <c:pt idx="1">
                    <c:v>4607.7899675913977</c:v>
                  </c:pt>
                  <c:pt idx="2">
                    <c:v>5119.3177744046006</c:v>
                  </c:pt>
                  <c:pt idx="3">
                    <c:v>4607.2850043072976</c:v>
                  </c:pt>
                  <c:pt idx="4">
                    <c:v>8450.0555964576015</c:v>
                  </c:pt>
                  <c:pt idx="5">
                    <c:v>8192.5243215566006</c:v>
                  </c:pt>
                  <c:pt idx="6">
                    <c:v>11264.720942140302</c:v>
                  </c:pt>
                  <c:pt idx="7">
                    <c:v>13056.835637480803</c:v>
                  </c:pt>
                  <c:pt idx="8">
                    <c:v>7458.4425316435954</c:v>
                  </c:pt>
                  <c:pt idx="9">
                    <c:v>10496.1668237103</c:v>
                  </c:pt>
                  <c:pt idx="10">
                    <c:v>13310.832169392903</c:v>
                  </c:pt>
                  <c:pt idx="11">
                    <c:v>14336.917562723902</c:v>
                  </c:pt>
                  <c:pt idx="12">
                    <c:v>16128.022331496002</c:v>
                  </c:pt>
                  <c:pt idx="13">
                    <c:v>8703.547165084994</c:v>
                  </c:pt>
                  <c:pt idx="16">
                    <c:v>2559.6588872020075</c:v>
                  </c:pt>
                  <c:pt idx="17">
                    <c:v>3070.6817307320016</c:v>
                  </c:pt>
                  <c:pt idx="21">
                    <c:v>4863.8063526400074</c:v>
                  </c:pt>
                  <c:pt idx="22">
                    <c:v>4096.2621607790061</c:v>
                  </c:pt>
                </c:numCache>
              </c:numRef>
            </c:minus>
            <c:spPr>
              <a:noFill/>
              <a:ln w="6350" cap="flat" cmpd="sng" algn="ctr">
                <a:solidFill>
                  <a:srgbClr val="19416B"/>
                </a:solidFill>
                <a:round/>
              </a:ln>
              <a:effectLst/>
            </c:spPr>
          </c:errBars>
          <c:xVal>
            <c:numRef>
              <c:f>Sheet1!$A$2:$A$81</c:f>
              <c:numCache>
                <c:formatCode>General</c:formatCode>
                <c:ptCount val="80"/>
                <c:pt idx="0">
                  <c:v>4.9309664694283601E-3</c:v>
                </c:pt>
                <c:pt idx="1">
                  <c:v>0.30078895463510802</c:v>
                </c:pt>
                <c:pt idx="2">
                  <c:v>0.47337278106508801</c:v>
                </c:pt>
                <c:pt idx="3">
                  <c:v>0.67061143984220895</c:v>
                </c:pt>
                <c:pt idx="4">
                  <c:v>0.94181459566074899</c:v>
                </c:pt>
                <c:pt idx="5">
                  <c:v>1.23767258382643</c:v>
                </c:pt>
                <c:pt idx="6">
                  <c:v>1.43491124260355</c:v>
                </c:pt>
                <c:pt idx="7">
                  <c:v>1.65680473372781</c:v>
                </c:pt>
                <c:pt idx="8">
                  <c:v>1.8047337278106499</c:v>
                </c:pt>
                <c:pt idx="9">
                  <c:v>2.0499999999999998</c:v>
                </c:pt>
                <c:pt idx="10">
                  <c:v>2.3224852071005899</c:v>
                </c:pt>
                <c:pt idx="11">
                  <c:v>2.5936883629191301</c:v>
                </c:pt>
                <c:pt idx="12">
                  <c:v>2.8648915187376698</c:v>
                </c:pt>
                <c:pt idx="13">
                  <c:v>3.1114398422090699</c:v>
                </c:pt>
                <c:pt idx="14">
                  <c:v>3.2593688362919102</c:v>
                </c:pt>
                <c:pt idx="15">
                  <c:v>3.6045364891518701</c:v>
                </c:pt>
                <c:pt idx="16">
                  <c:v>3.8757396449704098</c:v>
                </c:pt>
                <c:pt idx="17">
                  <c:v>4.1222879684418103</c:v>
                </c:pt>
                <c:pt idx="18">
                  <c:v>4.3441814595660704</c:v>
                </c:pt>
                <c:pt idx="19">
                  <c:v>4.59072978303747</c:v>
                </c:pt>
                <c:pt idx="20">
                  <c:v>5.0098619329388496</c:v>
                </c:pt>
                <c:pt idx="21">
                  <c:v>5.2317554240631097</c:v>
                </c:pt>
                <c:pt idx="22">
                  <c:v>5.5276134122287903</c:v>
                </c:pt>
              </c:numCache>
            </c:numRef>
          </c:xVal>
          <c:yVal>
            <c:numRef>
              <c:f>Sheet1!$B$2:$B$81</c:f>
              <c:numCache>
                <c:formatCode>General</c:formatCode>
                <c:ptCount val="80"/>
                <c:pt idx="0">
                  <c:v>29544.391827270101</c:v>
                </c:pt>
                <c:pt idx="1">
                  <c:v>33390.697162409197</c:v>
                </c:pt>
                <c:pt idx="2">
                  <c:v>35954.3957558845</c:v>
                </c:pt>
                <c:pt idx="3">
                  <c:v>37494.5337724493</c:v>
                </c:pt>
                <c:pt idx="4">
                  <c:v>23163.170805850601</c:v>
                </c:pt>
                <c:pt idx="5">
                  <c:v>24961.345060600601</c:v>
                </c:pt>
                <c:pt idx="6">
                  <c:v>28805.630542603201</c:v>
                </c:pt>
                <c:pt idx="7">
                  <c:v>33418.470143035804</c:v>
                </c:pt>
                <c:pt idx="8">
                  <c:v>88500</c:v>
                </c:pt>
                <c:pt idx="9">
                  <c:v>86167.439765454605</c:v>
                </c:pt>
                <c:pt idx="10">
                  <c:v>96412.134873673203</c:v>
                </c:pt>
                <c:pt idx="11">
                  <c:v>108962.492337182</c:v>
                </c:pt>
                <c:pt idx="12">
                  <c:v>124841.062806323</c:v>
                </c:pt>
                <c:pt idx="13">
                  <c:v>134574.73507101199</c:v>
                </c:pt>
                <c:pt idx="14">
                  <c:v>139442.076166641</c:v>
                </c:pt>
                <c:pt idx="15">
                  <c:v>140729.22757786201</c:v>
                </c:pt>
                <c:pt idx="16">
                  <c:v>142014.864099231</c:v>
                </c:pt>
                <c:pt idx="17">
                  <c:v>146628.20866294799</c:v>
                </c:pt>
                <c:pt idx="18">
                  <c:v>148000</c:v>
                </c:pt>
                <c:pt idx="19">
                  <c:v>146893.819350395</c:v>
                </c:pt>
                <c:pt idx="20">
                  <c:v>133589.551703695</c:v>
                </c:pt>
                <c:pt idx="21">
                  <c:v>141530.60430976</c:v>
                </c:pt>
                <c:pt idx="22">
                  <c:v>146400.97518509399</c:v>
                </c:pt>
              </c:numCache>
            </c:numRef>
          </c:yVal>
          <c:smooth val="0"/>
          <c:extLst>
            <c:ext xmlns:c16="http://schemas.microsoft.com/office/drawing/2014/chart" uri="{C3380CC4-5D6E-409C-BE32-E72D297353CC}">
              <c16:uniqueId val="{00000005-CE8E-490F-B6AE-E8CFBFA730DE}"/>
            </c:ext>
          </c:extLst>
        </c:ser>
        <c:dLbls>
          <c:showLegendKey val="0"/>
          <c:showVal val="0"/>
          <c:showCatName val="0"/>
          <c:showSerName val="0"/>
          <c:showPercent val="0"/>
          <c:showBubbleSize val="0"/>
        </c:dLbls>
        <c:axId val="2102854015"/>
        <c:axId val="2102859839"/>
      </c:scatterChart>
      <c:valAx>
        <c:axId val="2102854015"/>
        <c:scaling>
          <c:orientation val="minMax"/>
          <c:max val="20"/>
          <c:min val="0"/>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2102859839"/>
        <c:crosses val="autoZero"/>
        <c:crossBetween val="midCat"/>
        <c:majorUnit val="5"/>
      </c:valAx>
      <c:valAx>
        <c:axId val="2102859839"/>
        <c:scaling>
          <c:orientation val="minMax"/>
          <c:max val="200000"/>
          <c:min val="0"/>
        </c:scaling>
        <c:delete val="0"/>
        <c:axPos val="l"/>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2102854015"/>
        <c:crosses val="autoZero"/>
        <c:crossBetween val="midCat"/>
        <c:majorUnit val="5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mn-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Series 1</c:v>
                </c:pt>
              </c:strCache>
            </c:strRef>
          </c:tx>
          <c:spPr>
            <a:solidFill>
              <a:schemeClr val="accent1">
                <a:lumMod val="20000"/>
                <a:lumOff val="80000"/>
              </a:schemeClr>
            </a:solidFill>
            <a:ln>
              <a:noFill/>
            </a:ln>
            <a:effectLst/>
          </c:spPr>
          <c:invertIfNegative val="0"/>
          <c:dPt>
            <c:idx val="0"/>
            <c:invertIfNegative val="0"/>
            <c:bubble3D val="0"/>
            <c:spPr>
              <a:solidFill>
                <a:srgbClr val="19416B"/>
              </a:solidFill>
              <a:ln>
                <a:noFill/>
              </a:ln>
              <a:effectLst/>
            </c:spPr>
            <c:extLst>
              <c:ext xmlns:c16="http://schemas.microsoft.com/office/drawing/2014/chart" uri="{C3380CC4-5D6E-409C-BE32-E72D297353CC}">
                <c16:uniqueId val="{00000001-C1F5-4C6C-9844-68CF2C19940B}"/>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C1F5-4C6C-9844-68CF2C19940B}"/>
              </c:ext>
            </c:extLst>
          </c:dPt>
          <c:dPt>
            <c:idx val="2"/>
            <c:invertIfNegative val="0"/>
            <c:bubble3D val="0"/>
            <c:spPr>
              <a:solidFill>
                <a:srgbClr val="A5A5A5">
                  <a:lumMod val="60000"/>
                  <a:lumOff val="40000"/>
                </a:srgbClr>
              </a:solidFill>
              <a:ln>
                <a:noFill/>
              </a:ln>
              <a:effectLst/>
            </c:spPr>
            <c:extLst>
              <c:ext xmlns:c16="http://schemas.microsoft.com/office/drawing/2014/chart" uri="{C3380CC4-5D6E-409C-BE32-E72D297353CC}">
                <c16:uniqueId val="{00000005-C1F5-4C6C-9844-68CF2C19940B}"/>
              </c:ext>
            </c:extLst>
          </c:dPt>
          <c:dPt>
            <c:idx val="3"/>
            <c:invertIfNegative val="0"/>
            <c:bubble3D val="0"/>
            <c:spPr>
              <a:solidFill>
                <a:srgbClr val="A5A5A5">
                  <a:lumMod val="75000"/>
                </a:srgbClr>
              </a:solidFill>
              <a:ln>
                <a:noFill/>
              </a:ln>
              <a:effectLst/>
            </c:spPr>
            <c:extLst>
              <c:ext xmlns:c16="http://schemas.microsoft.com/office/drawing/2014/chart" uri="{C3380CC4-5D6E-409C-BE32-E72D297353CC}">
                <c16:uniqueId val="{00000007-C1F5-4C6C-9844-68CF2C19940B}"/>
              </c:ext>
            </c:extLst>
          </c:dPt>
          <c:dPt>
            <c:idx val="4"/>
            <c:invertIfNegative val="0"/>
            <c:bubble3D val="0"/>
            <c:spPr>
              <a:solidFill>
                <a:srgbClr val="A95AA1"/>
              </a:solidFill>
              <a:ln>
                <a:noFill/>
              </a:ln>
              <a:effectLst/>
            </c:spPr>
            <c:extLst>
              <c:ext xmlns:c16="http://schemas.microsoft.com/office/drawing/2014/chart" uri="{C3380CC4-5D6E-409C-BE32-E72D297353CC}">
                <c16:uniqueId val="{00000009-C1F5-4C6C-9844-68CF2C19940B}"/>
              </c:ext>
            </c:extLst>
          </c:dPt>
          <c:dPt>
            <c:idx val="5"/>
            <c:invertIfNegative val="0"/>
            <c:bubble3D val="0"/>
            <c:spPr>
              <a:solidFill>
                <a:srgbClr val="D1A7CD"/>
              </a:solidFill>
              <a:ln>
                <a:noFill/>
              </a:ln>
              <a:effectLst/>
            </c:spPr>
            <c:extLst>
              <c:ext xmlns:c16="http://schemas.microsoft.com/office/drawing/2014/chart" uri="{C3380CC4-5D6E-409C-BE32-E72D297353CC}">
                <c16:uniqueId val="{0000000B-C1F5-4C6C-9844-68CF2C19940B}"/>
              </c:ext>
            </c:extLst>
          </c:dPt>
          <c:dPt>
            <c:idx val="6"/>
            <c:invertIfNegative val="0"/>
            <c:bubble3D val="0"/>
            <c:spPr>
              <a:solidFill>
                <a:srgbClr val="0F2080"/>
              </a:solidFill>
              <a:ln>
                <a:noFill/>
              </a:ln>
              <a:effectLst/>
            </c:spPr>
            <c:extLst>
              <c:ext xmlns:c16="http://schemas.microsoft.com/office/drawing/2014/chart" uri="{C3380CC4-5D6E-409C-BE32-E72D297353CC}">
                <c16:uniqueId val="{0000000D-C1F5-4C6C-9844-68CF2C19940B}"/>
              </c:ext>
            </c:extLst>
          </c:dPt>
          <c:dPt>
            <c:idx val="7"/>
            <c:invertIfNegative val="0"/>
            <c:bubble3D val="0"/>
            <c:spPr>
              <a:solidFill>
                <a:srgbClr val="85C0F9"/>
              </a:solidFill>
              <a:ln>
                <a:noFill/>
              </a:ln>
              <a:effectLst/>
            </c:spPr>
            <c:extLst>
              <c:ext xmlns:c16="http://schemas.microsoft.com/office/drawing/2014/chart" uri="{C3380CC4-5D6E-409C-BE32-E72D297353CC}">
                <c16:uniqueId val="{0000000F-C1F5-4C6C-9844-68CF2C19940B}"/>
              </c:ext>
            </c:extLst>
          </c:dPt>
          <c:dPt>
            <c:idx val="8"/>
            <c:invertIfNegative val="0"/>
            <c:bubble3D val="0"/>
            <c:spPr>
              <a:solidFill>
                <a:srgbClr val="9DC3E6"/>
              </a:solidFill>
              <a:ln>
                <a:noFill/>
              </a:ln>
              <a:effectLst/>
            </c:spPr>
            <c:extLst>
              <c:ext xmlns:c16="http://schemas.microsoft.com/office/drawing/2014/chart" uri="{C3380CC4-5D6E-409C-BE32-E72D297353CC}">
                <c16:uniqueId val="{00000011-C1F5-4C6C-9844-68CF2C19940B}"/>
              </c:ext>
            </c:extLst>
          </c:dPt>
          <c:errBars>
            <c:errBarType val="plus"/>
            <c:errValType val="cust"/>
            <c:noEndCap val="0"/>
            <c:plus>
              <c:numRef>
                <c:f>Sheet1!$D$2:$D$10</c:f>
                <c:numCache>
                  <c:formatCode>General</c:formatCode>
                  <c:ptCount val="9"/>
                  <c:pt idx="0">
                    <c:v>2700</c:v>
                  </c:pt>
                  <c:pt idx="1">
                    <c:v>6900</c:v>
                  </c:pt>
                  <c:pt idx="2">
                    <c:v>18100</c:v>
                  </c:pt>
                  <c:pt idx="3">
                    <c:v>14400</c:v>
                  </c:pt>
                  <c:pt idx="4">
                    <c:v>13300</c:v>
                  </c:pt>
                  <c:pt idx="5">
                    <c:v>3700</c:v>
                  </c:pt>
                  <c:pt idx="6">
                    <c:v>10000</c:v>
                  </c:pt>
                  <c:pt idx="7">
                    <c:v>10600</c:v>
                  </c:pt>
                  <c:pt idx="8">
                    <c:v>100</c:v>
                  </c:pt>
                </c:numCache>
              </c:numRef>
            </c:plus>
            <c:minus>
              <c:numLit>
                <c:formatCode>General</c:formatCode>
                <c:ptCount val="1"/>
                <c:pt idx="0">
                  <c:v>1</c:v>
                </c:pt>
              </c:numLit>
            </c:minus>
            <c:spPr>
              <a:noFill/>
              <a:ln w="19050" cap="flat" cmpd="sng" algn="ctr">
                <a:solidFill>
                  <a:schemeClr val="tx1">
                    <a:lumMod val="65000"/>
                    <a:lumOff val="35000"/>
                  </a:schemeClr>
                </a:solidFill>
                <a:round/>
              </a:ln>
              <a:effectLst/>
            </c:spPr>
          </c:errBars>
          <c:cat>
            <c:strRef>
              <c:f>Sheet1!$A$2:$A$10</c:f>
              <c:strCache>
                <c:ptCount val="9"/>
                <c:pt idx="0">
                  <c:v>Control (NTD)</c:v>
                </c:pt>
                <c:pt idx="1">
                  <c:v>CAR-023</c:v>
                </c:pt>
                <c:pt idx="2">
                  <c:v>FMC63-BBz</c:v>
                </c:pt>
                <c:pt idx="3">
                  <c:v>FMC63-28z</c:v>
                </c:pt>
                <c:pt idx="4">
                  <c:v>Tandem BiCAR; Lue16 FMC63</c:v>
                </c:pt>
                <c:pt idx="5">
                  <c:v>BiCAR; CD20 CAR FMC63</c:v>
                </c:pt>
                <c:pt idx="6">
                  <c:v>TriCAR nanobodies</c:v>
                </c:pt>
                <c:pt idx="7">
                  <c:v>TriCAR (OX40)</c:v>
                </c:pt>
                <c:pt idx="8">
                  <c:v>TriCAR (CD27/ICOS)</c:v>
                </c:pt>
              </c:strCache>
            </c:strRef>
          </c:cat>
          <c:val>
            <c:numRef>
              <c:f>Sheet1!$B$2:$B$10</c:f>
              <c:numCache>
                <c:formatCode>General</c:formatCode>
                <c:ptCount val="9"/>
                <c:pt idx="0">
                  <c:v>123900</c:v>
                </c:pt>
                <c:pt idx="1">
                  <c:v>31400</c:v>
                </c:pt>
                <c:pt idx="2">
                  <c:v>105300</c:v>
                </c:pt>
                <c:pt idx="3">
                  <c:v>117600</c:v>
                </c:pt>
                <c:pt idx="4">
                  <c:v>104800</c:v>
                </c:pt>
                <c:pt idx="5">
                  <c:v>50000</c:v>
                </c:pt>
                <c:pt idx="6">
                  <c:v>117000</c:v>
                </c:pt>
                <c:pt idx="7">
                  <c:v>121300</c:v>
                </c:pt>
                <c:pt idx="8">
                  <c:v>123900</c:v>
                </c:pt>
              </c:numCache>
            </c:numRef>
          </c:val>
          <c:extLst>
            <c:ext xmlns:c16="http://schemas.microsoft.com/office/drawing/2014/chart" uri="{C3380CC4-5D6E-409C-BE32-E72D297353CC}">
              <c16:uniqueId val="{00000012-C1F5-4C6C-9844-68CF2C19940B}"/>
            </c:ext>
          </c:extLst>
        </c:ser>
        <c:dLbls>
          <c:showLegendKey val="0"/>
          <c:showVal val="0"/>
          <c:showCatName val="0"/>
          <c:showSerName val="0"/>
          <c:showPercent val="0"/>
          <c:showBubbleSize val="0"/>
        </c:dLbls>
        <c:gapWidth val="79"/>
        <c:overlap val="100"/>
        <c:axId val="501067792"/>
        <c:axId val="501061968"/>
      </c:barChart>
      <c:catAx>
        <c:axId val="501067792"/>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01061968"/>
        <c:crosses val="autoZero"/>
        <c:auto val="1"/>
        <c:lblAlgn val="ctr"/>
        <c:lblOffset val="100"/>
        <c:noMultiLvlLbl val="0"/>
      </c:catAx>
      <c:valAx>
        <c:axId val="501061968"/>
        <c:scaling>
          <c:orientation val="minMax"/>
          <c:max val="150000"/>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b="1"/>
                  <a:t>Tumor cell/well</a:t>
                </a:r>
              </a:p>
            </c:rich>
          </c:tx>
          <c:layout>
            <c:manualLayout>
              <c:xMode val="edge"/>
              <c:yMode val="edge"/>
              <c:x val="8.0289954209437926E-3"/>
              <c:y val="0.2151354682901059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01067792"/>
        <c:crosses val="autoZero"/>
        <c:crossBetween val="between"/>
        <c:majorUnit val="5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475958539489044"/>
          <c:y val="3.921375518423148E-2"/>
          <c:w val="0.79191933017786242"/>
          <c:h val="0.70935376536248618"/>
        </c:manualLayout>
      </c:layout>
      <c:scatterChart>
        <c:scatterStyle val="lineMarker"/>
        <c:varyColors val="0"/>
        <c:ser>
          <c:idx val="0"/>
          <c:order val="0"/>
          <c:tx>
            <c:strRef>
              <c:f>Sheet1!$B$1</c:f>
              <c:strCache>
                <c:ptCount val="1"/>
                <c:pt idx="0">
                  <c:v>Y-Values</c:v>
                </c:pt>
              </c:strCache>
            </c:strRef>
          </c:tx>
          <c:spPr>
            <a:ln w="19050" cap="rnd">
              <a:solidFill>
                <a:srgbClr val="19416B"/>
              </a:solidFill>
              <a:round/>
            </a:ln>
            <a:effectLst/>
          </c:spPr>
          <c:marker>
            <c:symbol val="none"/>
          </c:marker>
          <c:errBars>
            <c:errDir val="y"/>
            <c:errBarType val="both"/>
            <c:errValType val="cust"/>
            <c:noEndCap val="0"/>
            <c:plus>
              <c:numRef>
                <c:f>Sheet1!$H$2:$H$5</c:f>
                <c:numCache>
                  <c:formatCode>General</c:formatCode>
                  <c:ptCount val="4"/>
                  <c:pt idx="0">
                    <c:v>800000000</c:v>
                  </c:pt>
                  <c:pt idx="1">
                    <c:v>1300000000</c:v>
                  </c:pt>
                  <c:pt idx="2">
                    <c:v>1300000000</c:v>
                  </c:pt>
                  <c:pt idx="3">
                    <c:v>1100000000</c:v>
                  </c:pt>
                </c:numCache>
              </c:numRef>
            </c:plus>
            <c:minus>
              <c:numRef>
                <c:f>Sheet1!$I$2:$I$5</c:f>
                <c:numCache>
                  <c:formatCode>General</c:formatCode>
                  <c:ptCount val="4"/>
                  <c:pt idx="0">
                    <c:v>1000000000</c:v>
                  </c:pt>
                  <c:pt idx="1">
                    <c:v>2600000000</c:v>
                  </c:pt>
                  <c:pt idx="2">
                    <c:v>900000000</c:v>
                  </c:pt>
                  <c:pt idx="3">
                    <c:v>1000000000</c:v>
                  </c:pt>
                </c:numCache>
              </c:numRef>
            </c:minus>
            <c:spPr>
              <a:noFill/>
              <a:ln w="9525" cap="flat" cmpd="sng" algn="ctr">
                <a:solidFill>
                  <a:srgbClr val="19416B"/>
                </a:solidFill>
                <a:round/>
              </a:ln>
              <a:effectLst/>
            </c:spPr>
          </c:errBars>
          <c:xVal>
            <c:numRef>
              <c:f>Sheet1!$A$2:$A$61</c:f>
              <c:numCache>
                <c:formatCode>General</c:formatCode>
                <c:ptCount val="60"/>
                <c:pt idx="0">
                  <c:v>4.1100000000000003</c:v>
                </c:pt>
                <c:pt idx="1">
                  <c:v>6</c:v>
                </c:pt>
                <c:pt idx="2">
                  <c:v>11</c:v>
                </c:pt>
                <c:pt idx="3">
                  <c:v>14</c:v>
                </c:pt>
                <c:pt idx="4">
                  <c:v>4.1100000000000003</c:v>
                </c:pt>
                <c:pt idx="5">
                  <c:v>6</c:v>
                </c:pt>
                <c:pt idx="6">
                  <c:v>11</c:v>
                </c:pt>
                <c:pt idx="7">
                  <c:v>14</c:v>
                </c:pt>
                <c:pt idx="8">
                  <c:v>18</c:v>
                </c:pt>
                <c:pt idx="9">
                  <c:v>20</c:v>
                </c:pt>
                <c:pt idx="10">
                  <c:v>25</c:v>
                </c:pt>
                <c:pt idx="11">
                  <c:v>28</c:v>
                </c:pt>
                <c:pt idx="12">
                  <c:v>32</c:v>
                </c:pt>
                <c:pt idx="13">
                  <c:v>35</c:v>
                </c:pt>
                <c:pt idx="14">
                  <c:v>38.96</c:v>
                </c:pt>
                <c:pt idx="15">
                  <c:v>41.94</c:v>
                </c:pt>
                <c:pt idx="16">
                  <c:v>46</c:v>
                </c:pt>
                <c:pt idx="17">
                  <c:v>50.93</c:v>
                </c:pt>
                <c:pt idx="18">
                  <c:v>4.1100000000000003</c:v>
                </c:pt>
                <c:pt idx="19">
                  <c:v>6</c:v>
                </c:pt>
                <c:pt idx="20">
                  <c:v>11</c:v>
                </c:pt>
                <c:pt idx="21">
                  <c:v>14</c:v>
                </c:pt>
                <c:pt idx="22">
                  <c:v>18</c:v>
                </c:pt>
                <c:pt idx="23">
                  <c:v>20</c:v>
                </c:pt>
                <c:pt idx="24">
                  <c:v>25</c:v>
                </c:pt>
                <c:pt idx="25">
                  <c:v>28</c:v>
                </c:pt>
                <c:pt idx="26">
                  <c:v>32</c:v>
                </c:pt>
                <c:pt idx="27">
                  <c:v>35</c:v>
                </c:pt>
                <c:pt idx="28">
                  <c:v>38.96</c:v>
                </c:pt>
                <c:pt idx="29">
                  <c:v>41.94</c:v>
                </c:pt>
                <c:pt idx="30">
                  <c:v>46</c:v>
                </c:pt>
                <c:pt idx="31">
                  <c:v>50.79</c:v>
                </c:pt>
                <c:pt idx="32">
                  <c:v>4.1100000000000003</c:v>
                </c:pt>
                <c:pt idx="33">
                  <c:v>6</c:v>
                </c:pt>
                <c:pt idx="34">
                  <c:v>11</c:v>
                </c:pt>
                <c:pt idx="35">
                  <c:v>14</c:v>
                </c:pt>
                <c:pt idx="36">
                  <c:v>18</c:v>
                </c:pt>
                <c:pt idx="37">
                  <c:v>20</c:v>
                </c:pt>
                <c:pt idx="38">
                  <c:v>25</c:v>
                </c:pt>
                <c:pt idx="39">
                  <c:v>28</c:v>
                </c:pt>
                <c:pt idx="40">
                  <c:v>32</c:v>
                </c:pt>
                <c:pt idx="41">
                  <c:v>35</c:v>
                </c:pt>
                <c:pt idx="42">
                  <c:v>38.96</c:v>
                </c:pt>
                <c:pt idx="43">
                  <c:v>41.94</c:v>
                </c:pt>
                <c:pt idx="44">
                  <c:v>46</c:v>
                </c:pt>
                <c:pt idx="45">
                  <c:v>50.79</c:v>
                </c:pt>
                <c:pt idx="46">
                  <c:v>4.1100000000000003</c:v>
                </c:pt>
                <c:pt idx="47">
                  <c:v>6</c:v>
                </c:pt>
                <c:pt idx="48">
                  <c:v>11</c:v>
                </c:pt>
                <c:pt idx="49">
                  <c:v>14</c:v>
                </c:pt>
                <c:pt idx="50">
                  <c:v>18</c:v>
                </c:pt>
                <c:pt idx="51">
                  <c:v>20</c:v>
                </c:pt>
                <c:pt idx="52">
                  <c:v>25</c:v>
                </c:pt>
                <c:pt idx="53">
                  <c:v>28</c:v>
                </c:pt>
                <c:pt idx="54">
                  <c:v>32</c:v>
                </c:pt>
                <c:pt idx="55">
                  <c:v>35</c:v>
                </c:pt>
                <c:pt idx="56">
                  <c:v>38.96</c:v>
                </c:pt>
                <c:pt idx="57">
                  <c:v>41.94</c:v>
                </c:pt>
                <c:pt idx="58">
                  <c:v>46</c:v>
                </c:pt>
                <c:pt idx="59">
                  <c:v>50.93</c:v>
                </c:pt>
              </c:numCache>
            </c:numRef>
          </c:xVal>
          <c:yVal>
            <c:numRef>
              <c:f>Sheet1!$B$2:$B$61</c:f>
              <c:numCache>
                <c:formatCode>General</c:formatCode>
                <c:ptCount val="60"/>
                <c:pt idx="0" formatCode="0.00E+00">
                  <c:v>44300000000</c:v>
                </c:pt>
                <c:pt idx="1">
                  <c:v>53000100000</c:v>
                </c:pt>
                <c:pt idx="2">
                  <c:v>84700100000</c:v>
                </c:pt>
                <c:pt idx="3">
                  <c:v>93700100000</c:v>
                </c:pt>
              </c:numCache>
            </c:numRef>
          </c:yVal>
          <c:smooth val="0"/>
          <c:extLst>
            <c:ext xmlns:c16="http://schemas.microsoft.com/office/drawing/2014/chart" uri="{C3380CC4-5D6E-409C-BE32-E72D297353CC}">
              <c16:uniqueId val="{00000000-5CD6-4624-887E-F0DE9F5EE0AA}"/>
            </c:ext>
          </c:extLst>
        </c:ser>
        <c:ser>
          <c:idx val="1"/>
          <c:order val="1"/>
          <c:tx>
            <c:strRef>
              <c:f>Sheet1!$C$1</c:f>
              <c:strCache>
                <c:ptCount val="1"/>
                <c:pt idx="0">
                  <c:v>Column1</c:v>
                </c:pt>
              </c:strCache>
            </c:strRef>
          </c:tx>
          <c:spPr>
            <a:ln w="19050" cap="rnd">
              <a:solidFill>
                <a:schemeClr val="accent2">
                  <a:lumMod val="40000"/>
                  <a:lumOff val="60000"/>
                </a:schemeClr>
              </a:solidFill>
              <a:round/>
            </a:ln>
            <a:effectLst/>
          </c:spPr>
          <c:marker>
            <c:symbol val="none"/>
          </c:marker>
          <c:errBars>
            <c:errDir val="y"/>
            <c:errBarType val="both"/>
            <c:errValType val="cust"/>
            <c:noEndCap val="0"/>
            <c:plus>
              <c:numRef>
                <c:f>Sheet1!$N$2:$N$19</c:f>
                <c:numCache>
                  <c:formatCode>General</c:formatCode>
                  <c:ptCount val="18"/>
                  <c:pt idx="4">
                    <c:v>1000000000</c:v>
                  </c:pt>
                  <c:pt idx="5">
                    <c:v>3400000000</c:v>
                  </c:pt>
                  <c:pt idx="6">
                    <c:v>4500000000</c:v>
                  </c:pt>
                  <c:pt idx="7">
                    <c:v>500000000</c:v>
                  </c:pt>
                  <c:pt idx="8">
                    <c:v>500000000</c:v>
                  </c:pt>
                  <c:pt idx="9">
                    <c:v>200000000</c:v>
                  </c:pt>
                  <c:pt idx="10">
                    <c:v>300000000</c:v>
                  </c:pt>
                  <c:pt idx="11">
                    <c:v>600000000</c:v>
                  </c:pt>
                  <c:pt idx="12">
                    <c:v>400000000</c:v>
                  </c:pt>
                  <c:pt idx="13">
                    <c:v>500000000</c:v>
                  </c:pt>
                  <c:pt idx="14">
                    <c:v>200000000</c:v>
                  </c:pt>
                  <c:pt idx="15">
                    <c:v>100000000</c:v>
                  </c:pt>
                  <c:pt idx="16">
                    <c:v>200000000</c:v>
                  </c:pt>
                  <c:pt idx="17">
                    <c:v>1100000000</c:v>
                  </c:pt>
                </c:numCache>
              </c:numRef>
            </c:plus>
            <c:minus>
              <c:numRef>
                <c:f>Sheet1!$O$2:$O$19</c:f>
                <c:numCache>
                  <c:formatCode>General</c:formatCode>
                  <c:ptCount val="18"/>
                  <c:pt idx="4">
                    <c:v>1600000000</c:v>
                  </c:pt>
                  <c:pt idx="5">
                    <c:v>5600000000</c:v>
                  </c:pt>
                  <c:pt idx="6">
                    <c:v>12300000000</c:v>
                  </c:pt>
                  <c:pt idx="7">
                    <c:v>500000000</c:v>
                  </c:pt>
                  <c:pt idx="8">
                    <c:v>300000000</c:v>
                  </c:pt>
                  <c:pt idx="9">
                    <c:v>900000000</c:v>
                  </c:pt>
                  <c:pt idx="10">
                    <c:v>800000000</c:v>
                  </c:pt>
                  <c:pt idx="11">
                    <c:v>300000000</c:v>
                  </c:pt>
                  <c:pt idx="12">
                    <c:v>500000000</c:v>
                  </c:pt>
                  <c:pt idx="13">
                    <c:v>600000000</c:v>
                  </c:pt>
                  <c:pt idx="14">
                    <c:v>700000000</c:v>
                  </c:pt>
                  <c:pt idx="15">
                    <c:v>800000000</c:v>
                  </c:pt>
                  <c:pt idx="16">
                    <c:v>500000000</c:v>
                  </c:pt>
                  <c:pt idx="17">
                    <c:v>700000000</c:v>
                  </c:pt>
                </c:numCache>
              </c:numRef>
            </c:minus>
            <c:spPr>
              <a:noFill/>
              <a:ln w="9525" cap="flat" cmpd="sng" algn="ctr">
                <a:solidFill>
                  <a:schemeClr val="accent2">
                    <a:lumMod val="40000"/>
                    <a:lumOff val="60000"/>
                  </a:schemeClr>
                </a:solidFill>
                <a:round/>
              </a:ln>
              <a:effectLst/>
            </c:spPr>
          </c:errBars>
          <c:xVal>
            <c:numRef>
              <c:f>Sheet1!$A$2:$A$61</c:f>
              <c:numCache>
                <c:formatCode>General</c:formatCode>
                <c:ptCount val="60"/>
                <c:pt idx="0">
                  <c:v>4.1100000000000003</c:v>
                </c:pt>
                <c:pt idx="1">
                  <c:v>6</c:v>
                </c:pt>
                <c:pt idx="2">
                  <c:v>11</c:v>
                </c:pt>
                <c:pt idx="3">
                  <c:v>14</c:v>
                </c:pt>
                <c:pt idx="4">
                  <c:v>4.1100000000000003</c:v>
                </c:pt>
                <c:pt idx="5">
                  <c:v>6</c:v>
                </c:pt>
                <c:pt idx="6">
                  <c:v>11</c:v>
                </c:pt>
                <c:pt idx="7">
                  <c:v>14</c:v>
                </c:pt>
                <c:pt idx="8">
                  <c:v>18</c:v>
                </c:pt>
                <c:pt idx="9">
                  <c:v>20</c:v>
                </c:pt>
                <c:pt idx="10">
                  <c:v>25</c:v>
                </c:pt>
                <c:pt idx="11">
                  <c:v>28</c:v>
                </c:pt>
                <c:pt idx="12">
                  <c:v>32</c:v>
                </c:pt>
                <c:pt idx="13">
                  <c:v>35</c:v>
                </c:pt>
                <c:pt idx="14">
                  <c:v>38.96</c:v>
                </c:pt>
                <c:pt idx="15">
                  <c:v>41.94</c:v>
                </c:pt>
                <c:pt idx="16">
                  <c:v>46</c:v>
                </c:pt>
                <c:pt idx="17">
                  <c:v>50.93</c:v>
                </c:pt>
                <c:pt idx="18">
                  <c:v>4.1100000000000003</c:v>
                </c:pt>
                <c:pt idx="19">
                  <c:v>6</c:v>
                </c:pt>
                <c:pt idx="20">
                  <c:v>11</c:v>
                </c:pt>
                <c:pt idx="21">
                  <c:v>14</c:v>
                </c:pt>
                <c:pt idx="22">
                  <c:v>18</c:v>
                </c:pt>
                <c:pt idx="23">
                  <c:v>20</c:v>
                </c:pt>
                <c:pt idx="24">
                  <c:v>25</c:v>
                </c:pt>
                <c:pt idx="25">
                  <c:v>28</c:v>
                </c:pt>
                <c:pt idx="26">
                  <c:v>32</c:v>
                </c:pt>
                <c:pt idx="27">
                  <c:v>35</c:v>
                </c:pt>
                <c:pt idx="28">
                  <c:v>38.96</c:v>
                </c:pt>
                <c:pt idx="29">
                  <c:v>41.94</c:v>
                </c:pt>
                <c:pt idx="30">
                  <c:v>46</c:v>
                </c:pt>
                <c:pt idx="31">
                  <c:v>50.79</c:v>
                </c:pt>
                <c:pt idx="32">
                  <c:v>4.1100000000000003</c:v>
                </c:pt>
                <c:pt idx="33">
                  <c:v>6</c:v>
                </c:pt>
                <c:pt idx="34">
                  <c:v>11</c:v>
                </c:pt>
                <c:pt idx="35">
                  <c:v>14</c:v>
                </c:pt>
                <c:pt idx="36">
                  <c:v>18</c:v>
                </c:pt>
                <c:pt idx="37">
                  <c:v>20</c:v>
                </c:pt>
                <c:pt idx="38">
                  <c:v>25</c:v>
                </c:pt>
                <c:pt idx="39">
                  <c:v>28</c:v>
                </c:pt>
                <c:pt idx="40">
                  <c:v>32</c:v>
                </c:pt>
                <c:pt idx="41">
                  <c:v>35</c:v>
                </c:pt>
                <c:pt idx="42">
                  <c:v>38.96</c:v>
                </c:pt>
                <c:pt idx="43">
                  <c:v>41.94</c:v>
                </c:pt>
                <c:pt idx="44">
                  <c:v>46</c:v>
                </c:pt>
                <c:pt idx="45">
                  <c:v>50.79</c:v>
                </c:pt>
                <c:pt idx="46">
                  <c:v>4.1100000000000003</c:v>
                </c:pt>
                <c:pt idx="47">
                  <c:v>6</c:v>
                </c:pt>
                <c:pt idx="48">
                  <c:v>11</c:v>
                </c:pt>
                <c:pt idx="49">
                  <c:v>14</c:v>
                </c:pt>
                <c:pt idx="50">
                  <c:v>18</c:v>
                </c:pt>
                <c:pt idx="51">
                  <c:v>20</c:v>
                </c:pt>
                <c:pt idx="52">
                  <c:v>25</c:v>
                </c:pt>
                <c:pt idx="53">
                  <c:v>28</c:v>
                </c:pt>
                <c:pt idx="54">
                  <c:v>32</c:v>
                </c:pt>
                <c:pt idx="55">
                  <c:v>35</c:v>
                </c:pt>
                <c:pt idx="56">
                  <c:v>38.96</c:v>
                </c:pt>
                <c:pt idx="57">
                  <c:v>41.94</c:v>
                </c:pt>
                <c:pt idx="58">
                  <c:v>46</c:v>
                </c:pt>
                <c:pt idx="59">
                  <c:v>50.93</c:v>
                </c:pt>
              </c:numCache>
            </c:numRef>
          </c:xVal>
          <c:yVal>
            <c:numRef>
              <c:f>Sheet1!$C$2:$C$61</c:f>
              <c:numCache>
                <c:formatCode>General</c:formatCode>
                <c:ptCount val="60"/>
                <c:pt idx="4" formatCode="0.00E+00">
                  <c:v>50900000000</c:v>
                </c:pt>
                <c:pt idx="5">
                  <c:v>51300100000</c:v>
                </c:pt>
                <c:pt idx="6">
                  <c:v>34900100000</c:v>
                </c:pt>
                <c:pt idx="7">
                  <c:v>18000100000</c:v>
                </c:pt>
                <c:pt idx="8">
                  <c:v>17500100000</c:v>
                </c:pt>
                <c:pt idx="9">
                  <c:v>16200100000</c:v>
                </c:pt>
                <c:pt idx="10">
                  <c:v>17400100000</c:v>
                </c:pt>
                <c:pt idx="11">
                  <c:v>17500100000</c:v>
                </c:pt>
                <c:pt idx="12">
                  <c:v>16200100000</c:v>
                </c:pt>
                <c:pt idx="13">
                  <c:v>15700100000</c:v>
                </c:pt>
                <c:pt idx="14">
                  <c:v>16400100000</c:v>
                </c:pt>
                <c:pt idx="15">
                  <c:v>17400100000</c:v>
                </c:pt>
                <c:pt idx="16">
                  <c:v>16000100000</c:v>
                </c:pt>
                <c:pt idx="17">
                  <c:v>19400100000</c:v>
                </c:pt>
              </c:numCache>
            </c:numRef>
          </c:yVal>
          <c:smooth val="0"/>
          <c:extLst>
            <c:ext xmlns:c16="http://schemas.microsoft.com/office/drawing/2014/chart" uri="{C3380CC4-5D6E-409C-BE32-E72D297353CC}">
              <c16:uniqueId val="{00000001-5CD6-4624-887E-F0DE9F5EE0AA}"/>
            </c:ext>
          </c:extLst>
        </c:ser>
        <c:ser>
          <c:idx val="2"/>
          <c:order val="2"/>
          <c:tx>
            <c:strRef>
              <c:f>Sheet1!$D$1</c:f>
              <c:strCache>
                <c:ptCount val="1"/>
                <c:pt idx="0">
                  <c:v>Column2</c:v>
                </c:pt>
              </c:strCache>
            </c:strRef>
          </c:tx>
          <c:spPr>
            <a:ln w="19050" cap="rnd">
              <a:solidFill>
                <a:schemeClr val="accent2">
                  <a:lumMod val="60000"/>
                  <a:lumOff val="40000"/>
                </a:schemeClr>
              </a:solidFill>
              <a:round/>
            </a:ln>
            <a:effectLst/>
          </c:spPr>
          <c:marker>
            <c:symbol val="none"/>
          </c:marker>
          <c:errBars>
            <c:errDir val="y"/>
            <c:errBarType val="both"/>
            <c:errValType val="cust"/>
            <c:noEndCap val="0"/>
            <c:plus>
              <c:numRef>
                <c:f>Sheet1!$T$2:$T$33</c:f>
                <c:numCache>
                  <c:formatCode>General</c:formatCode>
                  <c:ptCount val="32"/>
                  <c:pt idx="18">
                    <c:v>1100000000</c:v>
                  </c:pt>
                  <c:pt idx="19">
                    <c:v>3000000000</c:v>
                  </c:pt>
                  <c:pt idx="20">
                    <c:v>1700000000</c:v>
                  </c:pt>
                  <c:pt idx="21">
                    <c:v>1300000000</c:v>
                  </c:pt>
                  <c:pt idx="22">
                    <c:v>700000000</c:v>
                  </c:pt>
                  <c:pt idx="23">
                    <c:v>700000000</c:v>
                  </c:pt>
                  <c:pt idx="24">
                    <c:v>400000000</c:v>
                  </c:pt>
                  <c:pt idx="25">
                    <c:v>200000000</c:v>
                  </c:pt>
                  <c:pt idx="26">
                    <c:v>600000000</c:v>
                  </c:pt>
                  <c:pt idx="27">
                    <c:v>200000000</c:v>
                  </c:pt>
                  <c:pt idx="28">
                    <c:v>400000000</c:v>
                  </c:pt>
                  <c:pt idx="29">
                    <c:v>1300000000</c:v>
                  </c:pt>
                  <c:pt idx="30">
                    <c:v>400000000</c:v>
                  </c:pt>
                  <c:pt idx="31">
                    <c:v>900000000</c:v>
                  </c:pt>
                </c:numCache>
              </c:numRef>
            </c:plus>
            <c:minus>
              <c:numRef>
                <c:f>Sheet1!$U$2:$U$33</c:f>
                <c:numCache>
                  <c:formatCode>General</c:formatCode>
                  <c:ptCount val="32"/>
                  <c:pt idx="18">
                    <c:v>1700000000</c:v>
                  </c:pt>
                  <c:pt idx="19">
                    <c:v>4900000000</c:v>
                  </c:pt>
                  <c:pt idx="20">
                    <c:v>3000000000</c:v>
                  </c:pt>
                  <c:pt idx="21">
                    <c:v>1500000000</c:v>
                  </c:pt>
                  <c:pt idx="22">
                    <c:v>1500000000</c:v>
                  </c:pt>
                  <c:pt idx="23">
                    <c:v>1500000000</c:v>
                  </c:pt>
                  <c:pt idx="24">
                    <c:v>700000000</c:v>
                  </c:pt>
                  <c:pt idx="25">
                    <c:v>500000000</c:v>
                  </c:pt>
                  <c:pt idx="26">
                    <c:v>200000000</c:v>
                  </c:pt>
                  <c:pt idx="27">
                    <c:v>400000000</c:v>
                  </c:pt>
                  <c:pt idx="28">
                    <c:v>200000000</c:v>
                  </c:pt>
                  <c:pt idx="29">
                    <c:v>-700000000</c:v>
                  </c:pt>
                  <c:pt idx="30">
                    <c:v>1700000000</c:v>
                  </c:pt>
                  <c:pt idx="31">
                    <c:v>200000000</c:v>
                  </c:pt>
                </c:numCache>
              </c:numRef>
            </c:minus>
            <c:spPr>
              <a:noFill/>
              <a:ln w="9525" cap="flat" cmpd="sng" algn="ctr">
                <a:solidFill>
                  <a:schemeClr val="accent2">
                    <a:lumMod val="60000"/>
                    <a:lumOff val="40000"/>
                  </a:schemeClr>
                </a:solidFill>
                <a:round/>
              </a:ln>
              <a:effectLst/>
            </c:spPr>
          </c:errBars>
          <c:xVal>
            <c:numRef>
              <c:f>Sheet1!$A$2:$A$61</c:f>
              <c:numCache>
                <c:formatCode>General</c:formatCode>
                <c:ptCount val="60"/>
                <c:pt idx="0">
                  <c:v>4.1100000000000003</c:v>
                </c:pt>
                <c:pt idx="1">
                  <c:v>6</c:v>
                </c:pt>
                <c:pt idx="2">
                  <c:v>11</c:v>
                </c:pt>
                <c:pt idx="3">
                  <c:v>14</c:v>
                </c:pt>
                <c:pt idx="4">
                  <c:v>4.1100000000000003</c:v>
                </c:pt>
                <c:pt idx="5">
                  <c:v>6</c:v>
                </c:pt>
                <c:pt idx="6">
                  <c:v>11</c:v>
                </c:pt>
                <c:pt idx="7">
                  <c:v>14</c:v>
                </c:pt>
                <c:pt idx="8">
                  <c:v>18</c:v>
                </c:pt>
                <c:pt idx="9">
                  <c:v>20</c:v>
                </c:pt>
                <c:pt idx="10">
                  <c:v>25</c:v>
                </c:pt>
                <c:pt idx="11">
                  <c:v>28</c:v>
                </c:pt>
                <c:pt idx="12">
                  <c:v>32</c:v>
                </c:pt>
                <c:pt idx="13">
                  <c:v>35</c:v>
                </c:pt>
                <c:pt idx="14">
                  <c:v>38.96</c:v>
                </c:pt>
                <c:pt idx="15">
                  <c:v>41.94</c:v>
                </c:pt>
                <c:pt idx="16">
                  <c:v>46</c:v>
                </c:pt>
                <c:pt idx="17">
                  <c:v>50.93</c:v>
                </c:pt>
                <c:pt idx="18">
                  <c:v>4.1100000000000003</c:v>
                </c:pt>
                <c:pt idx="19">
                  <c:v>6</c:v>
                </c:pt>
                <c:pt idx="20">
                  <c:v>11</c:v>
                </c:pt>
                <c:pt idx="21">
                  <c:v>14</c:v>
                </c:pt>
                <c:pt idx="22">
                  <c:v>18</c:v>
                </c:pt>
                <c:pt idx="23">
                  <c:v>20</c:v>
                </c:pt>
                <c:pt idx="24">
                  <c:v>25</c:v>
                </c:pt>
                <c:pt idx="25">
                  <c:v>28</c:v>
                </c:pt>
                <c:pt idx="26">
                  <c:v>32</c:v>
                </c:pt>
                <c:pt idx="27">
                  <c:v>35</c:v>
                </c:pt>
                <c:pt idx="28">
                  <c:v>38.96</c:v>
                </c:pt>
                <c:pt idx="29">
                  <c:v>41.94</c:v>
                </c:pt>
                <c:pt idx="30">
                  <c:v>46</c:v>
                </c:pt>
                <c:pt idx="31">
                  <c:v>50.79</c:v>
                </c:pt>
                <c:pt idx="32">
                  <c:v>4.1100000000000003</c:v>
                </c:pt>
                <c:pt idx="33">
                  <c:v>6</c:v>
                </c:pt>
                <c:pt idx="34">
                  <c:v>11</c:v>
                </c:pt>
                <c:pt idx="35">
                  <c:v>14</c:v>
                </c:pt>
                <c:pt idx="36">
                  <c:v>18</c:v>
                </c:pt>
                <c:pt idx="37">
                  <c:v>20</c:v>
                </c:pt>
                <c:pt idx="38">
                  <c:v>25</c:v>
                </c:pt>
                <c:pt idx="39">
                  <c:v>28</c:v>
                </c:pt>
                <c:pt idx="40">
                  <c:v>32</c:v>
                </c:pt>
                <c:pt idx="41">
                  <c:v>35</c:v>
                </c:pt>
                <c:pt idx="42">
                  <c:v>38.96</c:v>
                </c:pt>
                <c:pt idx="43">
                  <c:v>41.94</c:v>
                </c:pt>
                <c:pt idx="44">
                  <c:v>46</c:v>
                </c:pt>
                <c:pt idx="45">
                  <c:v>50.79</c:v>
                </c:pt>
                <c:pt idx="46">
                  <c:v>4.1100000000000003</c:v>
                </c:pt>
                <c:pt idx="47">
                  <c:v>6</c:v>
                </c:pt>
                <c:pt idx="48">
                  <c:v>11</c:v>
                </c:pt>
                <c:pt idx="49">
                  <c:v>14</c:v>
                </c:pt>
                <c:pt idx="50">
                  <c:v>18</c:v>
                </c:pt>
                <c:pt idx="51">
                  <c:v>20</c:v>
                </c:pt>
                <c:pt idx="52">
                  <c:v>25</c:v>
                </c:pt>
                <c:pt idx="53">
                  <c:v>28</c:v>
                </c:pt>
                <c:pt idx="54">
                  <c:v>32</c:v>
                </c:pt>
                <c:pt idx="55">
                  <c:v>35</c:v>
                </c:pt>
                <c:pt idx="56">
                  <c:v>38.96</c:v>
                </c:pt>
                <c:pt idx="57">
                  <c:v>41.94</c:v>
                </c:pt>
                <c:pt idx="58">
                  <c:v>46</c:v>
                </c:pt>
                <c:pt idx="59">
                  <c:v>50.93</c:v>
                </c:pt>
              </c:numCache>
            </c:numRef>
          </c:xVal>
          <c:yVal>
            <c:numRef>
              <c:f>Sheet1!$D$2:$D$61</c:f>
              <c:numCache>
                <c:formatCode>General</c:formatCode>
                <c:ptCount val="60"/>
                <c:pt idx="18" formatCode="0.00E+00">
                  <c:v>51500000000</c:v>
                </c:pt>
                <c:pt idx="19">
                  <c:v>50000100000</c:v>
                </c:pt>
                <c:pt idx="20">
                  <c:v>41600100000</c:v>
                </c:pt>
                <c:pt idx="21">
                  <c:v>20900100000</c:v>
                </c:pt>
                <c:pt idx="22">
                  <c:v>20000100000</c:v>
                </c:pt>
                <c:pt idx="23">
                  <c:v>18700100000</c:v>
                </c:pt>
                <c:pt idx="24">
                  <c:v>18100100000</c:v>
                </c:pt>
                <c:pt idx="25">
                  <c:v>18500100000</c:v>
                </c:pt>
                <c:pt idx="26">
                  <c:v>17400100000</c:v>
                </c:pt>
                <c:pt idx="27">
                  <c:v>18100100000</c:v>
                </c:pt>
                <c:pt idx="28">
                  <c:v>16800100000</c:v>
                </c:pt>
                <c:pt idx="29">
                  <c:v>16800100000</c:v>
                </c:pt>
                <c:pt idx="30">
                  <c:v>16800100000</c:v>
                </c:pt>
                <c:pt idx="31">
                  <c:v>18500100000</c:v>
                </c:pt>
              </c:numCache>
            </c:numRef>
          </c:yVal>
          <c:smooth val="0"/>
          <c:extLst>
            <c:ext xmlns:c16="http://schemas.microsoft.com/office/drawing/2014/chart" uri="{C3380CC4-5D6E-409C-BE32-E72D297353CC}">
              <c16:uniqueId val="{00000002-5CD6-4624-887E-F0DE9F5EE0AA}"/>
            </c:ext>
          </c:extLst>
        </c:ser>
        <c:ser>
          <c:idx val="3"/>
          <c:order val="3"/>
          <c:tx>
            <c:strRef>
              <c:f>Sheet1!$E$1</c:f>
              <c:strCache>
                <c:ptCount val="1"/>
                <c:pt idx="0">
                  <c:v>Column3</c:v>
                </c:pt>
              </c:strCache>
            </c:strRef>
          </c:tx>
          <c:spPr>
            <a:ln w="19050" cap="rnd">
              <a:solidFill>
                <a:srgbClr val="FFA347"/>
              </a:solidFill>
              <a:round/>
            </a:ln>
            <a:effectLst/>
          </c:spPr>
          <c:marker>
            <c:symbol val="none"/>
          </c:marker>
          <c:errBars>
            <c:errDir val="y"/>
            <c:errBarType val="both"/>
            <c:errValType val="cust"/>
            <c:noEndCap val="0"/>
            <c:plus>
              <c:numRef>
                <c:f>Sheet1!$Z$2:$Z$47</c:f>
                <c:numCache>
                  <c:formatCode>General</c:formatCode>
                  <c:ptCount val="46"/>
                  <c:pt idx="32">
                    <c:v>2300000000</c:v>
                  </c:pt>
                  <c:pt idx="33">
                    <c:v>900000000</c:v>
                  </c:pt>
                  <c:pt idx="34">
                    <c:v>1500000000</c:v>
                  </c:pt>
                  <c:pt idx="35">
                    <c:v>2600000000</c:v>
                  </c:pt>
                  <c:pt idx="36">
                    <c:v>3300000000</c:v>
                  </c:pt>
                  <c:pt idx="37">
                    <c:v>4500000000</c:v>
                  </c:pt>
                  <c:pt idx="38">
                    <c:v>1100000000</c:v>
                  </c:pt>
                  <c:pt idx="39">
                    <c:v>700000000</c:v>
                  </c:pt>
                  <c:pt idx="40">
                    <c:v>-900000000</c:v>
                  </c:pt>
                  <c:pt idx="41">
                    <c:v>200000000</c:v>
                  </c:pt>
                  <c:pt idx="42">
                    <c:v>600000000</c:v>
                  </c:pt>
                  <c:pt idx="43">
                    <c:v>600000000</c:v>
                  </c:pt>
                  <c:pt idx="44">
                    <c:v>-1700000000</c:v>
                  </c:pt>
                  <c:pt idx="45">
                    <c:v>-100000000</c:v>
                  </c:pt>
                </c:numCache>
              </c:numRef>
            </c:plus>
            <c:minus>
              <c:numRef>
                <c:f>Sheet1!$AA$2:$AA$47</c:f>
                <c:numCache>
                  <c:formatCode>General</c:formatCode>
                  <c:ptCount val="46"/>
                  <c:pt idx="32">
                    <c:v>200000000</c:v>
                  </c:pt>
                  <c:pt idx="33">
                    <c:v>1700000000</c:v>
                  </c:pt>
                  <c:pt idx="34">
                    <c:v>1600000000</c:v>
                  </c:pt>
                  <c:pt idx="35">
                    <c:v>5400000000</c:v>
                  </c:pt>
                  <c:pt idx="36">
                    <c:v>7500000000</c:v>
                  </c:pt>
                  <c:pt idx="37">
                    <c:v>14900000000</c:v>
                  </c:pt>
                  <c:pt idx="38">
                    <c:v>100000000</c:v>
                  </c:pt>
                  <c:pt idx="39">
                    <c:v>-300000000</c:v>
                  </c:pt>
                  <c:pt idx="40">
                    <c:v>900000000</c:v>
                  </c:pt>
                  <c:pt idx="41">
                    <c:v>800000000</c:v>
                  </c:pt>
                  <c:pt idx="42">
                    <c:v>-200000000</c:v>
                  </c:pt>
                  <c:pt idx="43">
                    <c:v>800000000</c:v>
                  </c:pt>
                  <c:pt idx="44">
                    <c:v>600000000</c:v>
                  </c:pt>
                  <c:pt idx="45">
                    <c:v>100000000</c:v>
                  </c:pt>
                </c:numCache>
              </c:numRef>
            </c:minus>
            <c:spPr>
              <a:noFill/>
              <a:ln w="9525" cap="flat" cmpd="sng" algn="ctr">
                <a:solidFill>
                  <a:srgbClr val="FFA347"/>
                </a:solidFill>
                <a:round/>
              </a:ln>
              <a:effectLst/>
            </c:spPr>
          </c:errBars>
          <c:xVal>
            <c:numRef>
              <c:f>Sheet1!$A$2:$A$61</c:f>
              <c:numCache>
                <c:formatCode>General</c:formatCode>
                <c:ptCount val="60"/>
                <c:pt idx="0">
                  <c:v>4.1100000000000003</c:v>
                </c:pt>
                <c:pt idx="1">
                  <c:v>6</c:v>
                </c:pt>
                <c:pt idx="2">
                  <c:v>11</c:v>
                </c:pt>
                <c:pt idx="3">
                  <c:v>14</c:v>
                </c:pt>
                <c:pt idx="4">
                  <c:v>4.1100000000000003</c:v>
                </c:pt>
                <c:pt idx="5">
                  <c:v>6</c:v>
                </c:pt>
                <c:pt idx="6">
                  <c:v>11</c:v>
                </c:pt>
                <c:pt idx="7">
                  <c:v>14</c:v>
                </c:pt>
                <c:pt idx="8">
                  <c:v>18</c:v>
                </c:pt>
                <c:pt idx="9">
                  <c:v>20</c:v>
                </c:pt>
                <c:pt idx="10">
                  <c:v>25</c:v>
                </c:pt>
                <c:pt idx="11">
                  <c:v>28</c:v>
                </c:pt>
                <c:pt idx="12">
                  <c:v>32</c:v>
                </c:pt>
                <c:pt idx="13">
                  <c:v>35</c:v>
                </c:pt>
                <c:pt idx="14">
                  <c:v>38.96</c:v>
                </c:pt>
                <c:pt idx="15">
                  <c:v>41.94</c:v>
                </c:pt>
                <c:pt idx="16">
                  <c:v>46</c:v>
                </c:pt>
                <c:pt idx="17">
                  <c:v>50.93</c:v>
                </c:pt>
                <c:pt idx="18">
                  <c:v>4.1100000000000003</c:v>
                </c:pt>
                <c:pt idx="19">
                  <c:v>6</c:v>
                </c:pt>
                <c:pt idx="20">
                  <c:v>11</c:v>
                </c:pt>
                <c:pt idx="21">
                  <c:v>14</c:v>
                </c:pt>
                <c:pt idx="22">
                  <c:v>18</c:v>
                </c:pt>
                <c:pt idx="23">
                  <c:v>20</c:v>
                </c:pt>
                <c:pt idx="24">
                  <c:v>25</c:v>
                </c:pt>
                <c:pt idx="25">
                  <c:v>28</c:v>
                </c:pt>
                <c:pt idx="26">
                  <c:v>32</c:v>
                </c:pt>
                <c:pt idx="27">
                  <c:v>35</c:v>
                </c:pt>
                <c:pt idx="28">
                  <c:v>38.96</c:v>
                </c:pt>
                <c:pt idx="29">
                  <c:v>41.94</c:v>
                </c:pt>
                <c:pt idx="30">
                  <c:v>46</c:v>
                </c:pt>
                <c:pt idx="31">
                  <c:v>50.79</c:v>
                </c:pt>
                <c:pt idx="32">
                  <c:v>4.1100000000000003</c:v>
                </c:pt>
                <c:pt idx="33">
                  <c:v>6</c:v>
                </c:pt>
                <c:pt idx="34">
                  <c:v>11</c:v>
                </c:pt>
                <c:pt idx="35">
                  <c:v>14</c:v>
                </c:pt>
                <c:pt idx="36">
                  <c:v>18</c:v>
                </c:pt>
                <c:pt idx="37">
                  <c:v>20</c:v>
                </c:pt>
                <c:pt idx="38">
                  <c:v>25</c:v>
                </c:pt>
                <c:pt idx="39">
                  <c:v>28</c:v>
                </c:pt>
                <c:pt idx="40">
                  <c:v>32</c:v>
                </c:pt>
                <c:pt idx="41">
                  <c:v>35</c:v>
                </c:pt>
                <c:pt idx="42">
                  <c:v>38.96</c:v>
                </c:pt>
                <c:pt idx="43">
                  <c:v>41.94</c:v>
                </c:pt>
                <c:pt idx="44">
                  <c:v>46</c:v>
                </c:pt>
                <c:pt idx="45">
                  <c:v>50.79</c:v>
                </c:pt>
                <c:pt idx="46">
                  <c:v>4.1100000000000003</c:v>
                </c:pt>
                <c:pt idx="47">
                  <c:v>6</c:v>
                </c:pt>
                <c:pt idx="48">
                  <c:v>11</c:v>
                </c:pt>
                <c:pt idx="49">
                  <c:v>14</c:v>
                </c:pt>
                <c:pt idx="50">
                  <c:v>18</c:v>
                </c:pt>
                <c:pt idx="51">
                  <c:v>20</c:v>
                </c:pt>
                <c:pt idx="52">
                  <c:v>25</c:v>
                </c:pt>
                <c:pt idx="53">
                  <c:v>28</c:v>
                </c:pt>
                <c:pt idx="54">
                  <c:v>32</c:v>
                </c:pt>
                <c:pt idx="55">
                  <c:v>35</c:v>
                </c:pt>
                <c:pt idx="56">
                  <c:v>38.96</c:v>
                </c:pt>
                <c:pt idx="57">
                  <c:v>41.94</c:v>
                </c:pt>
                <c:pt idx="58">
                  <c:v>46</c:v>
                </c:pt>
                <c:pt idx="59">
                  <c:v>50.93</c:v>
                </c:pt>
              </c:numCache>
            </c:numRef>
          </c:xVal>
          <c:yVal>
            <c:numRef>
              <c:f>Sheet1!$E$2:$E$61</c:f>
              <c:numCache>
                <c:formatCode>General</c:formatCode>
                <c:ptCount val="60"/>
                <c:pt idx="32" formatCode="0.00E+00">
                  <c:v>44000000000</c:v>
                </c:pt>
                <c:pt idx="33">
                  <c:v>54700100000</c:v>
                </c:pt>
                <c:pt idx="34">
                  <c:v>66000100000</c:v>
                </c:pt>
                <c:pt idx="35">
                  <c:v>36600100000</c:v>
                </c:pt>
                <c:pt idx="36">
                  <c:v>26900100000</c:v>
                </c:pt>
                <c:pt idx="37">
                  <c:v>38000100000</c:v>
                </c:pt>
                <c:pt idx="38">
                  <c:v>18100100000</c:v>
                </c:pt>
                <c:pt idx="39">
                  <c:v>18000100000</c:v>
                </c:pt>
                <c:pt idx="40">
                  <c:v>18100100000</c:v>
                </c:pt>
                <c:pt idx="41">
                  <c:v>17200100000</c:v>
                </c:pt>
                <c:pt idx="42">
                  <c:v>16400100000</c:v>
                </c:pt>
                <c:pt idx="43">
                  <c:v>16800100000</c:v>
                </c:pt>
                <c:pt idx="44">
                  <c:v>16800100000</c:v>
                </c:pt>
                <c:pt idx="45">
                  <c:v>20100100000</c:v>
                </c:pt>
              </c:numCache>
            </c:numRef>
          </c:yVal>
          <c:smooth val="0"/>
          <c:extLst>
            <c:ext xmlns:c16="http://schemas.microsoft.com/office/drawing/2014/chart" uri="{C3380CC4-5D6E-409C-BE32-E72D297353CC}">
              <c16:uniqueId val="{00000003-5CD6-4624-887E-F0DE9F5EE0AA}"/>
            </c:ext>
          </c:extLst>
        </c:ser>
        <c:ser>
          <c:idx val="4"/>
          <c:order val="4"/>
          <c:tx>
            <c:strRef>
              <c:f>Sheet1!$F$1</c:f>
              <c:strCache>
                <c:ptCount val="1"/>
                <c:pt idx="0">
                  <c:v>Column4</c:v>
                </c:pt>
              </c:strCache>
            </c:strRef>
          </c:tx>
          <c:spPr>
            <a:ln w="19050" cap="rnd">
              <a:solidFill>
                <a:srgbClr val="FF8001"/>
              </a:solidFill>
              <a:round/>
            </a:ln>
            <a:effectLst/>
          </c:spPr>
          <c:marker>
            <c:symbol val="none"/>
          </c:marker>
          <c:dPt>
            <c:idx val="49"/>
            <c:marker>
              <c:symbol val="none"/>
            </c:marker>
            <c:bubble3D val="0"/>
            <c:spPr>
              <a:ln w="19050" cap="rnd">
                <a:solidFill>
                  <a:srgbClr val="FF8001"/>
                </a:solidFill>
                <a:round/>
              </a:ln>
              <a:effectLst/>
            </c:spPr>
            <c:extLst>
              <c:ext xmlns:c16="http://schemas.microsoft.com/office/drawing/2014/chart" uri="{C3380CC4-5D6E-409C-BE32-E72D297353CC}">
                <c16:uniqueId val="{00000001-B349-4110-AEAD-D3E044940DF2}"/>
              </c:ext>
            </c:extLst>
          </c:dPt>
          <c:dPt>
            <c:idx val="50"/>
            <c:marker>
              <c:symbol val="none"/>
            </c:marker>
            <c:bubble3D val="0"/>
            <c:spPr>
              <a:ln w="19050" cap="rnd">
                <a:solidFill>
                  <a:srgbClr val="FF8001"/>
                </a:solidFill>
                <a:round/>
              </a:ln>
              <a:effectLst/>
            </c:spPr>
            <c:extLst>
              <c:ext xmlns:c16="http://schemas.microsoft.com/office/drawing/2014/chart" uri="{C3380CC4-5D6E-409C-BE32-E72D297353CC}">
                <c16:uniqueId val="{00000000-B349-4110-AEAD-D3E044940DF2}"/>
              </c:ext>
            </c:extLst>
          </c:dPt>
          <c:errBars>
            <c:errDir val="y"/>
            <c:errBarType val="both"/>
            <c:errValType val="cust"/>
            <c:noEndCap val="0"/>
            <c:plus>
              <c:numRef>
                <c:f>Sheet1!$AF$2:$AF$61</c:f>
                <c:numCache>
                  <c:formatCode>General</c:formatCode>
                  <c:ptCount val="60"/>
                  <c:pt idx="46">
                    <c:v>800000000</c:v>
                  </c:pt>
                  <c:pt idx="47">
                    <c:v>5600000000</c:v>
                  </c:pt>
                  <c:pt idx="48">
                    <c:v>1100000000</c:v>
                  </c:pt>
                  <c:pt idx="49">
                    <c:v>1400000000</c:v>
                  </c:pt>
                  <c:pt idx="50">
                    <c:v>2800000000</c:v>
                  </c:pt>
                  <c:pt idx="51">
                    <c:v>3500000000</c:v>
                  </c:pt>
                  <c:pt idx="52">
                    <c:v>900000000</c:v>
                  </c:pt>
                  <c:pt idx="53">
                    <c:v>800000000</c:v>
                  </c:pt>
                  <c:pt idx="54">
                    <c:v>600000000</c:v>
                  </c:pt>
                  <c:pt idx="55">
                    <c:v>700000000</c:v>
                  </c:pt>
                  <c:pt idx="56">
                    <c:v>200000000</c:v>
                  </c:pt>
                  <c:pt idx="57">
                    <c:v>300000000</c:v>
                  </c:pt>
                  <c:pt idx="58">
                    <c:v>200000000</c:v>
                  </c:pt>
                  <c:pt idx="59">
                    <c:v>1000000000</c:v>
                  </c:pt>
                </c:numCache>
              </c:numRef>
            </c:plus>
            <c:minus>
              <c:numRef>
                <c:f>Sheet1!$AG$2:$AG$61</c:f>
                <c:numCache>
                  <c:formatCode>General</c:formatCode>
                  <c:ptCount val="60"/>
                  <c:pt idx="46">
                    <c:v>1200000000</c:v>
                  </c:pt>
                  <c:pt idx="47">
                    <c:v>3900000000</c:v>
                  </c:pt>
                  <c:pt idx="48">
                    <c:v>1500000000</c:v>
                  </c:pt>
                  <c:pt idx="49">
                    <c:v>2200000000</c:v>
                  </c:pt>
                  <c:pt idx="50">
                    <c:v>6400000000</c:v>
                  </c:pt>
                  <c:pt idx="51">
                    <c:v>6700000000</c:v>
                  </c:pt>
                  <c:pt idx="52">
                    <c:v>-900000000</c:v>
                  </c:pt>
                  <c:pt idx="53">
                    <c:v>700000000</c:v>
                  </c:pt>
                  <c:pt idx="54">
                    <c:v>400000000</c:v>
                  </c:pt>
                  <c:pt idx="55">
                    <c:v>0</c:v>
                  </c:pt>
                  <c:pt idx="56">
                    <c:v>-200000000</c:v>
                  </c:pt>
                  <c:pt idx="57">
                    <c:v>800000000</c:v>
                  </c:pt>
                  <c:pt idx="58">
                    <c:v>-200000000</c:v>
                  </c:pt>
                  <c:pt idx="59">
                    <c:v>300000000</c:v>
                  </c:pt>
                </c:numCache>
              </c:numRef>
            </c:minus>
            <c:spPr>
              <a:noFill/>
              <a:ln w="9525" cap="flat" cmpd="sng" algn="ctr">
                <a:solidFill>
                  <a:srgbClr val="FF8001"/>
                </a:solidFill>
                <a:round/>
              </a:ln>
              <a:effectLst/>
            </c:spPr>
          </c:errBars>
          <c:xVal>
            <c:numRef>
              <c:f>Sheet1!$A$2:$A$61</c:f>
              <c:numCache>
                <c:formatCode>General</c:formatCode>
                <c:ptCount val="60"/>
                <c:pt idx="0">
                  <c:v>4.1100000000000003</c:v>
                </c:pt>
                <c:pt idx="1">
                  <c:v>6</c:v>
                </c:pt>
                <c:pt idx="2">
                  <c:v>11</c:v>
                </c:pt>
                <c:pt idx="3">
                  <c:v>14</c:v>
                </c:pt>
                <c:pt idx="4">
                  <c:v>4.1100000000000003</c:v>
                </c:pt>
                <c:pt idx="5">
                  <c:v>6</c:v>
                </c:pt>
                <c:pt idx="6">
                  <c:v>11</c:v>
                </c:pt>
                <c:pt idx="7">
                  <c:v>14</c:v>
                </c:pt>
                <c:pt idx="8">
                  <c:v>18</c:v>
                </c:pt>
                <c:pt idx="9">
                  <c:v>20</c:v>
                </c:pt>
                <c:pt idx="10">
                  <c:v>25</c:v>
                </c:pt>
                <c:pt idx="11">
                  <c:v>28</c:v>
                </c:pt>
                <c:pt idx="12">
                  <c:v>32</c:v>
                </c:pt>
                <c:pt idx="13">
                  <c:v>35</c:v>
                </c:pt>
                <c:pt idx="14">
                  <c:v>38.96</c:v>
                </c:pt>
                <c:pt idx="15">
                  <c:v>41.94</c:v>
                </c:pt>
                <c:pt idx="16">
                  <c:v>46</c:v>
                </c:pt>
                <c:pt idx="17">
                  <c:v>50.93</c:v>
                </c:pt>
                <c:pt idx="18">
                  <c:v>4.1100000000000003</c:v>
                </c:pt>
                <c:pt idx="19">
                  <c:v>6</c:v>
                </c:pt>
                <c:pt idx="20">
                  <c:v>11</c:v>
                </c:pt>
                <c:pt idx="21">
                  <c:v>14</c:v>
                </c:pt>
                <c:pt idx="22">
                  <c:v>18</c:v>
                </c:pt>
                <c:pt idx="23">
                  <c:v>20</c:v>
                </c:pt>
                <c:pt idx="24">
                  <c:v>25</c:v>
                </c:pt>
                <c:pt idx="25">
                  <c:v>28</c:v>
                </c:pt>
                <c:pt idx="26">
                  <c:v>32</c:v>
                </c:pt>
                <c:pt idx="27">
                  <c:v>35</c:v>
                </c:pt>
                <c:pt idx="28">
                  <c:v>38.96</c:v>
                </c:pt>
                <c:pt idx="29">
                  <c:v>41.94</c:v>
                </c:pt>
                <c:pt idx="30">
                  <c:v>46</c:v>
                </c:pt>
                <c:pt idx="31">
                  <c:v>50.79</c:v>
                </c:pt>
                <c:pt idx="32">
                  <c:v>4.1100000000000003</c:v>
                </c:pt>
                <c:pt idx="33">
                  <c:v>6</c:v>
                </c:pt>
                <c:pt idx="34">
                  <c:v>11</c:v>
                </c:pt>
                <c:pt idx="35">
                  <c:v>14</c:v>
                </c:pt>
                <c:pt idx="36">
                  <c:v>18</c:v>
                </c:pt>
                <c:pt idx="37">
                  <c:v>20</c:v>
                </c:pt>
                <c:pt idx="38">
                  <c:v>25</c:v>
                </c:pt>
                <c:pt idx="39">
                  <c:v>28</c:v>
                </c:pt>
                <c:pt idx="40">
                  <c:v>32</c:v>
                </c:pt>
                <c:pt idx="41">
                  <c:v>35</c:v>
                </c:pt>
                <c:pt idx="42">
                  <c:v>38.96</c:v>
                </c:pt>
                <c:pt idx="43">
                  <c:v>41.94</c:v>
                </c:pt>
                <c:pt idx="44">
                  <c:v>46</c:v>
                </c:pt>
                <c:pt idx="45">
                  <c:v>50.79</c:v>
                </c:pt>
                <c:pt idx="46">
                  <c:v>4.1100000000000003</c:v>
                </c:pt>
                <c:pt idx="47">
                  <c:v>6</c:v>
                </c:pt>
                <c:pt idx="48">
                  <c:v>11</c:v>
                </c:pt>
                <c:pt idx="49">
                  <c:v>14</c:v>
                </c:pt>
                <c:pt idx="50">
                  <c:v>18</c:v>
                </c:pt>
                <c:pt idx="51">
                  <c:v>20</c:v>
                </c:pt>
                <c:pt idx="52">
                  <c:v>25</c:v>
                </c:pt>
                <c:pt idx="53">
                  <c:v>28</c:v>
                </c:pt>
                <c:pt idx="54">
                  <c:v>32</c:v>
                </c:pt>
                <c:pt idx="55">
                  <c:v>35</c:v>
                </c:pt>
                <c:pt idx="56">
                  <c:v>38.96</c:v>
                </c:pt>
                <c:pt idx="57">
                  <c:v>41.94</c:v>
                </c:pt>
                <c:pt idx="58">
                  <c:v>46</c:v>
                </c:pt>
                <c:pt idx="59">
                  <c:v>50.93</c:v>
                </c:pt>
              </c:numCache>
            </c:numRef>
          </c:xVal>
          <c:yVal>
            <c:numRef>
              <c:f>Sheet1!$F$2:$F$61</c:f>
              <c:numCache>
                <c:formatCode>General</c:formatCode>
                <c:ptCount val="60"/>
                <c:pt idx="46" formatCode="0.00E+00">
                  <c:v>46000000000</c:v>
                </c:pt>
                <c:pt idx="47">
                  <c:v>47400100000</c:v>
                </c:pt>
                <c:pt idx="48">
                  <c:v>76900100000</c:v>
                </c:pt>
                <c:pt idx="49">
                  <c:v>72900100000</c:v>
                </c:pt>
                <c:pt idx="50">
                  <c:v>50400100000</c:v>
                </c:pt>
                <c:pt idx="51">
                  <c:v>25000100000</c:v>
                </c:pt>
                <c:pt idx="52">
                  <c:v>17400100000</c:v>
                </c:pt>
                <c:pt idx="53">
                  <c:v>17500100000</c:v>
                </c:pt>
                <c:pt idx="54">
                  <c:v>18100100000</c:v>
                </c:pt>
                <c:pt idx="55">
                  <c:v>15700100000</c:v>
                </c:pt>
                <c:pt idx="56">
                  <c:v>16400100000</c:v>
                </c:pt>
                <c:pt idx="57">
                  <c:v>18500100000</c:v>
                </c:pt>
                <c:pt idx="58">
                  <c:v>16000100000</c:v>
                </c:pt>
                <c:pt idx="59">
                  <c:v>20100100000</c:v>
                </c:pt>
              </c:numCache>
            </c:numRef>
          </c:yVal>
          <c:smooth val="0"/>
          <c:extLst>
            <c:ext xmlns:c16="http://schemas.microsoft.com/office/drawing/2014/chart" uri="{C3380CC4-5D6E-409C-BE32-E72D297353CC}">
              <c16:uniqueId val="{00000004-5CD6-4624-887E-F0DE9F5EE0AA}"/>
            </c:ext>
          </c:extLst>
        </c:ser>
        <c:dLbls>
          <c:showLegendKey val="0"/>
          <c:showVal val="0"/>
          <c:showCatName val="0"/>
          <c:showSerName val="0"/>
          <c:showPercent val="0"/>
          <c:showBubbleSize val="0"/>
        </c:dLbls>
        <c:axId val="608504863"/>
        <c:axId val="608520671"/>
      </c:scatterChart>
      <c:valAx>
        <c:axId val="608504863"/>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b="1"/>
                  <a:t>Days Post Tumor (DPT)</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08520671"/>
        <c:crosses val="autoZero"/>
        <c:crossBetween val="midCat"/>
        <c:majorUnit val="20"/>
      </c:valAx>
      <c:valAx>
        <c:axId val="608520671"/>
        <c:scaling>
          <c:orientation val="minMax"/>
          <c:max val="100000000000"/>
          <c:min val="10000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b="1"/>
                  <a:t>Tumor Load (total Flux)</a:t>
                </a:r>
              </a:p>
            </c:rich>
          </c:tx>
          <c:layout>
            <c:manualLayout>
              <c:xMode val="edge"/>
              <c:yMode val="edge"/>
              <c:x val="0"/>
              <c:y val="3.921375518423148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noFill/>
                <a:latin typeface="+mn-lt"/>
                <a:ea typeface="+mn-ea"/>
                <a:cs typeface="+mn-cs"/>
              </a:defRPr>
            </a:pPr>
            <a:endParaRPr lang="en-US"/>
          </a:p>
        </c:txPr>
        <c:crossAx val="608504863"/>
        <c:crosses val="autoZero"/>
        <c:crossBetween val="midCat"/>
        <c:majorUnit val="300000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574340675944302"/>
          <c:y val="3.921375518423148E-2"/>
          <c:w val="0.79093550881330976"/>
          <c:h val="0.70935376536248618"/>
        </c:manualLayout>
      </c:layout>
      <c:scatterChart>
        <c:scatterStyle val="lineMarker"/>
        <c:varyColors val="0"/>
        <c:ser>
          <c:idx val="0"/>
          <c:order val="0"/>
          <c:tx>
            <c:strRef>
              <c:f>Sheet1!$B$1</c:f>
              <c:strCache>
                <c:ptCount val="1"/>
                <c:pt idx="0">
                  <c:v>Y-Values</c:v>
                </c:pt>
              </c:strCache>
            </c:strRef>
          </c:tx>
          <c:spPr>
            <a:ln w="19050" cap="rnd">
              <a:solidFill>
                <a:schemeClr val="accent1"/>
              </a:solidFill>
              <a:round/>
            </a:ln>
            <a:effectLst/>
          </c:spPr>
          <c:marker>
            <c:symbol val="none"/>
          </c:marker>
          <c:errBars>
            <c:errDir val="y"/>
            <c:errBarType val="both"/>
            <c:errValType val="cust"/>
            <c:noEndCap val="0"/>
            <c:plus>
              <c:numRef>
                <c:f>Sheet1!$G$2:$G$6</c:f>
                <c:numCache>
                  <c:formatCode>General</c:formatCode>
                  <c:ptCount val="5"/>
                  <c:pt idx="0">
                    <c:v>19000000000</c:v>
                  </c:pt>
                  <c:pt idx="1">
                    <c:v>6000000000</c:v>
                  </c:pt>
                  <c:pt idx="2">
                    <c:v>35000000000</c:v>
                  </c:pt>
                  <c:pt idx="3">
                    <c:v>6000000000</c:v>
                  </c:pt>
                  <c:pt idx="4">
                    <c:v>12000000000</c:v>
                  </c:pt>
                </c:numCache>
              </c:numRef>
            </c:plus>
            <c:minus>
              <c:numRef>
                <c:f>Sheet1!$H$2:$H$6</c:f>
                <c:numCache>
                  <c:formatCode>General</c:formatCode>
                  <c:ptCount val="5"/>
                  <c:pt idx="0">
                    <c:v>16000000000</c:v>
                  </c:pt>
                  <c:pt idx="1">
                    <c:v>12000000000</c:v>
                  </c:pt>
                  <c:pt idx="2">
                    <c:v>79000000000</c:v>
                  </c:pt>
                  <c:pt idx="3">
                    <c:v>19000000000</c:v>
                  </c:pt>
                  <c:pt idx="4">
                    <c:v>20000000000</c:v>
                  </c:pt>
                </c:numCache>
              </c:numRef>
            </c:minus>
            <c:spPr>
              <a:noFill/>
              <a:ln w="9525" cap="flat" cmpd="sng" algn="ctr">
                <a:solidFill>
                  <a:schemeClr val="accent1"/>
                </a:solidFill>
                <a:round/>
              </a:ln>
              <a:effectLst/>
            </c:spPr>
          </c:errBars>
          <c:xVal>
            <c:numRef>
              <c:f>Sheet1!$A$2:$A$27</c:f>
              <c:numCache>
                <c:formatCode>General</c:formatCode>
                <c:ptCount val="26"/>
                <c:pt idx="0">
                  <c:v>3</c:v>
                </c:pt>
                <c:pt idx="1">
                  <c:v>6.06</c:v>
                </c:pt>
                <c:pt idx="2">
                  <c:v>11.03</c:v>
                </c:pt>
                <c:pt idx="3">
                  <c:v>14.11</c:v>
                </c:pt>
                <c:pt idx="4">
                  <c:v>18.07</c:v>
                </c:pt>
                <c:pt idx="5">
                  <c:v>3</c:v>
                </c:pt>
                <c:pt idx="6">
                  <c:v>6.06</c:v>
                </c:pt>
                <c:pt idx="7">
                  <c:v>11.03</c:v>
                </c:pt>
                <c:pt idx="8">
                  <c:v>14.11</c:v>
                </c:pt>
                <c:pt idx="9">
                  <c:v>18.07</c:v>
                </c:pt>
                <c:pt idx="10">
                  <c:v>21.04</c:v>
                </c:pt>
                <c:pt idx="11">
                  <c:v>26.11</c:v>
                </c:pt>
                <c:pt idx="12">
                  <c:v>3</c:v>
                </c:pt>
                <c:pt idx="13">
                  <c:v>6.06</c:v>
                </c:pt>
                <c:pt idx="14">
                  <c:v>11.03</c:v>
                </c:pt>
                <c:pt idx="15">
                  <c:v>14.11</c:v>
                </c:pt>
                <c:pt idx="16">
                  <c:v>18.07</c:v>
                </c:pt>
                <c:pt idx="17">
                  <c:v>21.04</c:v>
                </c:pt>
                <c:pt idx="18">
                  <c:v>26.11</c:v>
                </c:pt>
                <c:pt idx="19">
                  <c:v>3</c:v>
                </c:pt>
                <c:pt idx="20">
                  <c:v>6.06</c:v>
                </c:pt>
                <c:pt idx="21">
                  <c:v>11.03</c:v>
                </c:pt>
                <c:pt idx="22">
                  <c:v>14.11</c:v>
                </c:pt>
                <c:pt idx="23">
                  <c:v>18.07</c:v>
                </c:pt>
                <c:pt idx="24">
                  <c:v>21.04</c:v>
                </c:pt>
                <c:pt idx="25">
                  <c:v>26.11</c:v>
                </c:pt>
              </c:numCache>
            </c:numRef>
          </c:xVal>
          <c:yVal>
            <c:numRef>
              <c:f>Sheet1!$B$2:$B$27</c:f>
              <c:numCache>
                <c:formatCode>0.00E+00</c:formatCode>
                <c:ptCount val="26"/>
                <c:pt idx="0">
                  <c:v>170001000000</c:v>
                </c:pt>
                <c:pt idx="1">
                  <c:v>320001000000</c:v>
                </c:pt>
                <c:pt idx="2">
                  <c:v>573001000000</c:v>
                </c:pt>
                <c:pt idx="3">
                  <c:v>756001000000</c:v>
                </c:pt>
                <c:pt idx="4">
                  <c:v>836001000000</c:v>
                </c:pt>
              </c:numCache>
            </c:numRef>
          </c:yVal>
          <c:smooth val="0"/>
          <c:extLst>
            <c:ext xmlns:c16="http://schemas.microsoft.com/office/drawing/2014/chart" uri="{C3380CC4-5D6E-409C-BE32-E72D297353CC}">
              <c16:uniqueId val="{00000000-4014-4FE3-8345-4C480AA22BD6}"/>
            </c:ext>
          </c:extLst>
        </c:ser>
        <c:ser>
          <c:idx val="1"/>
          <c:order val="1"/>
          <c:tx>
            <c:strRef>
              <c:f>Sheet1!$C$1</c:f>
              <c:strCache>
                <c:ptCount val="1"/>
                <c:pt idx="0">
                  <c:v>Column1</c:v>
                </c:pt>
              </c:strCache>
            </c:strRef>
          </c:tx>
          <c:spPr>
            <a:ln w="19050" cap="rnd">
              <a:solidFill>
                <a:srgbClr val="A5A5A5">
                  <a:lumMod val="75000"/>
                </a:srgbClr>
              </a:solidFill>
              <a:round/>
            </a:ln>
            <a:effectLst/>
          </c:spPr>
          <c:marker>
            <c:symbol val="none"/>
          </c:marker>
          <c:errBars>
            <c:errDir val="y"/>
            <c:errBarType val="both"/>
            <c:errValType val="cust"/>
            <c:noEndCap val="0"/>
            <c:plus>
              <c:numRef>
                <c:f>Sheet1!$M$2:$M$13</c:f>
                <c:numCache>
                  <c:formatCode>General</c:formatCode>
                  <c:ptCount val="12"/>
                  <c:pt idx="5">
                    <c:v>8999000000</c:v>
                  </c:pt>
                  <c:pt idx="6">
                    <c:v>23999000000</c:v>
                  </c:pt>
                  <c:pt idx="7">
                    <c:v>25999000000</c:v>
                  </c:pt>
                  <c:pt idx="8">
                    <c:v>15999000000</c:v>
                  </c:pt>
                  <c:pt idx="9">
                    <c:v>20999000000</c:v>
                  </c:pt>
                  <c:pt idx="10">
                    <c:v>8999000000</c:v>
                  </c:pt>
                  <c:pt idx="11">
                    <c:v>13999000000</c:v>
                  </c:pt>
                </c:numCache>
              </c:numRef>
            </c:plus>
            <c:minus>
              <c:numRef>
                <c:f>Sheet1!$N$2:$N$13</c:f>
                <c:numCache>
                  <c:formatCode>General</c:formatCode>
                  <c:ptCount val="12"/>
                  <c:pt idx="5">
                    <c:v>19001000000</c:v>
                  </c:pt>
                  <c:pt idx="6">
                    <c:v>39001000000</c:v>
                  </c:pt>
                  <c:pt idx="7">
                    <c:v>44001000000</c:v>
                  </c:pt>
                  <c:pt idx="8">
                    <c:v>30001000000</c:v>
                  </c:pt>
                  <c:pt idx="9">
                    <c:v>28001000000</c:v>
                  </c:pt>
                  <c:pt idx="10">
                    <c:v>21001000000</c:v>
                  </c:pt>
                  <c:pt idx="11">
                    <c:v>14001000000</c:v>
                  </c:pt>
                </c:numCache>
              </c:numRef>
            </c:minus>
            <c:spPr>
              <a:noFill/>
              <a:ln w="9525" cap="flat" cmpd="sng" algn="ctr">
                <a:solidFill>
                  <a:srgbClr val="A5A5A5">
                    <a:lumMod val="75000"/>
                  </a:srgbClr>
                </a:solidFill>
                <a:round/>
              </a:ln>
              <a:effectLst/>
            </c:spPr>
          </c:errBars>
          <c:xVal>
            <c:numRef>
              <c:f>Sheet1!$A$2:$A$27</c:f>
              <c:numCache>
                <c:formatCode>General</c:formatCode>
                <c:ptCount val="26"/>
                <c:pt idx="0">
                  <c:v>3</c:v>
                </c:pt>
                <c:pt idx="1">
                  <c:v>6.06</c:v>
                </c:pt>
                <c:pt idx="2">
                  <c:v>11.03</c:v>
                </c:pt>
                <c:pt idx="3">
                  <c:v>14.11</c:v>
                </c:pt>
                <c:pt idx="4">
                  <c:v>18.07</c:v>
                </c:pt>
                <c:pt idx="5">
                  <c:v>3</c:v>
                </c:pt>
                <c:pt idx="6">
                  <c:v>6.06</c:v>
                </c:pt>
                <c:pt idx="7">
                  <c:v>11.03</c:v>
                </c:pt>
                <c:pt idx="8">
                  <c:v>14.11</c:v>
                </c:pt>
                <c:pt idx="9">
                  <c:v>18.07</c:v>
                </c:pt>
                <c:pt idx="10">
                  <c:v>21.04</c:v>
                </c:pt>
                <c:pt idx="11">
                  <c:v>26.11</c:v>
                </c:pt>
                <c:pt idx="12">
                  <c:v>3</c:v>
                </c:pt>
                <c:pt idx="13">
                  <c:v>6.06</c:v>
                </c:pt>
                <c:pt idx="14">
                  <c:v>11.03</c:v>
                </c:pt>
                <c:pt idx="15">
                  <c:v>14.11</c:v>
                </c:pt>
                <c:pt idx="16">
                  <c:v>18.07</c:v>
                </c:pt>
                <c:pt idx="17">
                  <c:v>21.04</c:v>
                </c:pt>
                <c:pt idx="18">
                  <c:v>26.11</c:v>
                </c:pt>
                <c:pt idx="19">
                  <c:v>3</c:v>
                </c:pt>
                <c:pt idx="20">
                  <c:v>6.06</c:v>
                </c:pt>
                <c:pt idx="21">
                  <c:v>11.03</c:v>
                </c:pt>
                <c:pt idx="22">
                  <c:v>14.11</c:v>
                </c:pt>
                <c:pt idx="23">
                  <c:v>18.07</c:v>
                </c:pt>
                <c:pt idx="24">
                  <c:v>21.04</c:v>
                </c:pt>
                <c:pt idx="25">
                  <c:v>26.11</c:v>
                </c:pt>
              </c:numCache>
            </c:numRef>
          </c:xVal>
          <c:yVal>
            <c:numRef>
              <c:f>Sheet1!$C$2:$C$27</c:f>
              <c:numCache>
                <c:formatCode>General</c:formatCode>
                <c:ptCount val="26"/>
                <c:pt idx="5" formatCode="0.00E+00">
                  <c:v>175001000000</c:v>
                </c:pt>
                <c:pt idx="6" formatCode="0.00E+00">
                  <c:v>193001000000</c:v>
                </c:pt>
                <c:pt idx="7" formatCode="0.00E+00">
                  <c:v>431001000000</c:v>
                </c:pt>
                <c:pt idx="8" formatCode="0.00E+00">
                  <c:v>592001000000</c:v>
                </c:pt>
                <c:pt idx="9" formatCode="0.00E+00">
                  <c:v>671001000000</c:v>
                </c:pt>
                <c:pt idx="10" formatCode="0.00E+00">
                  <c:v>697001000000</c:v>
                </c:pt>
                <c:pt idx="11" formatCode="0.00E+00">
                  <c:v>737001000000</c:v>
                </c:pt>
              </c:numCache>
            </c:numRef>
          </c:yVal>
          <c:smooth val="0"/>
          <c:extLst>
            <c:ext xmlns:c16="http://schemas.microsoft.com/office/drawing/2014/chart" uri="{C3380CC4-5D6E-409C-BE32-E72D297353CC}">
              <c16:uniqueId val="{00000001-4014-4FE3-8345-4C480AA22BD6}"/>
            </c:ext>
          </c:extLst>
        </c:ser>
        <c:ser>
          <c:idx val="2"/>
          <c:order val="2"/>
          <c:tx>
            <c:strRef>
              <c:f>Sheet1!$D$1</c:f>
              <c:strCache>
                <c:ptCount val="1"/>
                <c:pt idx="0">
                  <c:v>Column2</c:v>
                </c:pt>
              </c:strCache>
            </c:strRef>
          </c:tx>
          <c:spPr>
            <a:ln w="19050" cap="rnd">
              <a:solidFill>
                <a:srgbClr val="A5A5A5">
                  <a:lumMod val="60000"/>
                  <a:lumOff val="40000"/>
                </a:srgbClr>
              </a:solidFill>
              <a:round/>
            </a:ln>
            <a:effectLst/>
          </c:spPr>
          <c:marker>
            <c:symbol val="none"/>
          </c:marker>
          <c:errBars>
            <c:errDir val="y"/>
            <c:errBarType val="both"/>
            <c:errValType val="cust"/>
            <c:noEndCap val="0"/>
            <c:plus>
              <c:numRef>
                <c:f>Sheet1!$S$2:$S$20</c:f>
                <c:numCache>
                  <c:formatCode>General</c:formatCode>
                  <c:ptCount val="19"/>
                  <c:pt idx="12">
                    <c:v>6999000000</c:v>
                  </c:pt>
                  <c:pt idx="13">
                    <c:v>20999000000</c:v>
                  </c:pt>
                  <c:pt idx="14">
                    <c:v>15999000000</c:v>
                  </c:pt>
                  <c:pt idx="15">
                    <c:v>9999000000</c:v>
                  </c:pt>
                  <c:pt idx="16">
                    <c:v>16999000000</c:v>
                  </c:pt>
                  <c:pt idx="17">
                    <c:v>18999000000</c:v>
                  </c:pt>
                  <c:pt idx="18">
                    <c:v>24999000000</c:v>
                  </c:pt>
                </c:numCache>
              </c:numRef>
            </c:plus>
            <c:minus>
              <c:numRef>
                <c:f>Sheet1!$T$2:$T$20</c:f>
                <c:numCache>
                  <c:formatCode>General</c:formatCode>
                  <c:ptCount val="19"/>
                  <c:pt idx="12">
                    <c:v>28001000000</c:v>
                  </c:pt>
                  <c:pt idx="13">
                    <c:v>39001000000</c:v>
                  </c:pt>
                  <c:pt idx="14">
                    <c:v>21001000000</c:v>
                  </c:pt>
                  <c:pt idx="15">
                    <c:v>20001000000</c:v>
                  </c:pt>
                  <c:pt idx="16">
                    <c:v>18001000000</c:v>
                  </c:pt>
                  <c:pt idx="17">
                    <c:v>23001000000</c:v>
                  </c:pt>
                  <c:pt idx="18">
                    <c:v>47001000000</c:v>
                  </c:pt>
                </c:numCache>
              </c:numRef>
            </c:minus>
            <c:spPr>
              <a:noFill/>
              <a:ln w="9525" cap="flat" cmpd="sng" algn="ctr">
                <a:solidFill>
                  <a:srgbClr val="A5A5A5">
                    <a:lumMod val="60000"/>
                    <a:lumOff val="40000"/>
                  </a:srgbClr>
                </a:solidFill>
                <a:round/>
              </a:ln>
              <a:effectLst/>
            </c:spPr>
          </c:errBars>
          <c:xVal>
            <c:numRef>
              <c:f>Sheet1!$A$2:$A$27</c:f>
              <c:numCache>
                <c:formatCode>General</c:formatCode>
                <c:ptCount val="26"/>
                <c:pt idx="0">
                  <c:v>3</c:v>
                </c:pt>
                <c:pt idx="1">
                  <c:v>6.06</c:v>
                </c:pt>
                <c:pt idx="2">
                  <c:v>11.03</c:v>
                </c:pt>
                <c:pt idx="3">
                  <c:v>14.11</c:v>
                </c:pt>
                <c:pt idx="4">
                  <c:v>18.07</c:v>
                </c:pt>
                <c:pt idx="5">
                  <c:v>3</c:v>
                </c:pt>
                <c:pt idx="6">
                  <c:v>6.06</c:v>
                </c:pt>
                <c:pt idx="7">
                  <c:v>11.03</c:v>
                </c:pt>
                <c:pt idx="8">
                  <c:v>14.11</c:v>
                </c:pt>
                <c:pt idx="9">
                  <c:v>18.07</c:v>
                </c:pt>
                <c:pt idx="10">
                  <c:v>21.04</c:v>
                </c:pt>
                <c:pt idx="11">
                  <c:v>26.11</c:v>
                </c:pt>
                <c:pt idx="12">
                  <c:v>3</c:v>
                </c:pt>
                <c:pt idx="13">
                  <c:v>6.06</c:v>
                </c:pt>
                <c:pt idx="14">
                  <c:v>11.03</c:v>
                </c:pt>
                <c:pt idx="15">
                  <c:v>14.11</c:v>
                </c:pt>
                <c:pt idx="16">
                  <c:v>18.07</c:v>
                </c:pt>
                <c:pt idx="17">
                  <c:v>21.04</c:v>
                </c:pt>
                <c:pt idx="18">
                  <c:v>26.11</c:v>
                </c:pt>
                <c:pt idx="19">
                  <c:v>3</c:v>
                </c:pt>
                <c:pt idx="20">
                  <c:v>6.06</c:v>
                </c:pt>
                <c:pt idx="21">
                  <c:v>11.03</c:v>
                </c:pt>
                <c:pt idx="22">
                  <c:v>14.11</c:v>
                </c:pt>
                <c:pt idx="23">
                  <c:v>18.07</c:v>
                </c:pt>
                <c:pt idx="24">
                  <c:v>21.04</c:v>
                </c:pt>
                <c:pt idx="25">
                  <c:v>26.11</c:v>
                </c:pt>
              </c:numCache>
            </c:numRef>
          </c:xVal>
          <c:yVal>
            <c:numRef>
              <c:f>Sheet1!$D$2:$D$27</c:f>
              <c:numCache>
                <c:formatCode>General</c:formatCode>
                <c:ptCount val="26"/>
                <c:pt idx="12" formatCode="0.00E+00">
                  <c:v>175001000000</c:v>
                </c:pt>
                <c:pt idx="13" formatCode="0.00E+00">
                  <c:v>228001000000</c:v>
                </c:pt>
                <c:pt idx="14" formatCode="0.00E+00">
                  <c:v>492001000000</c:v>
                </c:pt>
                <c:pt idx="15" formatCode="0.00E+00">
                  <c:v>640001000000</c:v>
                </c:pt>
                <c:pt idx="16" formatCode="0.00E+00">
                  <c:v>685001000000</c:v>
                </c:pt>
                <c:pt idx="17" formatCode="0.00E+00">
                  <c:v>725001000000</c:v>
                </c:pt>
                <c:pt idx="18" formatCode="0.00E+00">
                  <c:v>816001000000</c:v>
                </c:pt>
              </c:numCache>
            </c:numRef>
          </c:yVal>
          <c:smooth val="0"/>
          <c:extLst>
            <c:ext xmlns:c16="http://schemas.microsoft.com/office/drawing/2014/chart" uri="{C3380CC4-5D6E-409C-BE32-E72D297353CC}">
              <c16:uniqueId val="{00000002-4014-4FE3-8345-4C480AA22BD6}"/>
            </c:ext>
          </c:extLst>
        </c:ser>
        <c:ser>
          <c:idx val="3"/>
          <c:order val="3"/>
          <c:tx>
            <c:strRef>
              <c:f>Sheet1!$E$1</c:f>
              <c:strCache>
                <c:ptCount val="1"/>
                <c:pt idx="0">
                  <c:v>Column3</c:v>
                </c:pt>
              </c:strCache>
            </c:strRef>
          </c:tx>
          <c:spPr>
            <a:ln w="19050" cap="rnd">
              <a:solidFill>
                <a:srgbClr val="FF8000"/>
              </a:solidFill>
              <a:round/>
            </a:ln>
            <a:effectLst/>
          </c:spPr>
          <c:marker>
            <c:symbol val="none"/>
          </c:marker>
          <c:errBars>
            <c:errDir val="y"/>
            <c:errBarType val="both"/>
            <c:errValType val="cust"/>
            <c:noEndCap val="0"/>
            <c:plus>
              <c:numRef>
                <c:f>Sheet1!$Y$2:$Y$27</c:f>
                <c:numCache>
                  <c:formatCode>General</c:formatCode>
                  <c:ptCount val="26"/>
                  <c:pt idx="19">
                    <c:v>11000000000</c:v>
                  </c:pt>
                  <c:pt idx="20">
                    <c:v>19000000000</c:v>
                  </c:pt>
                  <c:pt idx="21">
                    <c:v>32000000000</c:v>
                  </c:pt>
                  <c:pt idx="22">
                    <c:v>26000000000</c:v>
                  </c:pt>
                  <c:pt idx="23">
                    <c:v>23000000000</c:v>
                  </c:pt>
                  <c:pt idx="24">
                    <c:v>39000000000</c:v>
                  </c:pt>
                  <c:pt idx="25">
                    <c:v>40000000000</c:v>
                  </c:pt>
                </c:numCache>
              </c:numRef>
            </c:plus>
            <c:minus>
              <c:numRef>
                <c:f>Sheet1!$Z$2:$Z$27</c:f>
                <c:numCache>
                  <c:formatCode>General</c:formatCode>
                  <c:ptCount val="26"/>
                  <c:pt idx="19">
                    <c:v>10000000000</c:v>
                  </c:pt>
                  <c:pt idx="20">
                    <c:v>30000000000</c:v>
                  </c:pt>
                  <c:pt idx="21">
                    <c:v>59000000000</c:v>
                  </c:pt>
                  <c:pt idx="22">
                    <c:v>51000000000</c:v>
                  </c:pt>
                  <c:pt idx="23">
                    <c:v>42000000000</c:v>
                  </c:pt>
                  <c:pt idx="24">
                    <c:v>98000000000</c:v>
                  </c:pt>
                  <c:pt idx="25">
                    <c:v>107000000000</c:v>
                  </c:pt>
                </c:numCache>
              </c:numRef>
            </c:minus>
            <c:spPr>
              <a:noFill/>
              <a:ln w="9525" cap="flat" cmpd="sng" algn="ctr">
                <a:solidFill>
                  <a:srgbClr val="FF8000"/>
                </a:solidFill>
                <a:round/>
              </a:ln>
              <a:effectLst/>
            </c:spPr>
          </c:errBars>
          <c:xVal>
            <c:numRef>
              <c:f>Sheet1!$A$2:$A$27</c:f>
              <c:numCache>
                <c:formatCode>General</c:formatCode>
                <c:ptCount val="26"/>
                <c:pt idx="0">
                  <c:v>3</c:v>
                </c:pt>
                <c:pt idx="1">
                  <c:v>6.06</c:v>
                </c:pt>
                <c:pt idx="2">
                  <c:v>11.03</c:v>
                </c:pt>
                <c:pt idx="3">
                  <c:v>14.11</c:v>
                </c:pt>
                <c:pt idx="4">
                  <c:v>18.07</c:v>
                </c:pt>
                <c:pt idx="5">
                  <c:v>3</c:v>
                </c:pt>
                <c:pt idx="6">
                  <c:v>6.06</c:v>
                </c:pt>
                <c:pt idx="7">
                  <c:v>11.03</c:v>
                </c:pt>
                <c:pt idx="8">
                  <c:v>14.11</c:v>
                </c:pt>
                <c:pt idx="9">
                  <c:v>18.07</c:v>
                </c:pt>
                <c:pt idx="10">
                  <c:v>21.04</c:v>
                </c:pt>
                <c:pt idx="11">
                  <c:v>26.11</c:v>
                </c:pt>
                <c:pt idx="12">
                  <c:v>3</c:v>
                </c:pt>
                <c:pt idx="13">
                  <c:v>6.06</c:v>
                </c:pt>
                <c:pt idx="14">
                  <c:v>11.03</c:v>
                </c:pt>
                <c:pt idx="15">
                  <c:v>14.11</c:v>
                </c:pt>
                <c:pt idx="16">
                  <c:v>18.07</c:v>
                </c:pt>
                <c:pt idx="17">
                  <c:v>21.04</c:v>
                </c:pt>
                <c:pt idx="18">
                  <c:v>26.11</c:v>
                </c:pt>
                <c:pt idx="19">
                  <c:v>3</c:v>
                </c:pt>
                <c:pt idx="20">
                  <c:v>6.06</c:v>
                </c:pt>
                <c:pt idx="21">
                  <c:v>11.03</c:v>
                </c:pt>
                <c:pt idx="22">
                  <c:v>14.11</c:v>
                </c:pt>
                <c:pt idx="23">
                  <c:v>18.07</c:v>
                </c:pt>
                <c:pt idx="24">
                  <c:v>21.04</c:v>
                </c:pt>
                <c:pt idx="25">
                  <c:v>26.11</c:v>
                </c:pt>
              </c:numCache>
            </c:numRef>
          </c:xVal>
          <c:yVal>
            <c:numRef>
              <c:f>Sheet1!$E$2:$E$27</c:f>
              <c:numCache>
                <c:formatCode>General</c:formatCode>
                <c:ptCount val="26"/>
                <c:pt idx="19" formatCode="0.00E+00">
                  <c:v>203001000000</c:v>
                </c:pt>
                <c:pt idx="20" formatCode="0.00E+00">
                  <c:v>198001000000</c:v>
                </c:pt>
                <c:pt idx="21" formatCode="0.00E+00">
                  <c:v>273001000000</c:v>
                </c:pt>
                <c:pt idx="22" formatCode="0.00E+00">
                  <c:v>394001000000</c:v>
                </c:pt>
                <c:pt idx="23" formatCode="0.00E+00">
                  <c:v>338001000000</c:v>
                </c:pt>
                <c:pt idx="24" formatCode="0.00E+00">
                  <c:v>308001000000</c:v>
                </c:pt>
                <c:pt idx="25" formatCode="0.00E+00">
                  <c:v>214001000000</c:v>
                </c:pt>
              </c:numCache>
            </c:numRef>
          </c:yVal>
          <c:smooth val="0"/>
          <c:extLst>
            <c:ext xmlns:c16="http://schemas.microsoft.com/office/drawing/2014/chart" uri="{C3380CC4-5D6E-409C-BE32-E72D297353CC}">
              <c16:uniqueId val="{00000003-4014-4FE3-8345-4C480AA22BD6}"/>
            </c:ext>
          </c:extLst>
        </c:ser>
        <c:dLbls>
          <c:showLegendKey val="0"/>
          <c:showVal val="0"/>
          <c:showCatName val="0"/>
          <c:showSerName val="0"/>
          <c:showPercent val="0"/>
          <c:showBubbleSize val="0"/>
        </c:dLbls>
        <c:axId val="608504863"/>
        <c:axId val="608520671"/>
      </c:scatterChart>
      <c:valAx>
        <c:axId val="608504863"/>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b="1"/>
                  <a:t>Days Post Tumor (DPT)</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08520671"/>
        <c:crosses val="autoZero"/>
        <c:crossBetween val="midCat"/>
        <c:majorUnit val="10"/>
      </c:valAx>
      <c:valAx>
        <c:axId val="608520671"/>
        <c:scaling>
          <c:orientation val="minMax"/>
          <c:max val="1000000000000"/>
          <c:min val="100000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b="1"/>
                  <a:t>Tumor Load (total Flux)</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noFill/>
                <a:latin typeface="+mn-lt"/>
                <a:ea typeface="+mn-ea"/>
                <a:cs typeface="+mn-cs"/>
              </a:defRPr>
            </a:pPr>
            <a:endParaRPr lang="en-US"/>
          </a:p>
        </c:txPr>
        <c:crossAx val="60850486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F8016-AB36-4970-8E8F-AEE8694D9036}" type="datetimeFigureOut">
              <a:rPr lang="en-IN" smtClean="0"/>
              <a:t>12-11-2024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DB5B9C-014C-44F8-9620-5E7E89403181}" type="slidenum">
              <a:rPr lang="en-IN" smtClean="0"/>
              <a:t>‹#›</a:t>
            </a:fld>
            <a:endParaRPr lang="en-IN"/>
          </a:p>
        </p:txBody>
      </p:sp>
    </p:spTree>
    <p:extLst>
      <p:ext uri="{BB962C8B-B14F-4D97-AF65-F5344CB8AC3E}">
        <p14:creationId xmlns:p14="http://schemas.microsoft.com/office/powerpoint/2010/main" val="495485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Aptos" panose="020B0004020202020204" pitchFamily="34" charset="0"/>
              </a:rPr>
              <a:t>Thank you for your interest in CRG-023, a novel tri-specific CAR T cell product candidate </a:t>
            </a:r>
            <a:r>
              <a:rPr lang="en-US" sz="1800" kern="100" dirty="0">
                <a:solidFill>
                  <a:srgbClr val="000000"/>
                </a:solidFill>
                <a:effectLst/>
                <a:latin typeface="Aptos" panose="020B0004020202020204" pitchFamily="34" charset="0"/>
                <a:ea typeface="Aptos" panose="020B0004020202020204" pitchFamily="34" charset="0"/>
                <a:cs typeface="Aptos" panose="020B0004020202020204" pitchFamily="34" charset="0"/>
              </a:rPr>
              <a:t>designed with the goal to provide more patients with B-cell malignancies with durable responses.  My name is Idit Sagiv-Barfi, and I am the research lead at CARGO therapeutics for the studies presented here.</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5A198E7-D1D2-4029-B4B7-C5FD8303C71F}" type="slidenum">
              <a:rPr lang="en-US" smtClean="0"/>
              <a:t>1</a:t>
            </a:fld>
            <a:endParaRPr lang="en-US"/>
          </a:p>
        </p:txBody>
      </p:sp>
    </p:spTree>
    <p:extLst>
      <p:ext uri="{BB962C8B-B14F-4D97-AF65-F5344CB8AC3E}">
        <p14:creationId xmlns:p14="http://schemas.microsoft.com/office/powerpoint/2010/main" val="1564639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Aptos" panose="020B0004020202020204" pitchFamily="34" charset="0"/>
                <a:ea typeface="Aptos" panose="020B0004020202020204" pitchFamily="34" charset="0"/>
                <a:cs typeface="Arial" panose="020B0604020202020204" pitchFamily="34" charset="0"/>
              </a:rPr>
              <a:t>Knowledge of factors that limit response to cell therapies is increasing.  For CRG-023, the approach at CARGO therapeutics was to apply this knowledge through engineering and design to prevent antigen escape, overcome loss of co-stimulation and limit onset of T cell exhaustion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198E7-D1D2-4029-B4B7-C5FD8303C7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513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CRG-023 is a CAR T product candidate that expresses three distinct CARs, each of which target a different B cell antigen.  CD19, CD20 and CD22. Since all components of a chimeric antigen receptor are important to unlock therapeutic potential our </a:t>
            </a:r>
            <a:r>
              <a:rPr lang="en-US" sz="1800" kern="100">
                <a:effectLst/>
                <a:latin typeface="Aptos" panose="020B0004020202020204" pitchFamily="34" charset="0"/>
                <a:ea typeface="Aptos" panose="020B0004020202020204" pitchFamily="34" charset="0"/>
                <a:cs typeface="Arial" panose="020B0604020202020204" pitchFamily="34" charset="0"/>
              </a:rPr>
              <a:t>team </a:t>
            </a:r>
            <a:r>
              <a:rPr lang="en-US" sz="2800"/>
              <a:t>optimized </a:t>
            </a:r>
            <a:r>
              <a:rPr lang="en-US" sz="2800" dirty="0"/>
              <a:t>each element,</a:t>
            </a:r>
            <a:r>
              <a:rPr lang="en-US" sz="1800" kern="100" dirty="0">
                <a:effectLst/>
                <a:latin typeface="Aptos" panose="020B0004020202020204" pitchFamily="34" charset="0"/>
                <a:ea typeface="Aptos" panose="020B0004020202020204" pitchFamily="34" charset="0"/>
                <a:cs typeface="Arial" panose="020B0604020202020204" pitchFamily="34" charset="0"/>
              </a:rPr>
              <a:t> .  We started with a new binder (</a:t>
            </a:r>
            <a:r>
              <a:rPr lang="en-US" sz="1800" kern="100" dirty="0" err="1">
                <a:effectLst/>
                <a:latin typeface="Aptos" panose="020B0004020202020204" pitchFamily="34" charset="0"/>
                <a:ea typeface="Aptos" panose="020B0004020202020204" pitchFamily="34" charset="0"/>
                <a:cs typeface="Arial" panose="020B0604020202020204" pitchFamily="34" charset="0"/>
              </a:rPr>
              <a:t>scFv</a:t>
            </a:r>
            <a:r>
              <a:rPr lang="en-US" sz="1800" kern="100" dirty="0">
                <a:effectLst/>
                <a:latin typeface="Aptos" panose="020B0004020202020204" pitchFamily="34" charset="0"/>
                <a:ea typeface="Aptos" panose="020B0004020202020204" pitchFamily="34" charset="0"/>
                <a:cs typeface="Arial" panose="020B0604020202020204" pitchFamily="34" charset="0"/>
              </a:rPr>
              <a:t>) campaign for CD19 and CD20 where we selected binders in CAR format based on optimal activity.  Top performing CARs were then screened in bi and tri-CAR specificities to find a vector configuration that </a:t>
            </a:r>
            <a:r>
              <a:rPr lang="en-US" sz="1800" kern="100" dirty="0">
                <a:solidFill>
                  <a:srgbClr val="000000"/>
                </a:solidFill>
                <a:effectLst/>
                <a:latin typeface="Aptos" panose="020B0004020202020204" pitchFamily="34" charset="0"/>
                <a:ea typeface="Aptos" panose="020B0004020202020204" pitchFamily="34" charset="0"/>
                <a:cs typeface="Arial" panose="020B0604020202020204" pitchFamily="34" charset="0"/>
              </a:rPr>
              <a:t>enabled effective CAR expression and anti-tumor activity.  In the end our team screened several thousand constructs to identify our lead candidate for CRG-023 expressed via a single lentiviral vector.    E</a:t>
            </a:r>
            <a:r>
              <a:rPr lang="en-US" sz="1800" kern="100" dirty="0">
                <a:solidFill>
                  <a:srgbClr val="000000"/>
                </a:solidFill>
                <a:effectLst/>
                <a:latin typeface="Aptos" panose="020B0004020202020204" pitchFamily="34" charset="0"/>
                <a:ea typeface="Aptos" panose="020B0004020202020204" pitchFamily="34" charset="0"/>
                <a:cs typeface="Aptos" panose="020B0004020202020204" pitchFamily="34" charset="0"/>
              </a:rPr>
              <a:t>ach of the three CARs has a distinct co-stimulatory domain.  The CD20 CAR design incorporates a CD2 costimulatory domain and was informed by observations that CD58 expression loss is associated with poor outcomes to CD19 CAR T-cell therapy.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198E7-D1D2-4029-B4B7-C5FD8303C7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561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Serial stimulation assays allow our team to assess the durable performance of CAR T cells when repeatedly challenged with antigen expressing tumor cells.   CAR-023 (in orange -is research produced and is representative of CRG-023 product candidate). In the top right is a representative data demonstrating impressive and sustained anti-tumor activity for at least 30 days relative to mono-specific CAR T controls.  On the bottom right, this durable activity was further validated by the observation that both CD4 and CD8 CAR-023 T cells maintained expression of surface markers associated with a less differentiated, more central memory like phenotype.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198E7-D1D2-4029-B4B7-C5FD8303C7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220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Here, we assessed whether CAR-023 could sustain anti-tumor activity when the CAR T cells were stimulated only with a single antigen.  Importantly, durable anti-tumor activity was observed in all three single antigen conditions, demonstrating the CAR-023 is not dependent on the activation of any single CAR to sustain its anti-tumor activity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198E7-D1D2-4029-B4B7-C5FD8303C7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837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Next we assessed CAR023 activity relative to mono, bi and tri-CAR </a:t>
            </a:r>
            <a:r>
              <a:rPr lang="en-US" sz="1800" kern="100" dirty="0" err="1">
                <a:effectLst/>
                <a:latin typeface="Aptos" panose="020B0004020202020204" pitchFamily="34" charset="0"/>
                <a:ea typeface="Aptos" panose="020B0004020202020204" pitchFamily="34" charset="0"/>
                <a:cs typeface="Arial" panose="020B0604020202020204" pitchFamily="34" charset="0"/>
              </a:rPr>
              <a:t>benchamerks</a:t>
            </a:r>
            <a:r>
              <a:rPr lang="en-US" sz="1800" kern="100" dirty="0">
                <a:effectLst/>
                <a:latin typeface="Aptos" panose="020B0004020202020204" pitchFamily="34" charset="0"/>
                <a:ea typeface="Aptos" panose="020B0004020202020204" pitchFamily="34" charset="0"/>
                <a:cs typeface="Arial" panose="020B0604020202020204" pitchFamily="34" charset="0"/>
              </a:rPr>
              <a:t>. The graph on the right, represents a snapshot of the serial stimulation assay at a single timepoint. As demonstrated here CAR023 here in orange, exhibited sustained tumor control at day 25 as compared to benchmarks.</a:t>
            </a:r>
          </a:p>
          <a:p>
            <a:endParaRPr lang="en-US" dirty="0"/>
          </a:p>
        </p:txBody>
      </p:sp>
      <p:sp>
        <p:nvSpPr>
          <p:cNvPr id="4" name="Slide Number Placeholder 3"/>
          <p:cNvSpPr>
            <a:spLocks noGrp="1"/>
          </p:cNvSpPr>
          <p:nvPr>
            <p:ph type="sldNum" sz="quarter" idx="5"/>
          </p:nvPr>
        </p:nvSpPr>
        <p:spPr/>
        <p:txBody>
          <a:bodyPr/>
          <a:lstStyle/>
          <a:p>
            <a:fld id="{45A198E7-D1D2-4029-B4B7-C5FD8303C71F}" type="slidenum">
              <a:rPr lang="en-US" smtClean="0"/>
              <a:t>6</a:t>
            </a:fld>
            <a:endParaRPr lang="en-US"/>
          </a:p>
        </p:txBody>
      </p:sp>
    </p:spTree>
    <p:extLst>
      <p:ext uri="{BB962C8B-B14F-4D97-AF65-F5344CB8AC3E}">
        <p14:creationId xmlns:p14="http://schemas.microsoft.com/office/powerpoint/2010/main" val="1181814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 CRG-023  Was highly active in our in vivo models.  Tumor clearance was observed at the lowest dose levels tested.  At 100,000 CAR T cells</a:t>
            </a:r>
            <a:r>
              <a:rPr lang="en-US" sz="1800" kern="100">
                <a:effectLst/>
                <a:latin typeface="Aptos" panose="020B0004020202020204" pitchFamily="34" charset="0"/>
                <a:ea typeface="Aptos" panose="020B0004020202020204" pitchFamily="34" charset="0"/>
                <a:cs typeface="Arial" panose="020B0604020202020204" pitchFamily="34" charset="0"/>
              </a:rPr>
              <a:t>/mouse </a:t>
            </a:r>
            <a:r>
              <a:rPr lang="en-US" sz="1800" kern="100" dirty="0">
                <a:effectLst/>
                <a:latin typeface="Aptos" panose="020B0004020202020204" pitchFamily="34" charset="0"/>
                <a:ea typeface="Aptos" panose="020B0004020202020204" pitchFamily="34" charset="0"/>
                <a:cs typeface="Arial" panose="020B0604020202020204" pitchFamily="34" charset="0"/>
              </a:rPr>
              <a:t>we noted that tumor burden increased 100 fold prior to a CAR T cell response which makes for an even more impressive tumor control at such low CAR T cell dose.  </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The CD19 antigen loss model on the right demonstrated how effective CAR-023 was at controlling tumor when antigen is lost. This is one example of many experiments  of antigen loss models we have tested where the results show durable tumor control, even when the expression for one or two  antigens is lost.</a:t>
            </a:r>
          </a:p>
          <a:p>
            <a:endParaRPr lang="en-US" dirty="0"/>
          </a:p>
        </p:txBody>
      </p:sp>
      <p:sp>
        <p:nvSpPr>
          <p:cNvPr id="4" name="Slide Number Placeholder 3"/>
          <p:cNvSpPr>
            <a:spLocks noGrp="1"/>
          </p:cNvSpPr>
          <p:nvPr>
            <p:ph type="sldNum" sz="quarter" idx="5"/>
          </p:nvPr>
        </p:nvSpPr>
        <p:spPr/>
        <p:txBody>
          <a:bodyPr/>
          <a:lstStyle/>
          <a:p>
            <a:fld id="{45A198E7-D1D2-4029-B4B7-C5FD8303C71F}" type="slidenum">
              <a:rPr lang="en-US" smtClean="0"/>
              <a:t>7</a:t>
            </a:fld>
            <a:endParaRPr lang="en-US"/>
          </a:p>
        </p:txBody>
      </p:sp>
    </p:spTree>
    <p:extLst>
      <p:ext uri="{BB962C8B-B14F-4D97-AF65-F5344CB8AC3E}">
        <p14:creationId xmlns:p14="http://schemas.microsoft.com/office/powerpoint/2010/main" val="3845788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To conclude, our data demonstrates enhanced durable activity in pre clinical lymphoma models of CRG-023-tri specific CAR T product candidate</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I would like to thank the entire research team and technical operations at CARGO for their contributions and thank you for your attention.</a:t>
            </a:r>
          </a:p>
          <a:p>
            <a:endParaRPr lang="en-US" dirty="0"/>
          </a:p>
        </p:txBody>
      </p:sp>
      <p:sp>
        <p:nvSpPr>
          <p:cNvPr id="4" name="Slide Number Placeholder 3"/>
          <p:cNvSpPr>
            <a:spLocks noGrp="1"/>
          </p:cNvSpPr>
          <p:nvPr>
            <p:ph type="sldNum" sz="quarter" idx="5"/>
          </p:nvPr>
        </p:nvSpPr>
        <p:spPr/>
        <p:txBody>
          <a:bodyPr/>
          <a:lstStyle/>
          <a:p>
            <a:fld id="{2EDB5B9C-014C-44F8-9620-5E7E89403181}" type="slidenum">
              <a:rPr lang="en-IN" smtClean="0"/>
              <a:t>8</a:t>
            </a:fld>
            <a:endParaRPr lang="en-IN"/>
          </a:p>
        </p:txBody>
      </p:sp>
    </p:spTree>
    <p:extLst>
      <p:ext uri="{BB962C8B-B14F-4D97-AF65-F5344CB8AC3E}">
        <p14:creationId xmlns:p14="http://schemas.microsoft.com/office/powerpoint/2010/main" val="3447280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B3690-7BFC-4920-8F68-87A2D42F21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92260D41-2FC4-4C3F-96F1-208B94BCEE4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7" name="Rectangle 6">
            <a:extLst>
              <a:ext uri="{FF2B5EF4-FFF2-40B4-BE49-F238E27FC236}">
                <a16:creationId xmlns:a16="http://schemas.microsoft.com/office/drawing/2014/main" id="{51101C42-8EA7-48AC-BC5F-63935785582D}"/>
              </a:ext>
            </a:extLst>
          </p:cNvPr>
          <p:cNvSpPr>
            <a:spLocks/>
          </p:cNvSpPr>
          <p:nvPr userDrawn="1"/>
        </p:nvSpPr>
        <p:spPr>
          <a:xfrm>
            <a:off x="0" y="0"/>
            <a:ext cx="12192000" cy="277792"/>
          </a:xfrm>
          <a:prstGeom prst="rect">
            <a:avLst/>
          </a:prstGeom>
          <a:solidFill>
            <a:srgbClr val="33669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66F0204-ACD0-4A75-8F60-DEBB3455AA66}"/>
              </a:ext>
            </a:extLst>
          </p:cNvPr>
          <p:cNvSpPr>
            <a:spLocks/>
          </p:cNvSpPr>
          <p:nvPr userDrawn="1"/>
        </p:nvSpPr>
        <p:spPr>
          <a:xfrm>
            <a:off x="0" y="6580208"/>
            <a:ext cx="12192000" cy="277792"/>
          </a:xfrm>
          <a:prstGeom prst="rect">
            <a:avLst/>
          </a:prstGeom>
          <a:solidFill>
            <a:srgbClr val="33669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2531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DFB8-5B4D-4687-9296-912E23F75B4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A121041-7857-4543-8FCB-41AD5D7E5AC7}"/>
              </a:ext>
            </a:extLst>
          </p:cNvPr>
          <p:cNvSpPr>
            <a:spLocks noGrp="1"/>
          </p:cNvSpPr>
          <p:nvPr>
            <p:ph idx="1"/>
          </p:nvPr>
        </p:nvSpPr>
        <p:spPr>
          <a:xfrm>
            <a:off x="573023" y="1825625"/>
            <a:ext cx="1104595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929126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FECAB-574B-4CF8-93F1-9533F8B78E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CB96608-339B-458A-8F2D-BD768ABA85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04271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5C56A-235F-48BD-8D69-C43A7BD10886}"/>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EDD180B-668C-4991-84B7-AB8CFBEAD93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5FC94FE0-C5CC-4504-AF1C-B88828B9437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678864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2B4A0-2E0D-4442-A8A7-EFF09E00B8EE}"/>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D0DA230-3BD2-498F-834E-DDC8098FE8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4FEB65-03A1-4626-B790-06A80E6587F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115825B-2B5B-45D5-A436-A20745F3489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69E1BC-923B-4841-809D-1C00582B041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6E2D222-D695-4DD6-B879-8E9A4F16313C}"/>
              </a:ext>
            </a:extLst>
          </p:cNvPr>
          <p:cNvSpPr>
            <a:spLocks noGrp="1"/>
          </p:cNvSpPr>
          <p:nvPr>
            <p:ph type="dt" sz="half" idx="10"/>
          </p:nvPr>
        </p:nvSpPr>
        <p:spPr>
          <a:xfrm>
            <a:off x="838200" y="6356350"/>
            <a:ext cx="2743200" cy="365125"/>
          </a:xfrm>
          <a:prstGeom prst="rect">
            <a:avLst/>
          </a:prstGeom>
        </p:spPr>
        <p:txBody>
          <a:bodyPr/>
          <a:lstStyle/>
          <a:p>
            <a:fld id="{0D934436-1FBB-477A-BF5D-EA42661DF9E9}" type="datetimeFigureOut">
              <a:rPr lang="en-IN" smtClean="0"/>
              <a:t>12-11-2024</a:t>
            </a:fld>
            <a:endParaRPr lang="en-IN"/>
          </a:p>
        </p:txBody>
      </p:sp>
      <p:sp>
        <p:nvSpPr>
          <p:cNvPr id="8" name="Footer Placeholder 7">
            <a:extLst>
              <a:ext uri="{FF2B5EF4-FFF2-40B4-BE49-F238E27FC236}">
                <a16:creationId xmlns:a16="http://schemas.microsoft.com/office/drawing/2014/main" id="{2CF5B0DA-9CE7-4F21-9E96-D3F93A9D2EE9}"/>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9" name="Slide Number Placeholder 8">
            <a:extLst>
              <a:ext uri="{FF2B5EF4-FFF2-40B4-BE49-F238E27FC236}">
                <a16:creationId xmlns:a16="http://schemas.microsoft.com/office/drawing/2014/main" id="{DB4B8253-661D-4356-B8BB-6C0927769B03}"/>
              </a:ext>
            </a:extLst>
          </p:cNvPr>
          <p:cNvSpPr>
            <a:spLocks noGrp="1"/>
          </p:cNvSpPr>
          <p:nvPr>
            <p:ph type="sldNum" sz="quarter" idx="12"/>
          </p:nvPr>
        </p:nvSpPr>
        <p:spPr>
          <a:xfrm>
            <a:off x="8610600" y="6356350"/>
            <a:ext cx="2743200" cy="365125"/>
          </a:xfrm>
          <a:prstGeom prst="rect">
            <a:avLst/>
          </a:prstGeom>
        </p:spPr>
        <p:txBody>
          <a:bodyPr/>
          <a:lstStyle/>
          <a:p>
            <a:fld id="{7696979B-1F05-45DB-B431-07F936B574FD}" type="slidenum">
              <a:rPr lang="en-IN" smtClean="0"/>
              <a:t>‹#›</a:t>
            </a:fld>
            <a:endParaRPr lang="en-IN"/>
          </a:p>
        </p:txBody>
      </p:sp>
    </p:spTree>
    <p:extLst>
      <p:ext uri="{BB962C8B-B14F-4D97-AF65-F5344CB8AC3E}">
        <p14:creationId xmlns:p14="http://schemas.microsoft.com/office/powerpoint/2010/main" val="2610937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9AABA-D59F-4CF8-8945-3A4AA430B3BD}"/>
              </a:ext>
            </a:extLst>
          </p:cNvPr>
          <p:cNvSpPr>
            <a:spLocks noGrp="1"/>
          </p:cNvSpPr>
          <p:nvPr>
            <p:ph type="title"/>
          </p:nvPr>
        </p:nvSpPr>
        <p:spPr>
          <a:xfrm>
            <a:off x="573024" y="700371"/>
            <a:ext cx="11045952" cy="334515"/>
          </a:xfrm>
        </p:spPr>
        <p:txBody>
          <a:bodyPr>
            <a:spAutoFit/>
          </a:bodyPr>
          <a:lstStyle>
            <a:lvl1pPr>
              <a:defRPr sz="2400"/>
            </a:lvl1pPr>
          </a:lstStyle>
          <a:p>
            <a:r>
              <a:rPr lang="en-US"/>
              <a:t>Click to edit Master title style</a:t>
            </a:r>
            <a:endParaRPr lang="en-IN"/>
          </a:p>
        </p:txBody>
      </p:sp>
    </p:spTree>
    <p:extLst>
      <p:ext uri="{BB962C8B-B14F-4D97-AF65-F5344CB8AC3E}">
        <p14:creationId xmlns:p14="http://schemas.microsoft.com/office/powerpoint/2010/main" val="2627248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80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D9993-D0EA-4A9C-A0F4-ACC0AD27B0A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2A28D02-1DEB-4015-AA7C-D865852D3D34}"/>
              </a:ext>
            </a:extLst>
          </p:cNvPr>
          <p:cNvSpPr>
            <a:spLocks noGrp="1"/>
          </p:cNvSpPr>
          <p:nvPr>
            <p:ph type="body" orient="vert" idx="1"/>
          </p:nvPr>
        </p:nvSpPr>
        <p:spPr>
          <a:xfrm>
            <a:off x="573023" y="1825625"/>
            <a:ext cx="11045951"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918016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FE39A8-7C1B-44E6-8988-CD3DE64629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9F74C6D-5681-48D6-BD17-AE671B7F7A4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E6616D7-E7B0-492E-8C70-F1115447BA39}"/>
              </a:ext>
            </a:extLst>
          </p:cNvPr>
          <p:cNvSpPr>
            <a:spLocks noGrp="1"/>
          </p:cNvSpPr>
          <p:nvPr>
            <p:ph type="dt" sz="half" idx="10"/>
          </p:nvPr>
        </p:nvSpPr>
        <p:spPr>
          <a:xfrm>
            <a:off x="838200" y="6356350"/>
            <a:ext cx="2743200" cy="365125"/>
          </a:xfrm>
          <a:prstGeom prst="rect">
            <a:avLst/>
          </a:prstGeom>
        </p:spPr>
        <p:txBody>
          <a:bodyPr/>
          <a:lstStyle/>
          <a:p>
            <a:fld id="{0D934436-1FBB-477A-BF5D-EA42661DF9E9}" type="datetimeFigureOut">
              <a:rPr lang="en-IN" smtClean="0"/>
              <a:t>12-11-2024</a:t>
            </a:fld>
            <a:endParaRPr lang="en-IN"/>
          </a:p>
        </p:txBody>
      </p:sp>
      <p:sp>
        <p:nvSpPr>
          <p:cNvPr id="5" name="Footer Placeholder 4">
            <a:extLst>
              <a:ext uri="{FF2B5EF4-FFF2-40B4-BE49-F238E27FC236}">
                <a16:creationId xmlns:a16="http://schemas.microsoft.com/office/drawing/2014/main" id="{F9DADC4E-E655-4EAA-81DB-4A39D68C30A9}"/>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id="{7DAD32D2-4AFB-405C-89F7-17CEDFB540F2}"/>
              </a:ext>
            </a:extLst>
          </p:cNvPr>
          <p:cNvSpPr>
            <a:spLocks noGrp="1"/>
          </p:cNvSpPr>
          <p:nvPr>
            <p:ph type="sldNum" sz="quarter" idx="12"/>
          </p:nvPr>
        </p:nvSpPr>
        <p:spPr>
          <a:xfrm>
            <a:off x="8610600" y="6356350"/>
            <a:ext cx="2743200" cy="365125"/>
          </a:xfrm>
          <a:prstGeom prst="rect">
            <a:avLst/>
          </a:prstGeom>
        </p:spPr>
        <p:txBody>
          <a:bodyPr/>
          <a:lstStyle/>
          <a:p>
            <a:fld id="{7696979B-1F05-45DB-B431-07F936B574FD}" type="slidenum">
              <a:rPr lang="en-IN" smtClean="0"/>
              <a:t>‹#›</a:t>
            </a:fld>
            <a:endParaRPr lang="en-IN"/>
          </a:p>
        </p:txBody>
      </p:sp>
    </p:spTree>
    <p:extLst>
      <p:ext uri="{BB962C8B-B14F-4D97-AF65-F5344CB8AC3E}">
        <p14:creationId xmlns:p14="http://schemas.microsoft.com/office/powerpoint/2010/main" val="2922815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C72C3E-1C06-4150-8FEE-9B76EF032EA0}"/>
              </a:ext>
            </a:extLst>
          </p:cNvPr>
          <p:cNvSpPr>
            <a:spLocks noGrp="1"/>
          </p:cNvSpPr>
          <p:nvPr>
            <p:ph type="title"/>
          </p:nvPr>
        </p:nvSpPr>
        <p:spPr>
          <a:xfrm>
            <a:off x="573024" y="442957"/>
            <a:ext cx="11045952" cy="603504"/>
          </a:xfrm>
          <a:prstGeom prst="rect">
            <a:avLst/>
          </a:prstGeom>
        </p:spPr>
        <p:txBody>
          <a:bodyPr vert="horz" lIns="0" tIns="0" rIns="0" bIns="0" rtlCol="0" anchor="b">
            <a:normAutofit/>
          </a:bodyPr>
          <a:lstStyle/>
          <a:p>
            <a:r>
              <a:rPr lang="en-US"/>
              <a:t>Click to edit Master title style</a:t>
            </a:r>
            <a:endParaRPr lang="en-IN"/>
          </a:p>
        </p:txBody>
      </p:sp>
      <p:cxnSp>
        <p:nvCxnSpPr>
          <p:cNvPr id="7" name="Straight Connector 6">
            <a:extLst>
              <a:ext uri="{FF2B5EF4-FFF2-40B4-BE49-F238E27FC236}">
                <a16:creationId xmlns:a16="http://schemas.microsoft.com/office/drawing/2014/main" id="{6EBD7EB7-CECC-4B86-A84D-8FB84640CD2C}"/>
              </a:ext>
            </a:extLst>
          </p:cNvPr>
          <p:cNvCxnSpPr>
            <a:cxnSpLocks/>
          </p:cNvCxnSpPr>
          <p:nvPr userDrawn="1"/>
        </p:nvCxnSpPr>
        <p:spPr>
          <a:xfrm>
            <a:off x="573024" y="1129109"/>
            <a:ext cx="11045952" cy="0"/>
          </a:xfrm>
          <a:prstGeom prst="line">
            <a:avLst/>
          </a:prstGeom>
          <a:ln w="19050" cap="rnd">
            <a:solidFill>
              <a:srgbClr val="F15A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B4ED97C-4A45-4EAE-87C2-CA286E574125}"/>
              </a:ext>
            </a:extLst>
          </p:cNvPr>
          <p:cNvSpPr>
            <a:spLocks/>
          </p:cNvSpPr>
          <p:nvPr userDrawn="1"/>
        </p:nvSpPr>
        <p:spPr>
          <a:xfrm>
            <a:off x="0" y="0"/>
            <a:ext cx="12192000" cy="277792"/>
          </a:xfrm>
          <a:prstGeom prst="rect">
            <a:avLst/>
          </a:prstGeom>
          <a:solidFill>
            <a:srgbClr val="33669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E3BE6E-72BD-4F60-889E-F7E879A069E7}"/>
              </a:ext>
            </a:extLst>
          </p:cNvPr>
          <p:cNvSpPr>
            <a:spLocks/>
          </p:cNvSpPr>
          <p:nvPr userDrawn="1"/>
        </p:nvSpPr>
        <p:spPr>
          <a:xfrm>
            <a:off x="0" y="6580208"/>
            <a:ext cx="12192000" cy="277792"/>
          </a:xfrm>
          <a:prstGeom prst="rect">
            <a:avLst/>
          </a:prstGeom>
          <a:solidFill>
            <a:srgbClr val="33669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0715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2" r:id="rId8"/>
    <p:sldLayoutId id="2147483683" r:id="rId9"/>
  </p:sldLayoutIdLst>
  <p:txStyles>
    <p:titleStyle>
      <a:lvl1pPr algn="l" defTabSz="914400" rtl="0" eaLnBrk="1" latinLnBrk="0" hangingPunct="1">
        <a:lnSpc>
          <a:spcPct val="90000"/>
        </a:lnSpc>
        <a:spcBef>
          <a:spcPct val="0"/>
        </a:spcBef>
        <a:buNone/>
        <a:defRPr sz="2400" kern="1200">
          <a:solidFill>
            <a:schemeClr val="tx1"/>
          </a:solidFill>
          <a:latin typeface="+mn-lt"/>
          <a:ea typeface="Apis For Office" panose="020B0504010101010104" pitchFamily="34" charset="0"/>
          <a:cs typeface="Apis For Office" panose="020B05040101010101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m4a"/><Relationship Id="rId7" Type="http://schemas.openxmlformats.org/officeDocument/2006/relationships/image" Target="../media/image3.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6.xml"/><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audio" Target="../media/media4.m4a"/><Relationship Id="rId7" Type="http://schemas.openxmlformats.org/officeDocument/2006/relationships/chart" Target="../charts/chart1.xml"/><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6.xml"/><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audio" Target="../media/media5.m4a"/><Relationship Id="rId7" Type="http://schemas.openxmlformats.org/officeDocument/2006/relationships/chart" Target="../charts/chart4.xml"/><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chart" Target="../charts/chart3.xml"/><Relationship Id="rId5" Type="http://schemas.openxmlformats.org/officeDocument/2006/relationships/notesSlide" Target="../notesSlides/notesSlide5.xml"/><Relationship Id="rId10" Type="http://schemas.openxmlformats.org/officeDocument/2006/relationships/image" Target="../media/image1.png"/><Relationship Id="rId4" Type="http://schemas.openxmlformats.org/officeDocument/2006/relationships/slideLayout" Target="../slideLayouts/slideLayout6.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chart" Target="../charts/chart6.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audio" Target="../media/media7.m4a"/><Relationship Id="rId7" Type="http://schemas.openxmlformats.org/officeDocument/2006/relationships/image" Target="../media/image7.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chart" Target="../charts/chart7.xml"/><Relationship Id="rId5" Type="http://schemas.openxmlformats.org/officeDocument/2006/relationships/notesSlide" Target="../notesSlides/notesSlide7.xml"/><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CBAF3-FC16-B316-5C59-04C33127158D}"/>
              </a:ext>
            </a:extLst>
          </p:cNvPr>
          <p:cNvSpPr txBox="1">
            <a:spLocks/>
          </p:cNvSpPr>
          <p:nvPr/>
        </p:nvSpPr>
        <p:spPr>
          <a:xfrm>
            <a:off x="1206573" y="4125570"/>
            <a:ext cx="10138085" cy="250688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ct val="20000"/>
              </a:spcBef>
            </a:pPr>
            <a:endParaRPr lang="en-US" sz="2000">
              <a:solidFill>
                <a:srgbClr val="163E64"/>
              </a:solidFill>
            </a:endParaRPr>
          </a:p>
        </p:txBody>
      </p:sp>
      <p:sp>
        <p:nvSpPr>
          <p:cNvPr id="10" name="Title 9">
            <a:extLst>
              <a:ext uri="{FF2B5EF4-FFF2-40B4-BE49-F238E27FC236}">
                <a16:creationId xmlns:a16="http://schemas.microsoft.com/office/drawing/2014/main" id="{3F4087D3-021C-400B-811E-8F319F8E1D85}"/>
              </a:ext>
            </a:extLst>
          </p:cNvPr>
          <p:cNvSpPr>
            <a:spLocks noGrp="1"/>
          </p:cNvSpPr>
          <p:nvPr>
            <p:ph type="ctrTitle"/>
          </p:nvPr>
        </p:nvSpPr>
        <p:spPr>
          <a:xfrm>
            <a:off x="1524000" y="1428323"/>
            <a:ext cx="9144000" cy="1775679"/>
          </a:xfrm>
        </p:spPr>
        <p:txBody>
          <a:bodyPr wrap="square" anchor="ctr">
            <a:spAutoFit/>
          </a:bodyPr>
          <a:lstStyle/>
          <a:p>
            <a:r>
              <a:rPr lang="en-US" sz="3200" dirty="0"/>
              <a:t>CRG-023, A Novel Tri-specific CAR T Product Candidate Engineered To Prevent Antigen Escape And Sustain Durable Anti-tumor Functionality Against B-cell Malignancies</a:t>
            </a:r>
            <a:endParaRPr lang="en-IN" sz="3200" dirty="0"/>
          </a:p>
        </p:txBody>
      </p:sp>
      <p:sp>
        <p:nvSpPr>
          <p:cNvPr id="11" name="Subtitle 10">
            <a:extLst>
              <a:ext uri="{FF2B5EF4-FFF2-40B4-BE49-F238E27FC236}">
                <a16:creationId xmlns:a16="http://schemas.microsoft.com/office/drawing/2014/main" id="{506ABC27-E368-483C-A5AA-A9594F75A31D}"/>
              </a:ext>
            </a:extLst>
          </p:cNvPr>
          <p:cNvSpPr>
            <a:spLocks noGrp="1"/>
          </p:cNvSpPr>
          <p:nvPr>
            <p:ph type="subTitle" idx="1"/>
          </p:nvPr>
        </p:nvSpPr>
        <p:spPr>
          <a:xfrm>
            <a:off x="1524000" y="3955289"/>
            <a:ext cx="9144000" cy="1389098"/>
          </a:xfrm>
        </p:spPr>
        <p:txBody>
          <a:bodyPr wrap="square" anchor="ctr">
            <a:spAutoFit/>
          </a:bodyPr>
          <a:lstStyle/>
          <a:p>
            <a:pPr>
              <a:spcAft>
                <a:spcPts val="600"/>
              </a:spcAft>
            </a:pPr>
            <a:r>
              <a:rPr lang="en-IN" sz="1600" u="sng">
                <a:latin typeface="Aptos" panose="020B0004020202020204" pitchFamily="34" charset="0"/>
              </a:rPr>
              <a:t>I. </a:t>
            </a:r>
            <a:r>
              <a:rPr lang="en-IN" sz="1600" u="sng" err="1">
                <a:latin typeface="Aptos" panose="020B0004020202020204" pitchFamily="34" charset="0"/>
              </a:rPr>
              <a:t>Sagiv</a:t>
            </a:r>
            <a:r>
              <a:rPr lang="en-IN" sz="1600" u="sng">
                <a:latin typeface="Aptos" panose="020B0004020202020204" pitchFamily="34" charset="0"/>
              </a:rPr>
              <a:t>-Barfi</a:t>
            </a:r>
            <a:r>
              <a:rPr lang="en-IN" sz="1600">
                <a:latin typeface="Aptos" panose="020B0004020202020204" pitchFamily="34" charset="0"/>
              </a:rPr>
              <a:t>, E. Liao, M. </a:t>
            </a:r>
            <a:r>
              <a:rPr lang="en-IN" sz="1600" err="1">
                <a:latin typeface="Aptos" panose="020B0004020202020204" pitchFamily="34" charset="0"/>
              </a:rPr>
              <a:t>Mannon</a:t>
            </a:r>
            <a:r>
              <a:rPr lang="en-IN" sz="1600">
                <a:latin typeface="Aptos" panose="020B0004020202020204" pitchFamily="34" charset="0"/>
              </a:rPr>
              <a:t>, B. Quach, L. Wang, S. Koo-McCoy, M. Yi, J. Byers, N. Nguyen, T. Bentley, S. Yung, Y. Huang, M. Bethune, M. Siegel and M. Ports</a:t>
            </a:r>
          </a:p>
          <a:p>
            <a:pPr>
              <a:spcAft>
                <a:spcPts val="600"/>
              </a:spcAft>
            </a:pPr>
            <a:r>
              <a:rPr lang="en-IN" sz="1600">
                <a:latin typeface="Aptos" panose="020B0004020202020204" pitchFamily="34" charset="0"/>
              </a:rPr>
              <a:t>Acknowledgement of S. </a:t>
            </a:r>
            <a:r>
              <a:rPr lang="en-IN" sz="1600" err="1">
                <a:latin typeface="Aptos" panose="020B0004020202020204" pitchFamily="34" charset="0"/>
              </a:rPr>
              <a:t>Zompì</a:t>
            </a:r>
            <a:endParaRPr lang="en-IN" sz="1600">
              <a:latin typeface="Aptos" panose="020B0004020202020204" pitchFamily="34" charset="0"/>
            </a:endParaRPr>
          </a:p>
          <a:p>
            <a:pPr>
              <a:spcAft>
                <a:spcPts val="600"/>
              </a:spcAft>
            </a:pPr>
            <a:r>
              <a:rPr lang="en-IN" sz="1600">
                <a:latin typeface="Aptos" panose="020B0004020202020204" pitchFamily="34" charset="0"/>
              </a:rPr>
              <a:t>ASH abstract </a:t>
            </a:r>
          </a:p>
        </p:txBody>
      </p:sp>
      <p:sp>
        <p:nvSpPr>
          <p:cNvPr id="6" name="Rectangle 5">
            <a:extLst>
              <a:ext uri="{FF2B5EF4-FFF2-40B4-BE49-F238E27FC236}">
                <a16:creationId xmlns:a16="http://schemas.microsoft.com/office/drawing/2014/main" id="{7FBDC6BC-8AE5-4B3C-98D3-C6C81D6E4544}"/>
              </a:ext>
            </a:extLst>
          </p:cNvPr>
          <p:cNvSpPr>
            <a:spLocks noGrp="1" noRot="1" noMove="1" noResize="1" noEditPoints="1" noAdjustHandles="1" noChangeArrowheads="1" noChangeShapeType="1"/>
          </p:cNvSpPr>
          <p:nvPr/>
        </p:nvSpPr>
        <p:spPr>
          <a:xfrm>
            <a:off x="0" y="0"/>
            <a:ext cx="12192000" cy="292608"/>
          </a:xfrm>
          <a:prstGeom prst="rect">
            <a:avLst/>
          </a:prstGeom>
          <a:solidFill>
            <a:srgbClr val="33669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A44BEF38-6B2C-4F31-B37E-20F79919188F}"/>
              </a:ext>
            </a:extLst>
          </p:cNvPr>
          <p:cNvCxnSpPr>
            <a:cxnSpLocks/>
          </p:cNvCxnSpPr>
          <p:nvPr/>
        </p:nvCxnSpPr>
        <p:spPr>
          <a:xfrm>
            <a:off x="3029770" y="3579646"/>
            <a:ext cx="6132460" cy="0"/>
          </a:xfrm>
          <a:prstGeom prst="line">
            <a:avLst/>
          </a:prstGeom>
          <a:ln w="19050">
            <a:gradFill flip="none" rotWithShape="1">
              <a:gsLst>
                <a:gs pos="50000">
                  <a:srgbClr val="F15A29"/>
                </a:gs>
                <a:gs pos="0">
                  <a:schemeClr val="bg1"/>
                </a:gs>
                <a:gs pos="100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14" name="Audio 13">
            <a:hlinkClick r:id="" action="ppaction://media"/>
            <a:extLst>
              <a:ext uri="{FF2B5EF4-FFF2-40B4-BE49-F238E27FC236}">
                <a16:creationId xmlns:a16="http://schemas.microsoft.com/office/drawing/2014/main" id="{B445750C-6C80-8CBE-BE7C-2049F96A457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6889448"/>
      </p:ext>
    </p:extLst>
  </p:cSld>
  <p:clrMapOvr>
    <a:masterClrMapping/>
  </p:clrMapOvr>
  <mc:AlternateContent xmlns:mc="http://schemas.openxmlformats.org/markup-compatibility/2006" xmlns:p14="http://schemas.microsoft.com/office/powerpoint/2010/main">
    <mc:Choice Requires="p14">
      <p:transition spd="slow" p14:dur="2000" advTm="18968"/>
    </mc:Choice>
    <mc:Fallback xmlns="">
      <p:transition spd="slow" advTm="18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7DD9B-D20A-B04E-DA09-E43E9202174C}"/>
            </a:ext>
          </a:extLst>
        </p:cNvPr>
        <p:cNvGrpSpPr/>
        <p:nvPr/>
      </p:nvGrpSpPr>
      <p:grpSpPr>
        <a:xfrm>
          <a:off x="0" y="0"/>
          <a:ext cx="0" cy="0"/>
          <a:chOff x="0" y="0"/>
          <a:chExt cx="0" cy="0"/>
        </a:xfrm>
      </p:grpSpPr>
      <p:sp>
        <p:nvSpPr>
          <p:cNvPr id="42" name="Title 1">
            <a:extLst>
              <a:ext uri="{FF2B5EF4-FFF2-40B4-BE49-F238E27FC236}">
                <a16:creationId xmlns:a16="http://schemas.microsoft.com/office/drawing/2014/main" id="{4AB23D28-2BB4-4906-BACB-0AF21E453C3C}"/>
              </a:ext>
            </a:extLst>
          </p:cNvPr>
          <p:cNvSpPr>
            <a:spLocks noGrp="1"/>
          </p:cNvSpPr>
          <p:nvPr>
            <p:ph type="title"/>
          </p:nvPr>
        </p:nvSpPr>
        <p:spPr>
          <a:xfrm>
            <a:off x="573024" y="672479"/>
            <a:ext cx="11045952" cy="362407"/>
          </a:xfrm>
        </p:spPr>
        <p:txBody>
          <a:bodyPr>
            <a:normAutofit/>
          </a:bodyPr>
          <a:lstStyle/>
          <a:p>
            <a:pPr algn="ctr"/>
            <a:r>
              <a:rPr lang="en-US" dirty="0"/>
              <a:t>CRG-023, A Tri-specific CAR T Designed  To Improve Patient Outcomes</a:t>
            </a:r>
            <a:endParaRPr lang="en-IN" dirty="0"/>
          </a:p>
        </p:txBody>
      </p:sp>
      <p:sp>
        <p:nvSpPr>
          <p:cNvPr id="29" name="Rectangle 28">
            <a:extLst>
              <a:ext uri="{FF2B5EF4-FFF2-40B4-BE49-F238E27FC236}">
                <a16:creationId xmlns:a16="http://schemas.microsoft.com/office/drawing/2014/main" id="{C41CA14B-9EB9-49F7-AA68-36E85731094D}"/>
              </a:ext>
            </a:extLst>
          </p:cNvPr>
          <p:cNvSpPr/>
          <p:nvPr/>
        </p:nvSpPr>
        <p:spPr>
          <a:xfrm>
            <a:off x="-2" y="3966528"/>
            <a:ext cx="12192002" cy="2382521"/>
          </a:xfrm>
          <a:prstGeom prst="rect">
            <a:avLst/>
          </a:prstGeom>
          <a:solidFill>
            <a:srgbClr val="F8AC94">
              <a:lumMod val="20000"/>
              <a:lumOff val="8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Aptos"/>
              <a:ea typeface="+mn-ea"/>
              <a:cs typeface="+mn-cs"/>
            </a:endParaRPr>
          </a:p>
        </p:txBody>
      </p:sp>
      <p:sp>
        <p:nvSpPr>
          <p:cNvPr id="30" name="TextBox 29">
            <a:extLst>
              <a:ext uri="{FF2B5EF4-FFF2-40B4-BE49-F238E27FC236}">
                <a16:creationId xmlns:a16="http://schemas.microsoft.com/office/drawing/2014/main" id="{2D882803-638A-4AAB-9C01-D7383B3D38C5}"/>
              </a:ext>
            </a:extLst>
          </p:cNvPr>
          <p:cNvSpPr txBox="1"/>
          <p:nvPr/>
        </p:nvSpPr>
        <p:spPr>
          <a:xfrm>
            <a:off x="821806" y="5210706"/>
            <a:ext cx="3143500" cy="569387"/>
          </a:xfrm>
          <a:prstGeom prst="rect">
            <a:avLst/>
          </a:prstGeom>
          <a:noFill/>
        </p:spPr>
        <p:txBody>
          <a:bodyPr vert="horz" wrap="square" lIns="76200" tIns="38100" rIns="76200" bIns="38100" rtlCol="0" anchor="t">
            <a:spAutoFit/>
          </a:bodyPr>
          <a:lstStyle>
            <a:defPPr>
              <a:defRPr lang="fr-FR"/>
            </a:defPPr>
            <a:lvl1pPr marL="0" algn="l" defTabSz="761970" rtl="0" eaLnBrk="1" latinLnBrk="0" hangingPunct="1">
              <a:defRPr lang="en-US" sz="917" kern="1200">
                <a:solidFill>
                  <a:schemeClr val="tx1"/>
                </a:solidFill>
                <a:latin typeface="+mn-lt"/>
                <a:ea typeface="+mn-ea"/>
                <a:cs typeface="+mn-cs"/>
              </a:defRPr>
            </a:lvl1pPr>
            <a:lvl2pPr marL="380985" algn="l" defTabSz="761970" rtl="0" eaLnBrk="1" latinLnBrk="0" hangingPunct="1">
              <a:defRPr lang="en-US" sz="917" kern="1200">
                <a:solidFill>
                  <a:schemeClr val="tx1"/>
                </a:solidFill>
                <a:latin typeface="+mn-lt"/>
                <a:ea typeface="+mn-ea"/>
                <a:cs typeface="+mn-cs"/>
              </a:defRPr>
            </a:lvl2pPr>
            <a:lvl3pPr marL="761970" algn="l" defTabSz="761970" rtl="0" eaLnBrk="1" latinLnBrk="0" hangingPunct="1">
              <a:defRPr lang="en-US" sz="917" kern="1200">
                <a:solidFill>
                  <a:schemeClr val="tx1"/>
                </a:solidFill>
                <a:latin typeface="+mn-lt"/>
                <a:ea typeface="+mn-ea"/>
                <a:cs typeface="+mn-cs"/>
              </a:defRPr>
            </a:lvl3pPr>
            <a:lvl4pPr marL="1142954" algn="l" defTabSz="761970" rtl="0" eaLnBrk="1" latinLnBrk="0" hangingPunct="1">
              <a:defRPr lang="en-US" sz="917" kern="1200">
                <a:solidFill>
                  <a:schemeClr val="tx1"/>
                </a:solidFill>
                <a:latin typeface="+mn-lt"/>
                <a:ea typeface="+mn-ea"/>
                <a:cs typeface="+mn-cs"/>
              </a:defRPr>
            </a:lvl4pPr>
            <a:lvl5pPr marL="1523939" algn="l" defTabSz="761970" rtl="0" eaLnBrk="1" latinLnBrk="0" hangingPunct="1">
              <a:defRPr lang="en-US" sz="917"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761970" rtl="0" eaLnBrk="1" fontAlgn="auto" latinLnBrk="0" hangingPunct="1">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a:ea typeface="+mn-ea"/>
                <a:cs typeface="+mn-cs"/>
              </a:rPr>
              <a:t>Expression of  three specific chimeric antigen receptors</a:t>
            </a:r>
          </a:p>
        </p:txBody>
      </p:sp>
      <p:sp>
        <p:nvSpPr>
          <p:cNvPr id="31" name="Rectangle: Rounded Corners 30">
            <a:extLst>
              <a:ext uri="{FF2B5EF4-FFF2-40B4-BE49-F238E27FC236}">
                <a16:creationId xmlns:a16="http://schemas.microsoft.com/office/drawing/2014/main" id="{778D7B24-810C-4863-B2C6-F59EC5B375CC}"/>
              </a:ext>
            </a:extLst>
          </p:cNvPr>
          <p:cNvSpPr/>
          <p:nvPr/>
        </p:nvSpPr>
        <p:spPr>
          <a:xfrm>
            <a:off x="579121" y="4712840"/>
            <a:ext cx="3628871" cy="416031"/>
          </a:xfrm>
          <a:prstGeom prst="roundRect">
            <a:avLst>
              <a:gd name="adj" fmla="val 50000"/>
            </a:avLst>
          </a:prstGeom>
          <a:solidFill>
            <a:srgbClr val="F15A29"/>
          </a:solidFill>
          <a:ln w="9525" cap="flat" cmpd="sng" algn="ctr">
            <a:solidFill>
              <a:srgbClr val="F15A29"/>
            </a:solidFill>
            <a:prstDash val="solid"/>
            <a:miter lim="800000"/>
          </a:ln>
          <a:effectLst/>
        </p:spPr>
        <p:txBody>
          <a:bodyPr rot="0" spcFirstLastPara="0" vertOverflow="overflow" horzOverflow="overflow" vert="horz" wrap="square" lIns="91440" tIns="0" rIns="0" bIns="0" numCol="1" spcCol="0" rtlCol="0" fromWordArt="0" anchor="ctr" anchorCtr="0" forceAA="0" compatLnSpc="0">
            <a:prstTxWarp prst="textNoShape">
              <a:avLst/>
            </a:prstTxWarp>
            <a:noAutofit/>
          </a:bodyPr>
          <a:lstStyle>
            <a:defPPr>
              <a:defRPr lang="fr-FR"/>
            </a:defPPr>
            <a:lvl1pPr marL="0" algn="l" defTabSz="761970" rtl="0" eaLnBrk="1" latinLnBrk="0" hangingPunct="1">
              <a:defRPr lang="en-US" sz="917" kern="1200">
                <a:solidFill>
                  <a:schemeClr val="tx1"/>
                </a:solidFill>
                <a:latin typeface="+mn-lt"/>
                <a:ea typeface="+mn-ea"/>
                <a:cs typeface="+mn-cs"/>
              </a:defRPr>
            </a:lvl1pPr>
            <a:lvl2pPr marL="380985" algn="l" defTabSz="761970" rtl="0" eaLnBrk="1" latinLnBrk="0" hangingPunct="1">
              <a:defRPr lang="en-US" sz="917" kern="1200">
                <a:solidFill>
                  <a:schemeClr val="tx1"/>
                </a:solidFill>
                <a:latin typeface="+mn-lt"/>
                <a:ea typeface="+mn-ea"/>
                <a:cs typeface="+mn-cs"/>
              </a:defRPr>
            </a:lvl2pPr>
            <a:lvl3pPr marL="761970" algn="l" defTabSz="761970" rtl="0" eaLnBrk="1" latinLnBrk="0" hangingPunct="1">
              <a:defRPr lang="en-US" sz="917" kern="1200">
                <a:solidFill>
                  <a:schemeClr val="tx1"/>
                </a:solidFill>
                <a:latin typeface="+mn-lt"/>
                <a:ea typeface="+mn-ea"/>
                <a:cs typeface="+mn-cs"/>
              </a:defRPr>
            </a:lvl3pPr>
            <a:lvl4pPr marL="1142954" algn="l" defTabSz="761970" rtl="0" eaLnBrk="1" latinLnBrk="0" hangingPunct="1">
              <a:defRPr lang="en-US" sz="917" kern="1200">
                <a:solidFill>
                  <a:schemeClr val="tx1"/>
                </a:solidFill>
                <a:latin typeface="+mn-lt"/>
                <a:ea typeface="+mn-ea"/>
                <a:cs typeface="+mn-cs"/>
              </a:defRPr>
            </a:lvl4pPr>
            <a:lvl5pPr marL="1523939" algn="l" defTabSz="761970" rtl="0" eaLnBrk="1" latinLnBrk="0" hangingPunct="1">
              <a:defRPr lang="en-US" sz="917"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761970"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ptos"/>
                <a:ea typeface="+mn-ea"/>
                <a:cs typeface="+mn-cs"/>
              </a:rPr>
              <a:t>Multi-specificity </a:t>
            </a:r>
          </a:p>
        </p:txBody>
      </p:sp>
      <p:sp>
        <p:nvSpPr>
          <p:cNvPr id="32" name="TextBox 31">
            <a:extLst>
              <a:ext uri="{FF2B5EF4-FFF2-40B4-BE49-F238E27FC236}">
                <a16:creationId xmlns:a16="http://schemas.microsoft.com/office/drawing/2014/main" id="{5D8C32A5-0F5E-4BAB-A1B6-21254B4C4124}"/>
              </a:ext>
            </a:extLst>
          </p:cNvPr>
          <p:cNvSpPr txBox="1"/>
          <p:nvPr/>
        </p:nvSpPr>
        <p:spPr>
          <a:xfrm>
            <a:off x="4931443" y="5210706"/>
            <a:ext cx="2341307" cy="569387"/>
          </a:xfrm>
          <a:prstGeom prst="rect">
            <a:avLst/>
          </a:prstGeom>
          <a:noFill/>
        </p:spPr>
        <p:txBody>
          <a:bodyPr vert="horz" wrap="square" lIns="76200" tIns="38100" rIns="76200" bIns="38100" rtlCol="0" anchor="t">
            <a:spAutoFit/>
          </a:bodyPr>
          <a:lstStyle>
            <a:defPPr>
              <a:defRPr lang="fr-FR"/>
            </a:defPPr>
            <a:lvl1pPr marL="0" algn="l" defTabSz="761970" rtl="0" eaLnBrk="1" latinLnBrk="0" hangingPunct="1">
              <a:defRPr lang="en-US" sz="917" kern="1200">
                <a:solidFill>
                  <a:schemeClr val="tx1"/>
                </a:solidFill>
                <a:latin typeface="+mn-lt"/>
                <a:ea typeface="+mn-ea"/>
                <a:cs typeface="+mn-cs"/>
              </a:defRPr>
            </a:lvl1pPr>
            <a:lvl2pPr marL="380985" algn="l" defTabSz="761970" rtl="0" eaLnBrk="1" latinLnBrk="0" hangingPunct="1">
              <a:defRPr lang="en-US" sz="917" kern="1200">
                <a:solidFill>
                  <a:schemeClr val="tx1"/>
                </a:solidFill>
                <a:latin typeface="+mn-lt"/>
                <a:ea typeface="+mn-ea"/>
                <a:cs typeface="+mn-cs"/>
              </a:defRPr>
            </a:lvl2pPr>
            <a:lvl3pPr marL="761970" algn="l" defTabSz="761970" rtl="0" eaLnBrk="1" latinLnBrk="0" hangingPunct="1">
              <a:defRPr lang="en-US" sz="917" kern="1200">
                <a:solidFill>
                  <a:schemeClr val="tx1"/>
                </a:solidFill>
                <a:latin typeface="+mn-lt"/>
                <a:ea typeface="+mn-ea"/>
                <a:cs typeface="+mn-cs"/>
              </a:defRPr>
            </a:lvl3pPr>
            <a:lvl4pPr marL="1142954" algn="l" defTabSz="761970" rtl="0" eaLnBrk="1" latinLnBrk="0" hangingPunct="1">
              <a:defRPr lang="en-US" sz="917" kern="1200">
                <a:solidFill>
                  <a:schemeClr val="tx1"/>
                </a:solidFill>
                <a:latin typeface="+mn-lt"/>
                <a:ea typeface="+mn-ea"/>
                <a:cs typeface="+mn-cs"/>
              </a:defRPr>
            </a:lvl4pPr>
            <a:lvl5pPr marL="1523939" algn="l" defTabSz="761970" rtl="0" eaLnBrk="1" latinLnBrk="0" hangingPunct="1">
              <a:defRPr lang="en-US" sz="917"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761970" rtl="0" eaLnBrk="1" fontAlgn="auto" latinLnBrk="0" hangingPunct="1">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a:ea typeface="+mn-ea"/>
                <a:cs typeface="+mn-cs"/>
              </a:rPr>
              <a:t>CAR-Engineered, </a:t>
            </a:r>
          </a:p>
          <a:p>
            <a:pPr marL="0" marR="0" lvl="0" indent="0" algn="ctr" defTabSz="761970" rtl="0" eaLnBrk="1" fontAlgn="auto" latinLnBrk="0" hangingPunct="1">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a:ea typeface="+mn-ea"/>
                <a:cs typeface="+mn-cs"/>
              </a:rPr>
              <a:t>CD2 technology</a:t>
            </a:r>
          </a:p>
        </p:txBody>
      </p:sp>
      <p:sp>
        <p:nvSpPr>
          <p:cNvPr id="33" name="Rectangle: Rounded Corners 32">
            <a:extLst>
              <a:ext uri="{FF2B5EF4-FFF2-40B4-BE49-F238E27FC236}">
                <a16:creationId xmlns:a16="http://schemas.microsoft.com/office/drawing/2014/main" id="{AAA7E082-E859-4BE1-8077-93E750B14EA6}"/>
              </a:ext>
            </a:extLst>
          </p:cNvPr>
          <p:cNvSpPr/>
          <p:nvPr/>
        </p:nvSpPr>
        <p:spPr>
          <a:xfrm>
            <a:off x="4287661" y="4712840"/>
            <a:ext cx="3628871" cy="416031"/>
          </a:xfrm>
          <a:prstGeom prst="roundRect">
            <a:avLst>
              <a:gd name="adj" fmla="val 50000"/>
            </a:avLst>
          </a:prstGeom>
          <a:solidFill>
            <a:srgbClr val="F15A29"/>
          </a:solidFill>
          <a:ln w="9525" cap="flat" cmpd="sng" algn="ctr">
            <a:solidFill>
              <a:srgbClr val="F15A29"/>
            </a:solidFill>
            <a:prstDash val="solid"/>
            <a:miter lim="800000"/>
          </a:ln>
          <a:effectLst/>
        </p:spPr>
        <p:txBody>
          <a:bodyPr rot="0" spcFirstLastPara="0" vertOverflow="overflow" horzOverflow="overflow" vert="horz" wrap="square" lIns="91440" tIns="0" rIns="0" bIns="0" numCol="1" spcCol="0" rtlCol="0" fromWordArt="0" anchor="ctr" anchorCtr="0" forceAA="0" compatLnSpc="0">
            <a:prstTxWarp prst="textNoShape">
              <a:avLst/>
            </a:prstTxWarp>
            <a:noAutofit/>
          </a:bodyPr>
          <a:lstStyle>
            <a:defPPr>
              <a:defRPr lang="fr-FR"/>
            </a:defPPr>
            <a:lvl1pPr marL="0" algn="l" defTabSz="761970" rtl="0" eaLnBrk="1" latinLnBrk="0" hangingPunct="1">
              <a:defRPr lang="en-US" sz="917" kern="1200">
                <a:solidFill>
                  <a:schemeClr val="tx1"/>
                </a:solidFill>
                <a:latin typeface="+mn-lt"/>
                <a:ea typeface="+mn-ea"/>
                <a:cs typeface="+mn-cs"/>
              </a:defRPr>
            </a:lvl1pPr>
            <a:lvl2pPr marL="380985" algn="l" defTabSz="761970" rtl="0" eaLnBrk="1" latinLnBrk="0" hangingPunct="1">
              <a:defRPr lang="en-US" sz="917" kern="1200">
                <a:solidFill>
                  <a:schemeClr val="tx1"/>
                </a:solidFill>
                <a:latin typeface="+mn-lt"/>
                <a:ea typeface="+mn-ea"/>
                <a:cs typeface="+mn-cs"/>
              </a:defRPr>
            </a:lvl2pPr>
            <a:lvl3pPr marL="761970" algn="l" defTabSz="761970" rtl="0" eaLnBrk="1" latinLnBrk="0" hangingPunct="1">
              <a:defRPr lang="en-US" sz="917" kern="1200">
                <a:solidFill>
                  <a:schemeClr val="tx1"/>
                </a:solidFill>
                <a:latin typeface="+mn-lt"/>
                <a:ea typeface="+mn-ea"/>
                <a:cs typeface="+mn-cs"/>
              </a:defRPr>
            </a:lvl3pPr>
            <a:lvl4pPr marL="1142954" algn="l" defTabSz="761970" rtl="0" eaLnBrk="1" latinLnBrk="0" hangingPunct="1">
              <a:defRPr lang="en-US" sz="917" kern="1200">
                <a:solidFill>
                  <a:schemeClr val="tx1"/>
                </a:solidFill>
                <a:latin typeface="+mn-lt"/>
                <a:ea typeface="+mn-ea"/>
                <a:cs typeface="+mn-cs"/>
              </a:defRPr>
            </a:lvl4pPr>
            <a:lvl5pPr marL="1523939" algn="l" defTabSz="761970" rtl="0" eaLnBrk="1" latinLnBrk="0" hangingPunct="1">
              <a:defRPr lang="en-US" sz="917"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761970"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ptos"/>
                <a:ea typeface="+mn-ea"/>
                <a:cs typeface="+mn-cs"/>
              </a:rPr>
              <a:t>New Co-Stim Technology </a:t>
            </a:r>
          </a:p>
        </p:txBody>
      </p:sp>
      <p:sp>
        <p:nvSpPr>
          <p:cNvPr id="34" name="TextBox 33">
            <a:extLst>
              <a:ext uri="{FF2B5EF4-FFF2-40B4-BE49-F238E27FC236}">
                <a16:creationId xmlns:a16="http://schemas.microsoft.com/office/drawing/2014/main" id="{F6B4AECE-0B62-465B-A995-E2E4F8C846CB}"/>
              </a:ext>
            </a:extLst>
          </p:cNvPr>
          <p:cNvSpPr txBox="1"/>
          <p:nvPr/>
        </p:nvSpPr>
        <p:spPr>
          <a:xfrm>
            <a:off x="8461736" y="5210706"/>
            <a:ext cx="2697803" cy="815608"/>
          </a:xfrm>
          <a:prstGeom prst="rect">
            <a:avLst/>
          </a:prstGeom>
          <a:noFill/>
        </p:spPr>
        <p:txBody>
          <a:bodyPr vert="horz" wrap="square" lIns="76200" tIns="38100" rIns="76200" bIns="38100" rtlCol="0" anchor="t">
            <a:spAutoFit/>
          </a:bodyPr>
          <a:lstStyle>
            <a:defPPr>
              <a:defRPr lang="fr-FR"/>
            </a:defPPr>
            <a:lvl1pPr marL="0" algn="l" defTabSz="761970" rtl="0" eaLnBrk="1" latinLnBrk="0" hangingPunct="1">
              <a:defRPr lang="en-US" sz="917" kern="1200">
                <a:solidFill>
                  <a:schemeClr val="tx1"/>
                </a:solidFill>
                <a:latin typeface="+mn-lt"/>
                <a:ea typeface="+mn-ea"/>
                <a:cs typeface="+mn-cs"/>
              </a:defRPr>
            </a:lvl1pPr>
            <a:lvl2pPr marL="380985" algn="l" defTabSz="761970" rtl="0" eaLnBrk="1" latinLnBrk="0" hangingPunct="1">
              <a:defRPr lang="en-US" sz="917" kern="1200">
                <a:solidFill>
                  <a:schemeClr val="tx1"/>
                </a:solidFill>
                <a:latin typeface="+mn-lt"/>
                <a:ea typeface="+mn-ea"/>
                <a:cs typeface="+mn-cs"/>
              </a:defRPr>
            </a:lvl2pPr>
            <a:lvl3pPr marL="761970" algn="l" defTabSz="761970" rtl="0" eaLnBrk="1" latinLnBrk="0" hangingPunct="1">
              <a:defRPr lang="en-US" sz="917" kern="1200">
                <a:solidFill>
                  <a:schemeClr val="tx1"/>
                </a:solidFill>
                <a:latin typeface="+mn-lt"/>
                <a:ea typeface="+mn-ea"/>
                <a:cs typeface="+mn-cs"/>
              </a:defRPr>
            </a:lvl3pPr>
            <a:lvl4pPr marL="1142954" algn="l" defTabSz="761970" rtl="0" eaLnBrk="1" latinLnBrk="0" hangingPunct="1">
              <a:defRPr lang="en-US" sz="917" kern="1200">
                <a:solidFill>
                  <a:schemeClr val="tx1"/>
                </a:solidFill>
                <a:latin typeface="+mn-lt"/>
                <a:ea typeface="+mn-ea"/>
                <a:cs typeface="+mn-cs"/>
              </a:defRPr>
            </a:lvl4pPr>
            <a:lvl5pPr marL="1523939" algn="l" defTabSz="761970" rtl="0" eaLnBrk="1" latinLnBrk="0" hangingPunct="1">
              <a:defRPr lang="en-US" sz="917"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761970" rtl="0" eaLnBrk="1" fontAlgn="auto" latinLnBrk="0" hangingPunct="1">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a:ea typeface="+mn-ea"/>
                <a:cs typeface="+mn-cs"/>
              </a:rPr>
              <a:t>New human binders, optimized CAR design, </a:t>
            </a:r>
            <a:br>
              <a:rPr kumimoji="0" lang="en-US" sz="1600" b="1" i="0" u="none" strike="noStrike" kern="1200" cap="none" spc="0" normalizeH="0" baseline="0" noProof="0">
                <a:ln>
                  <a:noFill/>
                </a:ln>
                <a:solidFill>
                  <a:srgbClr val="000000"/>
                </a:solidFill>
                <a:effectLst/>
                <a:uLnTx/>
                <a:uFillTx/>
                <a:latin typeface="Aptos"/>
                <a:ea typeface="+mn-ea"/>
                <a:cs typeface="+mn-cs"/>
              </a:rPr>
            </a:br>
            <a:r>
              <a:rPr kumimoji="0" lang="en-US" sz="1600" b="1" i="0" u="none" strike="noStrike" kern="1200" cap="none" spc="0" normalizeH="0" baseline="0" noProof="0">
                <a:ln>
                  <a:noFill/>
                </a:ln>
                <a:solidFill>
                  <a:srgbClr val="000000"/>
                </a:solidFill>
                <a:effectLst/>
                <a:uLnTx/>
                <a:uFillTx/>
                <a:latin typeface="Aptos"/>
                <a:ea typeface="+mn-ea"/>
                <a:cs typeface="+mn-cs"/>
              </a:rPr>
              <a:t>multi-</a:t>
            </a:r>
            <a:r>
              <a:rPr kumimoji="0" lang="en-US" sz="1600" b="1" i="0" u="none" strike="noStrike" kern="1200" cap="none" spc="0" normalizeH="0" baseline="0" noProof="0" err="1">
                <a:ln>
                  <a:noFill/>
                </a:ln>
                <a:solidFill>
                  <a:srgbClr val="000000"/>
                </a:solidFill>
                <a:effectLst/>
                <a:uLnTx/>
                <a:uFillTx/>
                <a:latin typeface="Aptos"/>
                <a:ea typeface="+mn-ea"/>
                <a:cs typeface="+mn-cs"/>
              </a:rPr>
              <a:t>cistronic</a:t>
            </a:r>
            <a:r>
              <a:rPr kumimoji="0" lang="en-US" sz="1600" b="1" i="0" u="none" strike="noStrike" kern="1200" cap="none" spc="0" normalizeH="0" baseline="0" noProof="0">
                <a:ln>
                  <a:noFill/>
                </a:ln>
                <a:solidFill>
                  <a:srgbClr val="000000"/>
                </a:solidFill>
                <a:effectLst/>
                <a:uLnTx/>
                <a:uFillTx/>
                <a:latin typeface="Aptos"/>
                <a:ea typeface="+mn-ea"/>
                <a:cs typeface="+mn-cs"/>
              </a:rPr>
              <a:t> engineering</a:t>
            </a:r>
          </a:p>
        </p:txBody>
      </p:sp>
      <p:sp>
        <p:nvSpPr>
          <p:cNvPr id="35" name="Rectangle: Rounded Corners 34">
            <a:extLst>
              <a:ext uri="{FF2B5EF4-FFF2-40B4-BE49-F238E27FC236}">
                <a16:creationId xmlns:a16="http://schemas.microsoft.com/office/drawing/2014/main" id="{2D85FB8B-1F3F-46F5-AA6E-DA4B77565B25}"/>
              </a:ext>
            </a:extLst>
          </p:cNvPr>
          <p:cNvSpPr/>
          <p:nvPr/>
        </p:nvSpPr>
        <p:spPr>
          <a:xfrm>
            <a:off x="7996202" y="4712840"/>
            <a:ext cx="3628871" cy="416031"/>
          </a:xfrm>
          <a:prstGeom prst="roundRect">
            <a:avLst>
              <a:gd name="adj" fmla="val 50000"/>
            </a:avLst>
          </a:prstGeom>
          <a:solidFill>
            <a:srgbClr val="F15A29"/>
          </a:solidFill>
          <a:ln w="9525" cap="flat" cmpd="sng" algn="ctr">
            <a:solidFill>
              <a:srgbClr val="F15A29"/>
            </a:solidFill>
            <a:prstDash val="solid"/>
            <a:miter lim="800000"/>
          </a:ln>
          <a:effectLst/>
        </p:spPr>
        <p:txBody>
          <a:bodyPr rot="0" spcFirstLastPara="0" vertOverflow="overflow" horzOverflow="overflow" vert="horz" wrap="square" lIns="91440" tIns="0" rIns="0" bIns="0" numCol="1" spcCol="0" rtlCol="0" fromWordArt="0" anchor="ctr" anchorCtr="0" forceAA="0" compatLnSpc="0">
            <a:prstTxWarp prst="textNoShape">
              <a:avLst/>
            </a:prstTxWarp>
            <a:noAutofit/>
          </a:bodyPr>
          <a:lstStyle>
            <a:defPPr>
              <a:defRPr lang="fr-FR"/>
            </a:defPPr>
            <a:lvl1pPr marL="0" algn="l" defTabSz="761970" rtl="0" eaLnBrk="1" latinLnBrk="0" hangingPunct="1">
              <a:defRPr lang="en-US" sz="917" kern="1200">
                <a:solidFill>
                  <a:schemeClr val="tx1"/>
                </a:solidFill>
                <a:latin typeface="+mn-lt"/>
                <a:ea typeface="+mn-ea"/>
                <a:cs typeface="+mn-cs"/>
              </a:defRPr>
            </a:lvl1pPr>
            <a:lvl2pPr marL="380985" algn="l" defTabSz="761970" rtl="0" eaLnBrk="1" latinLnBrk="0" hangingPunct="1">
              <a:defRPr lang="en-US" sz="917" kern="1200">
                <a:solidFill>
                  <a:schemeClr val="tx1"/>
                </a:solidFill>
                <a:latin typeface="+mn-lt"/>
                <a:ea typeface="+mn-ea"/>
                <a:cs typeface="+mn-cs"/>
              </a:defRPr>
            </a:lvl2pPr>
            <a:lvl3pPr marL="761970" algn="l" defTabSz="761970" rtl="0" eaLnBrk="1" latinLnBrk="0" hangingPunct="1">
              <a:defRPr lang="en-US" sz="917" kern="1200">
                <a:solidFill>
                  <a:schemeClr val="tx1"/>
                </a:solidFill>
                <a:latin typeface="+mn-lt"/>
                <a:ea typeface="+mn-ea"/>
                <a:cs typeface="+mn-cs"/>
              </a:defRPr>
            </a:lvl3pPr>
            <a:lvl4pPr marL="1142954" algn="l" defTabSz="761970" rtl="0" eaLnBrk="1" latinLnBrk="0" hangingPunct="1">
              <a:defRPr lang="en-US" sz="917" kern="1200">
                <a:solidFill>
                  <a:schemeClr val="tx1"/>
                </a:solidFill>
                <a:latin typeface="+mn-lt"/>
                <a:ea typeface="+mn-ea"/>
                <a:cs typeface="+mn-cs"/>
              </a:defRPr>
            </a:lvl4pPr>
            <a:lvl5pPr marL="1523939" algn="l" defTabSz="761970" rtl="0" eaLnBrk="1" latinLnBrk="0" hangingPunct="1">
              <a:defRPr lang="en-US" sz="917"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761970"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ptos"/>
                <a:ea typeface="+mn-ea"/>
                <a:cs typeface="+mn-cs"/>
              </a:rPr>
              <a:t>Design &amp; Engineering</a:t>
            </a:r>
          </a:p>
        </p:txBody>
      </p:sp>
      <p:cxnSp>
        <p:nvCxnSpPr>
          <p:cNvPr id="36" name="Straight Connector 35">
            <a:extLst>
              <a:ext uri="{FF2B5EF4-FFF2-40B4-BE49-F238E27FC236}">
                <a16:creationId xmlns:a16="http://schemas.microsoft.com/office/drawing/2014/main" id="{902CFEEA-EF1B-43D4-8710-A3E7717E1720}"/>
              </a:ext>
            </a:extLst>
          </p:cNvPr>
          <p:cNvCxnSpPr>
            <a:cxnSpLocks/>
          </p:cNvCxnSpPr>
          <p:nvPr/>
        </p:nvCxnSpPr>
        <p:spPr>
          <a:xfrm>
            <a:off x="4247827" y="5164166"/>
            <a:ext cx="0" cy="1161450"/>
          </a:xfrm>
          <a:prstGeom prst="line">
            <a:avLst/>
          </a:prstGeom>
          <a:noFill/>
          <a:ln w="6350" cap="rnd" cmpd="sng" algn="ctr">
            <a:gradFill>
              <a:gsLst>
                <a:gs pos="0">
                  <a:srgbClr val="FEEEEA"/>
                </a:gs>
                <a:gs pos="57000">
                  <a:srgbClr val="F15A29"/>
                </a:gs>
                <a:gs pos="100000">
                  <a:srgbClr val="FEEEEA"/>
                </a:gs>
              </a:gsLst>
              <a:lin ang="5400000" scaled="1"/>
            </a:gradFill>
            <a:prstDash val="sysDash"/>
            <a:round/>
          </a:ln>
          <a:effectLst/>
        </p:spPr>
      </p:cxnSp>
      <p:cxnSp>
        <p:nvCxnSpPr>
          <p:cNvPr id="37" name="Straight Connector 36">
            <a:extLst>
              <a:ext uri="{FF2B5EF4-FFF2-40B4-BE49-F238E27FC236}">
                <a16:creationId xmlns:a16="http://schemas.microsoft.com/office/drawing/2014/main" id="{66217C7A-B4A2-4A89-A3DC-28046A9E68F3}"/>
              </a:ext>
            </a:extLst>
          </p:cNvPr>
          <p:cNvCxnSpPr>
            <a:cxnSpLocks/>
          </p:cNvCxnSpPr>
          <p:nvPr/>
        </p:nvCxnSpPr>
        <p:spPr>
          <a:xfrm>
            <a:off x="7956367" y="5164166"/>
            <a:ext cx="0" cy="1161450"/>
          </a:xfrm>
          <a:prstGeom prst="line">
            <a:avLst/>
          </a:prstGeom>
          <a:noFill/>
          <a:ln w="6350" cap="rnd" cmpd="sng" algn="ctr">
            <a:gradFill>
              <a:gsLst>
                <a:gs pos="0">
                  <a:srgbClr val="FEEEEA"/>
                </a:gs>
                <a:gs pos="57000">
                  <a:srgbClr val="F15A29"/>
                </a:gs>
                <a:gs pos="100000">
                  <a:srgbClr val="FEEEEA"/>
                </a:gs>
              </a:gsLst>
              <a:lin ang="5400000" scaled="1"/>
            </a:gradFill>
            <a:prstDash val="sysDash"/>
            <a:round/>
          </a:ln>
          <a:effectLst/>
        </p:spPr>
      </p:cxnSp>
      <p:sp>
        <p:nvSpPr>
          <p:cNvPr id="38" name="Arrow: Pentagon 37">
            <a:extLst>
              <a:ext uri="{FF2B5EF4-FFF2-40B4-BE49-F238E27FC236}">
                <a16:creationId xmlns:a16="http://schemas.microsoft.com/office/drawing/2014/main" id="{382F494A-0ECF-4841-9CB5-95F2B87A11F8}"/>
              </a:ext>
            </a:extLst>
          </p:cNvPr>
          <p:cNvSpPr/>
          <p:nvPr/>
        </p:nvSpPr>
        <p:spPr>
          <a:xfrm rot="5400000">
            <a:off x="4556759" y="-3124198"/>
            <a:ext cx="3078480" cy="12192001"/>
          </a:xfrm>
          <a:prstGeom prst="homePlate">
            <a:avLst>
              <a:gd name="adj" fmla="val 16299"/>
            </a:avLst>
          </a:prstGeom>
          <a:solidFill>
            <a:srgbClr val="FFFFFF"/>
          </a:solidFill>
          <a:ln w="19050" cap="flat" cmpd="sng" algn="ctr">
            <a:noFill/>
            <a:prstDash val="solid"/>
            <a:miter lim="800000"/>
          </a:ln>
          <a:effectLst>
            <a:outerShdw blurRad="50800" dist="38100" dir="5400000" algn="t" rotWithShape="0">
              <a:prstClr val="black">
                <a:alpha val="19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Aptos"/>
              <a:ea typeface="+mn-ea"/>
              <a:cs typeface="+mn-cs"/>
            </a:endParaRPr>
          </a:p>
        </p:txBody>
      </p:sp>
      <p:sp>
        <p:nvSpPr>
          <p:cNvPr id="39" name="Rectangle: Rounded Corners 38">
            <a:extLst>
              <a:ext uri="{FF2B5EF4-FFF2-40B4-BE49-F238E27FC236}">
                <a16:creationId xmlns:a16="http://schemas.microsoft.com/office/drawing/2014/main" id="{BE3D56F4-62D9-4D62-B17A-6B76C855CF37}"/>
              </a:ext>
            </a:extLst>
          </p:cNvPr>
          <p:cNvSpPr/>
          <p:nvPr/>
        </p:nvSpPr>
        <p:spPr>
          <a:xfrm>
            <a:off x="4753193" y="1363176"/>
            <a:ext cx="2697803" cy="455464"/>
          </a:xfrm>
          <a:prstGeom prst="roundRect">
            <a:avLst>
              <a:gd name="adj" fmla="val 50000"/>
            </a:avLst>
          </a:prstGeom>
          <a:noFill/>
          <a:ln w="9525"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0">
            <a:prstTxWarp prst="textNoShape">
              <a:avLst/>
            </a:prstTxWarp>
            <a:noAutofit/>
          </a:bodyPr>
          <a:lstStyle>
            <a:defPPr>
              <a:defRPr lang="fr-FR"/>
            </a:defPPr>
            <a:lvl1pPr marL="0" algn="l" defTabSz="761970" rtl="0" eaLnBrk="1" latinLnBrk="0" hangingPunct="1">
              <a:defRPr lang="en-US" sz="917" kern="1200">
                <a:solidFill>
                  <a:schemeClr val="tx1"/>
                </a:solidFill>
                <a:latin typeface="+mn-lt"/>
                <a:ea typeface="+mn-ea"/>
                <a:cs typeface="+mn-cs"/>
              </a:defRPr>
            </a:lvl1pPr>
            <a:lvl2pPr marL="380985" algn="l" defTabSz="761970" rtl="0" eaLnBrk="1" latinLnBrk="0" hangingPunct="1">
              <a:defRPr lang="en-US" sz="917" kern="1200">
                <a:solidFill>
                  <a:schemeClr val="tx1"/>
                </a:solidFill>
                <a:latin typeface="+mn-lt"/>
                <a:ea typeface="+mn-ea"/>
                <a:cs typeface="+mn-cs"/>
              </a:defRPr>
            </a:lvl2pPr>
            <a:lvl3pPr marL="761970" algn="l" defTabSz="761970" rtl="0" eaLnBrk="1" latinLnBrk="0" hangingPunct="1">
              <a:defRPr lang="en-US" sz="917" kern="1200">
                <a:solidFill>
                  <a:schemeClr val="tx1"/>
                </a:solidFill>
                <a:latin typeface="+mn-lt"/>
                <a:ea typeface="+mn-ea"/>
                <a:cs typeface="+mn-cs"/>
              </a:defRPr>
            </a:lvl3pPr>
            <a:lvl4pPr marL="1142954" algn="l" defTabSz="761970" rtl="0" eaLnBrk="1" latinLnBrk="0" hangingPunct="1">
              <a:defRPr lang="en-US" sz="917" kern="1200">
                <a:solidFill>
                  <a:schemeClr val="tx1"/>
                </a:solidFill>
                <a:latin typeface="+mn-lt"/>
                <a:ea typeface="+mn-ea"/>
                <a:cs typeface="+mn-cs"/>
              </a:defRPr>
            </a:lvl4pPr>
            <a:lvl5pPr marL="1523939" algn="l" defTabSz="761970" rtl="0" eaLnBrk="1" latinLnBrk="0" hangingPunct="1">
              <a:defRPr lang="en-US" sz="917"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761970" rtl="0" eaLnBrk="1" fontAlgn="auto" latinLnBrk="0" hangingPunct="1">
              <a:lnSpc>
                <a:spcPct val="11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9416B"/>
                </a:solidFill>
                <a:effectLst/>
                <a:uLnTx/>
                <a:uFillTx/>
                <a:latin typeface="Aptos"/>
                <a:ea typeface="+mn-ea"/>
                <a:cs typeface="+mn-cs"/>
              </a:rPr>
              <a:t>Loss of co-stimulation</a:t>
            </a:r>
          </a:p>
        </p:txBody>
      </p:sp>
      <p:sp>
        <p:nvSpPr>
          <p:cNvPr id="40" name="Rectangle: Rounded Corners 39">
            <a:extLst>
              <a:ext uri="{FF2B5EF4-FFF2-40B4-BE49-F238E27FC236}">
                <a16:creationId xmlns:a16="http://schemas.microsoft.com/office/drawing/2014/main" id="{318C5210-1114-4C52-9708-2EC3B811A3D1}"/>
              </a:ext>
            </a:extLst>
          </p:cNvPr>
          <p:cNvSpPr/>
          <p:nvPr/>
        </p:nvSpPr>
        <p:spPr>
          <a:xfrm>
            <a:off x="8402574" y="1363176"/>
            <a:ext cx="2851723" cy="455464"/>
          </a:xfrm>
          <a:prstGeom prst="roundRect">
            <a:avLst>
              <a:gd name="adj" fmla="val 50000"/>
            </a:avLst>
          </a:prstGeom>
          <a:noFill/>
          <a:ln w="9525"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0">
            <a:prstTxWarp prst="textNoShape">
              <a:avLst/>
            </a:prstTxWarp>
            <a:noAutofit/>
          </a:bodyPr>
          <a:lstStyle>
            <a:defPPr>
              <a:defRPr lang="fr-FR"/>
            </a:defPPr>
            <a:lvl1pPr marL="0" algn="l" defTabSz="761970" rtl="0" eaLnBrk="1" latinLnBrk="0" hangingPunct="1">
              <a:defRPr lang="en-US" sz="917" kern="1200">
                <a:solidFill>
                  <a:schemeClr val="tx1"/>
                </a:solidFill>
                <a:latin typeface="+mn-lt"/>
                <a:ea typeface="+mn-ea"/>
                <a:cs typeface="+mn-cs"/>
              </a:defRPr>
            </a:lvl1pPr>
            <a:lvl2pPr marL="380985" algn="l" defTabSz="761970" rtl="0" eaLnBrk="1" latinLnBrk="0" hangingPunct="1">
              <a:defRPr lang="en-US" sz="917" kern="1200">
                <a:solidFill>
                  <a:schemeClr val="tx1"/>
                </a:solidFill>
                <a:latin typeface="+mn-lt"/>
                <a:ea typeface="+mn-ea"/>
                <a:cs typeface="+mn-cs"/>
              </a:defRPr>
            </a:lvl2pPr>
            <a:lvl3pPr marL="761970" algn="l" defTabSz="761970" rtl="0" eaLnBrk="1" latinLnBrk="0" hangingPunct="1">
              <a:defRPr lang="en-US" sz="917" kern="1200">
                <a:solidFill>
                  <a:schemeClr val="tx1"/>
                </a:solidFill>
                <a:latin typeface="+mn-lt"/>
                <a:ea typeface="+mn-ea"/>
                <a:cs typeface="+mn-cs"/>
              </a:defRPr>
            </a:lvl3pPr>
            <a:lvl4pPr marL="1142954" algn="l" defTabSz="761970" rtl="0" eaLnBrk="1" latinLnBrk="0" hangingPunct="1">
              <a:defRPr lang="en-US" sz="917" kern="1200">
                <a:solidFill>
                  <a:schemeClr val="tx1"/>
                </a:solidFill>
                <a:latin typeface="+mn-lt"/>
                <a:ea typeface="+mn-ea"/>
                <a:cs typeface="+mn-cs"/>
              </a:defRPr>
            </a:lvl4pPr>
            <a:lvl5pPr marL="1523939" algn="l" defTabSz="761970" rtl="0" eaLnBrk="1" latinLnBrk="0" hangingPunct="1">
              <a:defRPr lang="en-US" sz="917"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761970" rtl="0" eaLnBrk="1" fontAlgn="auto" latinLnBrk="0" hangingPunct="1">
              <a:lnSpc>
                <a:spcPct val="11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9416B"/>
                </a:solidFill>
                <a:effectLst/>
                <a:uLnTx/>
                <a:uFillTx/>
                <a:latin typeface="Aptos"/>
                <a:ea typeface="+mn-ea"/>
                <a:cs typeface="+mn-cs"/>
              </a:rPr>
              <a:t>Lack of T-cell persistence</a:t>
            </a:r>
          </a:p>
        </p:txBody>
      </p:sp>
      <p:sp>
        <p:nvSpPr>
          <p:cNvPr id="41" name="Rectangle: Rounded Corners 40">
            <a:extLst>
              <a:ext uri="{FF2B5EF4-FFF2-40B4-BE49-F238E27FC236}">
                <a16:creationId xmlns:a16="http://schemas.microsoft.com/office/drawing/2014/main" id="{50978070-07B6-4577-858E-A23F2A2DBB3C}"/>
              </a:ext>
            </a:extLst>
          </p:cNvPr>
          <p:cNvSpPr/>
          <p:nvPr/>
        </p:nvSpPr>
        <p:spPr>
          <a:xfrm>
            <a:off x="1032461" y="1363176"/>
            <a:ext cx="2709993" cy="455464"/>
          </a:xfrm>
          <a:prstGeom prst="roundRect">
            <a:avLst>
              <a:gd name="adj" fmla="val 50000"/>
            </a:avLst>
          </a:prstGeom>
          <a:noFill/>
          <a:ln w="9525"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0">
            <a:prstTxWarp prst="textNoShape">
              <a:avLst/>
            </a:prstTxWarp>
            <a:noAutofit/>
          </a:bodyPr>
          <a:lstStyle>
            <a:defPPr>
              <a:defRPr lang="fr-FR"/>
            </a:defPPr>
            <a:lvl1pPr marL="0" algn="l" defTabSz="761970" rtl="0" eaLnBrk="1" latinLnBrk="0" hangingPunct="1">
              <a:defRPr lang="en-US" sz="917" kern="1200">
                <a:solidFill>
                  <a:schemeClr val="tx1"/>
                </a:solidFill>
                <a:latin typeface="+mn-lt"/>
                <a:ea typeface="+mn-ea"/>
                <a:cs typeface="+mn-cs"/>
              </a:defRPr>
            </a:lvl1pPr>
            <a:lvl2pPr marL="380985" algn="l" defTabSz="761970" rtl="0" eaLnBrk="1" latinLnBrk="0" hangingPunct="1">
              <a:defRPr lang="en-US" sz="917" kern="1200">
                <a:solidFill>
                  <a:schemeClr val="tx1"/>
                </a:solidFill>
                <a:latin typeface="+mn-lt"/>
                <a:ea typeface="+mn-ea"/>
                <a:cs typeface="+mn-cs"/>
              </a:defRPr>
            </a:lvl2pPr>
            <a:lvl3pPr marL="761970" algn="l" defTabSz="761970" rtl="0" eaLnBrk="1" latinLnBrk="0" hangingPunct="1">
              <a:defRPr lang="en-US" sz="917" kern="1200">
                <a:solidFill>
                  <a:schemeClr val="tx1"/>
                </a:solidFill>
                <a:latin typeface="+mn-lt"/>
                <a:ea typeface="+mn-ea"/>
                <a:cs typeface="+mn-cs"/>
              </a:defRPr>
            </a:lvl3pPr>
            <a:lvl4pPr marL="1142954" algn="l" defTabSz="761970" rtl="0" eaLnBrk="1" latinLnBrk="0" hangingPunct="1">
              <a:defRPr lang="en-US" sz="917" kern="1200">
                <a:solidFill>
                  <a:schemeClr val="tx1"/>
                </a:solidFill>
                <a:latin typeface="+mn-lt"/>
                <a:ea typeface="+mn-ea"/>
                <a:cs typeface="+mn-cs"/>
              </a:defRPr>
            </a:lvl4pPr>
            <a:lvl5pPr marL="1523939" algn="l" defTabSz="761970" rtl="0" eaLnBrk="1" latinLnBrk="0" hangingPunct="1">
              <a:defRPr lang="en-US" sz="917"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marR="0" lvl="0" indent="0" algn="ctr" defTabSz="761970" rtl="0" eaLnBrk="1" fontAlgn="auto" latinLnBrk="0" hangingPunct="1">
              <a:lnSpc>
                <a:spcPct val="11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9416B"/>
                </a:solidFill>
                <a:effectLst/>
                <a:uLnTx/>
                <a:uFillTx/>
                <a:latin typeface="Aptos"/>
                <a:ea typeface="+mn-ea"/>
                <a:cs typeface="+mn-cs"/>
              </a:rPr>
              <a:t>Antigen escape</a:t>
            </a:r>
          </a:p>
        </p:txBody>
      </p:sp>
      <p:pic>
        <p:nvPicPr>
          <p:cNvPr id="45" name="Picture 2">
            <a:extLst>
              <a:ext uri="{FF2B5EF4-FFF2-40B4-BE49-F238E27FC236}">
                <a16:creationId xmlns:a16="http://schemas.microsoft.com/office/drawing/2014/main" id="{C92CEAB3-2A33-4939-898A-09B90B78BB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671"/>
          <a:stretch/>
        </p:blipFill>
        <p:spPr bwMode="auto">
          <a:xfrm>
            <a:off x="1047958" y="1820270"/>
            <a:ext cx="2679004" cy="213464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7" name="Picture 4">
            <a:extLst>
              <a:ext uri="{FF2B5EF4-FFF2-40B4-BE49-F238E27FC236}">
                <a16:creationId xmlns:a16="http://schemas.microsoft.com/office/drawing/2014/main" id="{B51BED77-8B3F-423B-9F8D-C599AB187F8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749"/>
          <a:stretch/>
        </p:blipFill>
        <p:spPr bwMode="auto">
          <a:xfrm>
            <a:off x="4767074" y="1820270"/>
            <a:ext cx="2670046" cy="213755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8" name="Picture 6">
            <a:extLst>
              <a:ext uri="{FF2B5EF4-FFF2-40B4-BE49-F238E27FC236}">
                <a16:creationId xmlns:a16="http://schemas.microsoft.com/office/drawing/2014/main" id="{23768F27-A7F1-4C78-952C-D0031709265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719"/>
          <a:stretch/>
        </p:blipFill>
        <p:spPr bwMode="auto">
          <a:xfrm>
            <a:off x="8475614" y="1820270"/>
            <a:ext cx="2670044" cy="2130318"/>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D31009F3-6A60-4D17-95C0-BEDFAB0072DC}"/>
              </a:ext>
            </a:extLst>
          </p:cNvPr>
          <p:cNvGrpSpPr/>
          <p:nvPr/>
        </p:nvGrpSpPr>
        <p:grpSpPr>
          <a:xfrm>
            <a:off x="5925936" y="4211320"/>
            <a:ext cx="270536" cy="270536"/>
            <a:chOff x="5957828" y="4461652"/>
            <a:chExt cx="206752" cy="206752"/>
          </a:xfrm>
        </p:grpSpPr>
        <p:sp>
          <p:nvSpPr>
            <p:cNvPr id="50" name="Oval 49">
              <a:extLst>
                <a:ext uri="{FF2B5EF4-FFF2-40B4-BE49-F238E27FC236}">
                  <a16:creationId xmlns:a16="http://schemas.microsoft.com/office/drawing/2014/main" id="{6FAE73E7-4652-41BD-A469-07A708F61FE6}"/>
                </a:ext>
              </a:extLst>
            </p:cNvPr>
            <p:cNvSpPr/>
            <p:nvPr/>
          </p:nvSpPr>
          <p:spPr>
            <a:xfrm>
              <a:off x="5957828" y="4461652"/>
              <a:ext cx="206752" cy="206752"/>
            </a:xfrm>
            <a:prstGeom prst="ellipse">
              <a:avLst/>
            </a:prstGeom>
            <a:solidFill>
              <a:srgbClr val="19416B"/>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Aptos"/>
                <a:ea typeface="+mn-ea"/>
                <a:cs typeface="+mn-cs"/>
              </a:endParaRPr>
            </a:p>
          </p:txBody>
        </p:sp>
        <p:grpSp>
          <p:nvGrpSpPr>
            <p:cNvPr id="51" name="Group 50">
              <a:extLst>
                <a:ext uri="{FF2B5EF4-FFF2-40B4-BE49-F238E27FC236}">
                  <a16:creationId xmlns:a16="http://schemas.microsoft.com/office/drawing/2014/main" id="{B81B16DD-E75C-4100-AE8D-EB0B5ED435D1}"/>
                </a:ext>
              </a:extLst>
            </p:cNvPr>
            <p:cNvGrpSpPr/>
            <p:nvPr/>
          </p:nvGrpSpPr>
          <p:grpSpPr>
            <a:xfrm>
              <a:off x="6007358" y="4529500"/>
              <a:ext cx="107692" cy="86296"/>
              <a:chOff x="5999738" y="4455158"/>
              <a:chExt cx="122932" cy="98906"/>
            </a:xfrm>
          </p:grpSpPr>
          <p:sp>
            <p:nvSpPr>
              <p:cNvPr id="52" name="Arrow: Chevron 51">
                <a:extLst>
                  <a:ext uri="{FF2B5EF4-FFF2-40B4-BE49-F238E27FC236}">
                    <a16:creationId xmlns:a16="http://schemas.microsoft.com/office/drawing/2014/main" id="{19ED9551-2198-45A6-988E-D3CB1784CC99}"/>
                  </a:ext>
                </a:extLst>
              </p:cNvPr>
              <p:cNvSpPr/>
              <p:nvPr/>
            </p:nvSpPr>
            <p:spPr>
              <a:xfrm rot="5400000">
                <a:off x="6023258" y="4454652"/>
                <a:ext cx="75892" cy="122932"/>
              </a:xfrm>
              <a:prstGeom prst="chevron">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00000"/>
                  </a:solidFill>
                  <a:effectLst/>
                  <a:uLnTx/>
                  <a:uFillTx/>
                  <a:latin typeface="Aptos"/>
                  <a:ea typeface="+mn-ea"/>
                  <a:cs typeface="+mn-cs"/>
                </a:endParaRPr>
              </a:p>
            </p:txBody>
          </p:sp>
          <p:sp>
            <p:nvSpPr>
              <p:cNvPr id="60" name="Arrow: Chevron 59">
                <a:extLst>
                  <a:ext uri="{FF2B5EF4-FFF2-40B4-BE49-F238E27FC236}">
                    <a16:creationId xmlns:a16="http://schemas.microsoft.com/office/drawing/2014/main" id="{C7888413-6A0C-4DC8-968E-5AA72861E6ED}"/>
                  </a:ext>
                </a:extLst>
              </p:cNvPr>
              <p:cNvSpPr/>
              <p:nvPr/>
            </p:nvSpPr>
            <p:spPr>
              <a:xfrm rot="5400000">
                <a:off x="6038344" y="4440989"/>
                <a:ext cx="45720" cy="74058"/>
              </a:xfrm>
              <a:prstGeom prst="chevron">
                <a:avLst/>
              </a:prstGeom>
              <a:solidFill>
                <a:srgbClr val="0070BE">
                  <a:lumMod val="40000"/>
                  <a:lumOff val="6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00000"/>
                  </a:solidFill>
                  <a:effectLst/>
                  <a:uLnTx/>
                  <a:uFillTx/>
                  <a:latin typeface="Aptos"/>
                  <a:ea typeface="+mn-ea"/>
                  <a:cs typeface="+mn-cs"/>
                </a:endParaRPr>
              </a:p>
            </p:txBody>
          </p:sp>
        </p:grpSp>
      </p:grpSp>
      <p:pic>
        <p:nvPicPr>
          <p:cNvPr id="17" name="Audio 16">
            <a:hlinkClick r:id="" action="ppaction://media"/>
            <a:extLst>
              <a:ext uri="{FF2B5EF4-FFF2-40B4-BE49-F238E27FC236}">
                <a16:creationId xmlns:a16="http://schemas.microsoft.com/office/drawing/2014/main" id="{15C12C9E-8C0A-0513-39EF-C5CF89D211BC}"/>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370779" t="-370779" r="-370779" b="-370779"/>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376351644"/>
      </p:ext>
    </p:extLst>
  </p:cSld>
  <p:clrMapOvr>
    <a:masterClrMapping/>
  </p:clrMapOvr>
  <mc:AlternateContent xmlns:mc="http://schemas.openxmlformats.org/markup-compatibility/2006" xmlns:p14="http://schemas.microsoft.com/office/powerpoint/2010/main">
    <mc:Choice Requires="p14">
      <p:transition spd="slow" p14:dur="2000" advTm="18979"/>
    </mc:Choice>
    <mc:Fallback xmlns="">
      <p:transition spd="slow" advTm="18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17"/>
                </p:tgtEl>
              </p:cMediaNode>
            </p:audio>
          </p:childTnLst>
        </p:cTn>
      </p:par>
    </p:tnLst>
    <p:bldLst>
      <p:bldP spid="29" grpId="0" animBg="1"/>
      <p:bldP spid="30" grpId="0"/>
      <p:bldP spid="31" grpId="0" animBg="1"/>
      <p:bldP spid="32" grpId="0"/>
      <p:bldP spid="33" grpId="0" animBg="1"/>
      <p:bldP spid="34" grpId="0"/>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7DD9B-D20A-B04E-DA09-E43E9202174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7E3A02F-49BE-4687-B9CE-D86468147658}"/>
              </a:ext>
            </a:extLst>
          </p:cNvPr>
          <p:cNvSpPr>
            <a:spLocks noGrp="1"/>
          </p:cNvSpPr>
          <p:nvPr>
            <p:ph type="title"/>
          </p:nvPr>
        </p:nvSpPr>
        <p:spPr>
          <a:xfrm>
            <a:off x="573024" y="672479"/>
            <a:ext cx="11045952" cy="362407"/>
          </a:xfrm>
        </p:spPr>
        <p:txBody>
          <a:bodyPr>
            <a:normAutofit/>
          </a:bodyPr>
          <a:lstStyle/>
          <a:p>
            <a:pPr algn="ctr"/>
            <a:r>
              <a:rPr lang="en-US" dirty="0"/>
              <a:t>CRG-023 Expresses Three Independent CARs, Targeting CD19, CD20, CD22</a:t>
            </a:r>
            <a:endParaRPr lang="en-IN" dirty="0"/>
          </a:p>
        </p:txBody>
      </p:sp>
      <p:sp>
        <p:nvSpPr>
          <p:cNvPr id="362" name="Rectangle: Rounded Corners 361">
            <a:extLst>
              <a:ext uri="{FF2B5EF4-FFF2-40B4-BE49-F238E27FC236}">
                <a16:creationId xmlns:a16="http://schemas.microsoft.com/office/drawing/2014/main" id="{5DBC1E36-71A1-46AD-A67C-7B759F464A32}"/>
              </a:ext>
            </a:extLst>
          </p:cNvPr>
          <p:cNvSpPr>
            <a:spLocks/>
          </p:cNvSpPr>
          <p:nvPr/>
        </p:nvSpPr>
        <p:spPr>
          <a:xfrm>
            <a:off x="574876" y="1898323"/>
            <a:ext cx="5407099" cy="4296737"/>
          </a:xfrm>
          <a:prstGeom prst="roundRect">
            <a:avLst>
              <a:gd name="adj" fmla="val 1321"/>
            </a:avLst>
          </a:prstGeom>
          <a:solidFill>
            <a:srgbClr val="FFFFFF"/>
          </a:solidFill>
          <a:ln w="31750" cap="flat" cmpd="sng" algn="ctr">
            <a:noFill/>
            <a:prstDash val="solid"/>
            <a:miter lim="800000"/>
          </a:ln>
          <a:effectLst>
            <a:outerShdw blurRad="38100" algn="ctr" rotWithShape="0">
              <a:prstClr val="black">
                <a:alpha val="19000"/>
              </a:prstClr>
            </a:outerShdw>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600CC"/>
              </a:solidFill>
              <a:effectLst/>
              <a:highlight>
                <a:srgbClr val="6600CC"/>
              </a:highlight>
              <a:uLnTx/>
              <a:uFillTx/>
              <a:latin typeface="Aptos"/>
              <a:ea typeface="+mn-ea"/>
              <a:cs typeface="+mn-cs"/>
            </a:endParaRPr>
          </a:p>
        </p:txBody>
      </p:sp>
      <p:grpSp>
        <p:nvGrpSpPr>
          <p:cNvPr id="364" name="Google Shape;1582;p2">
            <a:extLst>
              <a:ext uri="{FF2B5EF4-FFF2-40B4-BE49-F238E27FC236}">
                <a16:creationId xmlns:a16="http://schemas.microsoft.com/office/drawing/2014/main" id="{FAD710DA-64B6-44C3-9100-DB820FC865E6}"/>
              </a:ext>
            </a:extLst>
          </p:cNvPr>
          <p:cNvGrpSpPr/>
          <p:nvPr/>
        </p:nvGrpSpPr>
        <p:grpSpPr>
          <a:xfrm>
            <a:off x="745072" y="4711475"/>
            <a:ext cx="2358230" cy="1333697"/>
            <a:chOff x="2214562" y="1523319"/>
            <a:chExt cx="3819525" cy="2160133"/>
          </a:xfrm>
        </p:grpSpPr>
        <p:sp>
          <p:nvSpPr>
            <p:cNvPr id="365" name="Google Shape;1583;p2">
              <a:extLst>
                <a:ext uri="{FF2B5EF4-FFF2-40B4-BE49-F238E27FC236}">
                  <a16:creationId xmlns:a16="http://schemas.microsoft.com/office/drawing/2014/main" id="{B820D459-2EBB-40B3-9D7D-082489BFD78A}"/>
                </a:ext>
              </a:extLst>
            </p:cNvPr>
            <p:cNvSpPr/>
            <p:nvPr/>
          </p:nvSpPr>
          <p:spPr>
            <a:xfrm>
              <a:off x="2214562" y="1523319"/>
              <a:ext cx="3819525" cy="2021341"/>
            </a:xfrm>
            <a:custGeom>
              <a:avLst/>
              <a:gdLst/>
              <a:ahLst/>
              <a:cxnLst/>
              <a:rect l="l" t="t" r="r" b="b"/>
              <a:pathLst>
                <a:path w="3819525" h="2021341" extrusionOk="0">
                  <a:moveTo>
                    <a:pt x="3819525" y="1010330"/>
                  </a:moveTo>
                  <a:lnTo>
                    <a:pt x="1909763" y="0"/>
                  </a:lnTo>
                  <a:lnTo>
                    <a:pt x="0" y="1010330"/>
                  </a:lnTo>
                  <a:lnTo>
                    <a:pt x="1909763" y="2021341"/>
                  </a:lnTo>
                  <a:close/>
                </a:path>
              </a:pathLst>
            </a:custGeom>
            <a:solidFill>
              <a:srgbClr val="F15A29"/>
            </a:solidFill>
            <a:ln w="9525" cap="flat" cmpd="sng">
              <a:solidFill>
                <a:srgbClr val="F15A2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414244"/>
                </a:solidFill>
                <a:effectLst/>
                <a:uLnTx/>
                <a:uFillTx/>
                <a:latin typeface="Arial"/>
                <a:ea typeface="Arial"/>
                <a:cs typeface="Arial"/>
                <a:sym typeface="Arial"/>
              </a:endParaRPr>
            </a:p>
          </p:txBody>
        </p:sp>
        <p:sp>
          <p:nvSpPr>
            <p:cNvPr id="366" name="Google Shape;1584;p2">
              <a:extLst>
                <a:ext uri="{FF2B5EF4-FFF2-40B4-BE49-F238E27FC236}">
                  <a16:creationId xmlns:a16="http://schemas.microsoft.com/office/drawing/2014/main" id="{CF4F1C15-D446-4971-B6C6-67FFDE0434F3}"/>
                </a:ext>
              </a:extLst>
            </p:cNvPr>
            <p:cNvSpPr/>
            <p:nvPr/>
          </p:nvSpPr>
          <p:spPr>
            <a:xfrm>
              <a:off x="2214562" y="2533649"/>
              <a:ext cx="1909762" cy="1149803"/>
            </a:xfrm>
            <a:custGeom>
              <a:avLst/>
              <a:gdLst/>
              <a:ahLst/>
              <a:cxnLst/>
              <a:rect l="l" t="t" r="r" b="b"/>
              <a:pathLst>
                <a:path w="1909762" h="1149803" extrusionOk="0">
                  <a:moveTo>
                    <a:pt x="1909763" y="1149804"/>
                  </a:moveTo>
                  <a:lnTo>
                    <a:pt x="0" y="139473"/>
                  </a:lnTo>
                  <a:lnTo>
                    <a:pt x="0" y="0"/>
                  </a:lnTo>
                  <a:lnTo>
                    <a:pt x="1909763" y="1011011"/>
                  </a:lnTo>
                  <a:close/>
                </a:path>
              </a:pathLst>
            </a:custGeom>
            <a:solidFill>
              <a:srgbClr val="F8AC94"/>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414244"/>
                </a:solidFill>
                <a:effectLst/>
                <a:uLnTx/>
                <a:uFillTx/>
                <a:latin typeface="Arial"/>
                <a:ea typeface="Arial"/>
                <a:cs typeface="Arial"/>
                <a:sym typeface="Arial"/>
              </a:endParaRPr>
            </a:p>
          </p:txBody>
        </p:sp>
        <p:sp>
          <p:nvSpPr>
            <p:cNvPr id="367" name="Google Shape;1585;p2">
              <a:extLst>
                <a:ext uri="{FF2B5EF4-FFF2-40B4-BE49-F238E27FC236}">
                  <a16:creationId xmlns:a16="http://schemas.microsoft.com/office/drawing/2014/main" id="{40F82D6D-77D9-4ABA-9E4E-81C88646EC9A}"/>
                </a:ext>
              </a:extLst>
            </p:cNvPr>
            <p:cNvSpPr/>
            <p:nvPr/>
          </p:nvSpPr>
          <p:spPr>
            <a:xfrm>
              <a:off x="4124325" y="2533649"/>
              <a:ext cx="1909762" cy="1149803"/>
            </a:xfrm>
            <a:custGeom>
              <a:avLst/>
              <a:gdLst/>
              <a:ahLst/>
              <a:cxnLst/>
              <a:rect l="l" t="t" r="r" b="b"/>
              <a:pathLst>
                <a:path w="1909762" h="1149803" extrusionOk="0">
                  <a:moveTo>
                    <a:pt x="1909763" y="0"/>
                  </a:moveTo>
                  <a:lnTo>
                    <a:pt x="0" y="1011011"/>
                  </a:lnTo>
                  <a:lnTo>
                    <a:pt x="0" y="1149804"/>
                  </a:lnTo>
                  <a:lnTo>
                    <a:pt x="1909763" y="139473"/>
                  </a:lnTo>
                  <a:close/>
                </a:path>
              </a:pathLst>
            </a:custGeom>
            <a:solidFill>
              <a:srgbClr val="F15A29">
                <a:lumMod val="7500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414244"/>
                </a:solidFill>
                <a:effectLst/>
                <a:uLnTx/>
                <a:uFillTx/>
                <a:latin typeface="Arial"/>
                <a:ea typeface="Arial"/>
                <a:cs typeface="Arial"/>
                <a:sym typeface="Arial"/>
              </a:endParaRPr>
            </a:p>
          </p:txBody>
        </p:sp>
      </p:grpSp>
      <p:grpSp>
        <p:nvGrpSpPr>
          <p:cNvPr id="368" name="Google Shape;1582;p2">
            <a:extLst>
              <a:ext uri="{FF2B5EF4-FFF2-40B4-BE49-F238E27FC236}">
                <a16:creationId xmlns:a16="http://schemas.microsoft.com/office/drawing/2014/main" id="{033DBB3A-E79C-4925-93F7-55B554EAEC5C}"/>
              </a:ext>
            </a:extLst>
          </p:cNvPr>
          <p:cNvGrpSpPr/>
          <p:nvPr/>
        </p:nvGrpSpPr>
        <p:grpSpPr>
          <a:xfrm>
            <a:off x="745072" y="3875219"/>
            <a:ext cx="2358230" cy="1333697"/>
            <a:chOff x="2214562" y="1523319"/>
            <a:chExt cx="3819525" cy="2160133"/>
          </a:xfrm>
        </p:grpSpPr>
        <p:sp>
          <p:nvSpPr>
            <p:cNvPr id="369" name="Google Shape;1583;p2">
              <a:extLst>
                <a:ext uri="{FF2B5EF4-FFF2-40B4-BE49-F238E27FC236}">
                  <a16:creationId xmlns:a16="http://schemas.microsoft.com/office/drawing/2014/main" id="{1D1AB97F-F9D9-4371-90CA-9700FC17C973}"/>
                </a:ext>
              </a:extLst>
            </p:cNvPr>
            <p:cNvSpPr/>
            <p:nvPr/>
          </p:nvSpPr>
          <p:spPr>
            <a:xfrm>
              <a:off x="2214562" y="1523319"/>
              <a:ext cx="3819525" cy="2021341"/>
            </a:xfrm>
            <a:custGeom>
              <a:avLst/>
              <a:gdLst/>
              <a:ahLst/>
              <a:cxnLst/>
              <a:rect l="l" t="t" r="r" b="b"/>
              <a:pathLst>
                <a:path w="3819525" h="2021341" extrusionOk="0">
                  <a:moveTo>
                    <a:pt x="3819525" y="1010330"/>
                  </a:moveTo>
                  <a:lnTo>
                    <a:pt x="1909763" y="0"/>
                  </a:lnTo>
                  <a:lnTo>
                    <a:pt x="0" y="1010330"/>
                  </a:lnTo>
                  <a:lnTo>
                    <a:pt x="1909763" y="2021341"/>
                  </a:lnTo>
                  <a:close/>
                </a:path>
              </a:pathLst>
            </a:custGeom>
            <a:solidFill>
              <a:srgbClr val="0070BE"/>
            </a:solidFill>
            <a:ln w="9525" cap="flat" cmpd="sng">
              <a:solidFill>
                <a:srgbClr val="0070BE"/>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FFFFFF"/>
                </a:buClr>
                <a:buSzPts val="1800"/>
                <a:buFontTx/>
                <a:buNone/>
                <a:tabLst/>
                <a:defRPr/>
              </a:pPr>
              <a:endParaRPr kumimoji="0" sz="1800" b="0" i="0" u="none" strike="noStrike" kern="0" cap="none" spc="0" normalizeH="0" baseline="0" noProof="0">
                <a:ln>
                  <a:noFill/>
                </a:ln>
                <a:solidFill>
                  <a:srgbClr val="414244"/>
                </a:solidFill>
                <a:effectLst/>
                <a:uLnTx/>
                <a:uFillTx/>
                <a:latin typeface="Arial"/>
                <a:cs typeface="Arial"/>
                <a:sym typeface="Arial"/>
              </a:endParaRPr>
            </a:p>
          </p:txBody>
        </p:sp>
        <p:sp>
          <p:nvSpPr>
            <p:cNvPr id="370" name="Google Shape;1584;p2">
              <a:extLst>
                <a:ext uri="{FF2B5EF4-FFF2-40B4-BE49-F238E27FC236}">
                  <a16:creationId xmlns:a16="http://schemas.microsoft.com/office/drawing/2014/main" id="{44A5FC9B-12A8-4911-9B18-B7C90FA7292A}"/>
                </a:ext>
              </a:extLst>
            </p:cNvPr>
            <p:cNvSpPr/>
            <p:nvPr/>
          </p:nvSpPr>
          <p:spPr>
            <a:xfrm>
              <a:off x="2214562" y="2533649"/>
              <a:ext cx="1909762" cy="1149803"/>
            </a:xfrm>
            <a:custGeom>
              <a:avLst/>
              <a:gdLst/>
              <a:ahLst/>
              <a:cxnLst/>
              <a:rect l="l" t="t" r="r" b="b"/>
              <a:pathLst>
                <a:path w="1909762" h="1149803" extrusionOk="0">
                  <a:moveTo>
                    <a:pt x="1909763" y="1149804"/>
                  </a:moveTo>
                  <a:lnTo>
                    <a:pt x="0" y="139473"/>
                  </a:lnTo>
                  <a:lnTo>
                    <a:pt x="0" y="0"/>
                  </a:lnTo>
                  <a:lnTo>
                    <a:pt x="1909763" y="1011011"/>
                  </a:lnTo>
                  <a:close/>
                </a:path>
              </a:pathLst>
            </a:custGeom>
            <a:solidFill>
              <a:srgbClr val="0070BE">
                <a:lumMod val="60000"/>
                <a:lumOff val="4000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FFFFFF"/>
                </a:buClr>
                <a:buSzPts val="1800"/>
                <a:buFontTx/>
                <a:buNone/>
                <a:tabLst/>
                <a:defRPr/>
              </a:pPr>
              <a:endParaRPr kumimoji="0" sz="1800" b="0" i="0" u="none" strike="noStrike" kern="0" cap="none" spc="0" normalizeH="0" baseline="0" noProof="0">
                <a:ln>
                  <a:noFill/>
                </a:ln>
                <a:solidFill>
                  <a:srgbClr val="414244"/>
                </a:solidFill>
                <a:effectLst/>
                <a:uLnTx/>
                <a:uFillTx/>
                <a:latin typeface="Arial"/>
                <a:cs typeface="Arial"/>
                <a:sym typeface="Arial"/>
              </a:endParaRPr>
            </a:p>
          </p:txBody>
        </p:sp>
        <p:sp>
          <p:nvSpPr>
            <p:cNvPr id="371" name="Google Shape;1585;p2">
              <a:extLst>
                <a:ext uri="{FF2B5EF4-FFF2-40B4-BE49-F238E27FC236}">
                  <a16:creationId xmlns:a16="http://schemas.microsoft.com/office/drawing/2014/main" id="{072C0800-B02E-40BE-8C05-7DA8C8C699A6}"/>
                </a:ext>
              </a:extLst>
            </p:cNvPr>
            <p:cNvSpPr/>
            <p:nvPr/>
          </p:nvSpPr>
          <p:spPr>
            <a:xfrm>
              <a:off x="4124325" y="2533649"/>
              <a:ext cx="1909762" cy="1149803"/>
            </a:xfrm>
            <a:custGeom>
              <a:avLst/>
              <a:gdLst/>
              <a:ahLst/>
              <a:cxnLst/>
              <a:rect l="l" t="t" r="r" b="b"/>
              <a:pathLst>
                <a:path w="1909762" h="1149803" extrusionOk="0">
                  <a:moveTo>
                    <a:pt x="1909763" y="0"/>
                  </a:moveTo>
                  <a:lnTo>
                    <a:pt x="0" y="1011011"/>
                  </a:lnTo>
                  <a:lnTo>
                    <a:pt x="0" y="1149804"/>
                  </a:lnTo>
                  <a:lnTo>
                    <a:pt x="1909763" y="139473"/>
                  </a:lnTo>
                  <a:close/>
                </a:path>
              </a:pathLst>
            </a:custGeom>
            <a:solidFill>
              <a:srgbClr val="19416B">
                <a:lumMod val="5000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414244"/>
                </a:solidFill>
                <a:effectLst/>
                <a:uLnTx/>
                <a:uFillTx/>
                <a:latin typeface="Arial"/>
                <a:ea typeface="Arial"/>
                <a:cs typeface="Arial"/>
                <a:sym typeface="Arial"/>
              </a:endParaRPr>
            </a:p>
          </p:txBody>
        </p:sp>
      </p:grpSp>
      <p:grpSp>
        <p:nvGrpSpPr>
          <p:cNvPr id="372" name="Google Shape;1582;p2">
            <a:extLst>
              <a:ext uri="{FF2B5EF4-FFF2-40B4-BE49-F238E27FC236}">
                <a16:creationId xmlns:a16="http://schemas.microsoft.com/office/drawing/2014/main" id="{CD038A8C-F8D4-4FF5-8F6E-B3F17C517C65}"/>
              </a:ext>
            </a:extLst>
          </p:cNvPr>
          <p:cNvGrpSpPr/>
          <p:nvPr/>
        </p:nvGrpSpPr>
        <p:grpSpPr>
          <a:xfrm>
            <a:off x="745072" y="3038962"/>
            <a:ext cx="2358230" cy="1333697"/>
            <a:chOff x="2214562" y="1523319"/>
            <a:chExt cx="3819525" cy="2160133"/>
          </a:xfrm>
        </p:grpSpPr>
        <p:sp>
          <p:nvSpPr>
            <p:cNvPr id="373" name="Google Shape;1583;p2">
              <a:extLst>
                <a:ext uri="{FF2B5EF4-FFF2-40B4-BE49-F238E27FC236}">
                  <a16:creationId xmlns:a16="http://schemas.microsoft.com/office/drawing/2014/main" id="{CC22F5CE-9055-4EFF-9093-91F4EFAE7BFF}"/>
                </a:ext>
              </a:extLst>
            </p:cNvPr>
            <p:cNvSpPr/>
            <p:nvPr/>
          </p:nvSpPr>
          <p:spPr>
            <a:xfrm>
              <a:off x="2214562" y="1523319"/>
              <a:ext cx="3819525" cy="2021341"/>
            </a:xfrm>
            <a:custGeom>
              <a:avLst/>
              <a:gdLst/>
              <a:ahLst/>
              <a:cxnLst/>
              <a:rect l="l" t="t" r="r" b="b"/>
              <a:pathLst>
                <a:path w="3819525" h="2021341" extrusionOk="0">
                  <a:moveTo>
                    <a:pt x="3819525" y="1010330"/>
                  </a:moveTo>
                  <a:lnTo>
                    <a:pt x="1909763" y="0"/>
                  </a:lnTo>
                  <a:lnTo>
                    <a:pt x="0" y="1010330"/>
                  </a:lnTo>
                  <a:lnTo>
                    <a:pt x="1909763" y="2021341"/>
                  </a:lnTo>
                  <a:close/>
                </a:path>
              </a:pathLst>
            </a:custGeom>
            <a:solidFill>
              <a:srgbClr val="0070BE"/>
            </a:solidFill>
            <a:ln w="9525" cap="flat" cmpd="sng">
              <a:solidFill>
                <a:srgbClr val="0070BE"/>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FFFFFF"/>
                </a:buClr>
                <a:buSzPts val="1800"/>
                <a:buFontTx/>
                <a:buNone/>
                <a:tabLst/>
                <a:defRPr/>
              </a:pPr>
              <a:endParaRPr kumimoji="0" sz="1800" b="0" i="0" u="none" strike="noStrike" kern="0" cap="none" spc="0" normalizeH="0" baseline="0" noProof="0">
                <a:ln>
                  <a:noFill/>
                </a:ln>
                <a:solidFill>
                  <a:srgbClr val="414244"/>
                </a:solidFill>
                <a:effectLst/>
                <a:uLnTx/>
                <a:uFillTx/>
                <a:latin typeface="Arial"/>
                <a:cs typeface="Arial"/>
                <a:sym typeface="Arial"/>
              </a:endParaRPr>
            </a:p>
          </p:txBody>
        </p:sp>
        <p:sp>
          <p:nvSpPr>
            <p:cNvPr id="374" name="Google Shape;1584;p2">
              <a:extLst>
                <a:ext uri="{FF2B5EF4-FFF2-40B4-BE49-F238E27FC236}">
                  <a16:creationId xmlns:a16="http://schemas.microsoft.com/office/drawing/2014/main" id="{505639AD-1121-465B-9E78-DD14E2BF60C4}"/>
                </a:ext>
              </a:extLst>
            </p:cNvPr>
            <p:cNvSpPr/>
            <p:nvPr/>
          </p:nvSpPr>
          <p:spPr>
            <a:xfrm>
              <a:off x="2214562" y="2533649"/>
              <a:ext cx="1909762" cy="1149803"/>
            </a:xfrm>
            <a:custGeom>
              <a:avLst/>
              <a:gdLst/>
              <a:ahLst/>
              <a:cxnLst/>
              <a:rect l="l" t="t" r="r" b="b"/>
              <a:pathLst>
                <a:path w="1909762" h="1149803" extrusionOk="0">
                  <a:moveTo>
                    <a:pt x="1909763" y="1149804"/>
                  </a:moveTo>
                  <a:lnTo>
                    <a:pt x="0" y="139473"/>
                  </a:lnTo>
                  <a:lnTo>
                    <a:pt x="0" y="0"/>
                  </a:lnTo>
                  <a:lnTo>
                    <a:pt x="1909763" y="1011011"/>
                  </a:lnTo>
                  <a:close/>
                </a:path>
              </a:pathLst>
            </a:custGeom>
            <a:solidFill>
              <a:srgbClr val="0070BE">
                <a:lumMod val="60000"/>
                <a:lumOff val="4000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FFFFFF"/>
                </a:buClr>
                <a:buSzPts val="1800"/>
                <a:buFontTx/>
                <a:buNone/>
                <a:tabLst/>
                <a:defRPr/>
              </a:pPr>
              <a:endParaRPr kumimoji="0" sz="1800" b="0" i="0" u="none" strike="noStrike" kern="0" cap="none" spc="0" normalizeH="0" baseline="0" noProof="0">
                <a:ln>
                  <a:noFill/>
                </a:ln>
                <a:solidFill>
                  <a:srgbClr val="414244"/>
                </a:solidFill>
                <a:effectLst/>
                <a:uLnTx/>
                <a:uFillTx/>
                <a:latin typeface="Arial"/>
                <a:cs typeface="Arial"/>
                <a:sym typeface="Arial"/>
              </a:endParaRPr>
            </a:p>
          </p:txBody>
        </p:sp>
        <p:sp>
          <p:nvSpPr>
            <p:cNvPr id="375" name="Google Shape;1585;p2">
              <a:extLst>
                <a:ext uri="{FF2B5EF4-FFF2-40B4-BE49-F238E27FC236}">
                  <a16:creationId xmlns:a16="http://schemas.microsoft.com/office/drawing/2014/main" id="{E89784B8-C8CD-4DAD-B4AD-BCA6843E06B0}"/>
                </a:ext>
              </a:extLst>
            </p:cNvPr>
            <p:cNvSpPr/>
            <p:nvPr/>
          </p:nvSpPr>
          <p:spPr>
            <a:xfrm>
              <a:off x="4124325" y="2533649"/>
              <a:ext cx="1909762" cy="1149803"/>
            </a:xfrm>
            <a:custGeom>
              <a:avLst/>
              <a:gdLst/>
              <a:ahLst/>
              <a:cxnLst/>
              <a:rect l="l" t="t" r="r" b="b"/>
              <a:pathLst>
                <a:path w="1909762" h="1149803" extrusionOk="0">
                  <a:moveTo>
                    <a:pt x="1909763" y="0"/>
                  </a:moveTo>
                  <a:lnTo>
                    <a:pt x="0" y="1011011"/>
                  </a:lnTo>
                  <a:lnTo>
                    <a:pt x="0" y="1149804"/>
                  </a:lnTo>
                  <a:lnTo>
                    <a:pt x="1909763" y="139473"/>
                  </a:lnTo>
                  <a:close/>
                </a:path>
              </a:pathLst>
            </a:custGeom>
            <a:solidFill>
              <a:srgbClr val="19416B">
                <a:lumMod val="5000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414244"/>
                </a:solidFill>
                <a:effectLst/>
                <a:uLnTx/>
                <a:uFillTx/>
                <a:latin typeface="Arial"/>
                <a:ea typeface="Arial"/>
                <a:cs typeface="Arial"/>
                <a:sym typeface="Arial"/>
              </a:endParaRPr>
            </a:p>
          </p:txBody>
        </p:sp>
      </p:grpSp>
      <p:sp>
        <p:nvSpPr>
          <p:cNvPr id="377" name="Rectangle 376">
            <a:extLst>
              <a:ext uri="{FF2B5EF4-FFF2-40B4-BE49-F238E27FC236}">
                <a16:creationId xmlns:a16="http://schemas.microsoft.com/office/drawing/2014/main" id="{CA808371-65E2-490D-B4C9-C4945D0E75A2}"/>
              </a:ext>
            </a:extLst>
          </p:cNvPr>
          <p:cNvSpPr>
            <a:spLocks/>
          </p:cNvSpPr>
          <p:nvPr/>
        </p:nvSpPr>
        <p:spPr>
          <a:xfrm>
            <a:off x="574876" y="1376934"/>
            <a:ext cx="5407099" cy="607713"/>
          </a:xfrm>
          <a:prstGeom prst="rect">
            <a:avLst/>
          </a:prstGeom>
          <a:solidFill>
            <a:srgbClr val="19416B"/>
          </a:solidFill>
          <a:ln w="19050" cap="flat" cmpd="sng" algn="ctr">
            <a:noFill/>
            <a:prstDash val="solid"/>
            <a:miter lim="800000"/>
          </a:ln>
          <a:effectLst/>
        </p:spPr>
        <p:txBody>
          <a:bodyPr lIns="14400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ptos"/>
                <a:ea typeface="+mn-ea"/>
                <a:cs typeface="+mn-cs"/>
              </a:rPr>
              <a:t>Functional optimization through engineering and screening</a:t>
            </a:r>
          </a:p>
        </p:txBody>
      </p:sp>
      <p:grpSp>
        <p:nvGrpSpPr>
          <p:cNvPr id="2" name="Group 1">
            <a:extLst>
              <a:ext uri="{FF2B5EF4-FFF2-40B4-BE49-F238E27FC236}">
                <a16:creationId xmlns:a16="http://schemas.microsoft.com/office/drawing/2014/main" id="{E8FBCDC2-7717-1597-E19B-C09B57B1B250}"/>
              </a:ext>
            </a:extLst>
          </p:cNvPr>
          <p:cNvGrpSpPr/>
          <p:nvPr/>
        </p:nvGrpSpPr>
        <p:grpSpPr>
          <a:xfrm>
            <a:off x="745072" y="2202705"/>
            <a:ext cx="5068989" cy="1333697"/>
            <a:chOff x="745072" y="2202705"/>
            <a:chExt cx="5068989" cy="1333697"/>
          </a:xfrm>
        </p:grpSpPr>
        <p:sp>
          <p:nvSpPr>
            <p:cNvPr id="379" name="TextBox 378">
              <a:extLst>
                <a:ext uri="{FF2B5EF4-FFF2-40B4-BE49-F238E27FC236}">
                  <a16:creationId xmlns:a16="http://schemas.microsoft.com/office/drawing/2014/main" id="{316D7A90-599E-475E-9EDC-5E63715858F8}"/>
                </a:ext>
              </a:extLst>
            </p:cNvPr>
            <p:cNvSpPr txBox="1"/>
            <p:nvPr/>
          </p:nvSpPr>
          <p:spPr>
            <a:xfrm>
              <a:off x="3319769" y="2546388"/>
              <a:ext cx="2494292" cy="646331"/>
            </a:xfrm>
            <a:prstGeom prst="rect">
              <a:avLst/>
            </a:prstGeom>
            <a:noFill/>
          </p:spPr>
          <p:txBody>
            <a:bodyPr wrap="squar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rPr>
                <a:t>Novel, human </a:t>
              </a:r>
              <a:r>
                <a:rPr kumimoji="0" lang="en-US" sz="1400" b="1" i="0" u="none" strike="noStrike" kern="0" cap="none" spc="0" normalizeH="0" baseline="0" noProof="0" err="1">
                  <a:ln>
                    <a:noFill/>
                  </a:ln>
                  <a:solidFill>
                    <a:srgbClr val="000000"/>
                  </a:solidFill>
                  <a:effectLst/>
                  <a:uLnTx/>
                  <a:uFillTx/>
                </a:rPr>
                <a:t>scFvs</a:t>
              </a:r>
              <a:r>
                <a:rPr kumimoji="0" lang="en-US" sz="1400" b="0" i="0" u="none" strike="noStrike" kern="0" cap="none" spc="0" normalizeH="0" baseline="0" noProof="0">
                  <a:ln>
                    <a:noFill/>
                  </a:ln>
                  <a:solidFill>
                    <a:srgbClr val="000000"/>
                  </a:solidFill>
                  <a:effectLst/>
                  <a:uLnTx/>
                  <a:uFillTx/>
                </a:rPr>
                <a:t> from antibody discovery campaigns for </a:t>
              </a:r>
              <a:r>
                <a:rPr kumimoji="0" lang="en-US" sz="1400" b="1" i="0" u="none" strike="noStrike" kern="0" cap="none" spc="0" normalizeH="0" baseline="0" noProof="0">
                  <a:ln>
                    <a:noFill/>
                  </a:ln>
                  <a:solidFill>
                    <a:srgbClr val="000000"/>
                  </a:solidFill>
                  <a:effectLst/>
                  <a:uLnTx/>
                  <a:uFillTx/>
                </a:rPr>
                <a:t>CD19</a:t>
              </a:r>
              <a:r>
                <a:rPr kumimoji="0" lang="en-US" sz="1400" b="0" i="0" u="none" strike="noStrike" kern="0" cap="none" spc="0" normalizeH="0" baseline="0" noProof="0">
                  <a:ln>
                    <a:noFill/>
                  </a:ln>
                  <a:solidFill>
                    <a:srgbClr val="000000"/>
                  </a:solidFill>
                  <a:effectLst/>
                  <a:uLnTx/>
                  <a:uFillTx/>
                </a:rPr>
                <a:t> and </a:t>
              </a:r>
              <a:r>
                <a:rPr kumimoji="0" lang="en-US" sz="1400" b="1" i="0" u="none" strike="noStrike" kern="0" cap="none" spc="0" normalizeH="0" baseline="0" noProof="0">
                  <a:ln>
                    <a:noFill/>
                  </a:ln>
                  <a:solidFill>
                    <a:srgbClr val="000000"/>
                  </a:solidFill>
                  <a:effectLst/>
                  <a:uLnTx/>
                  <a:uFillTx/>
                </a:rPr>
                <a:t>CD20</a:t>
              </a:r>
              <a:endParaRPr kumimoji="0" lang="en-US" sz="1400" b="0" i="0" u="none" strike="noStrike" kern="0" cap="none" spc="0" normalizeH="0" baseline="0" noProof="0">
                <a:ln>
                  <a:noFill/>
                </a:ln>
                <a:solidFill>
                  <a:srgbClr val="000000"/>
                </a:solidFill>
                <a:effectLst/>
                <a:uLnTx/>
                <a:uFillTx/>
              </a:endParaRPr>
            </a:p>
          </p:txBody>
        </p:sp>
        <p:grpSp>
          <p:nvGrpSpPr>
            <p:cNvPr id="380" name="Google Shape;1582;p2">
              <a:extLst>
                <a:ext uri="{FF2B5EF4-FFF2-40B4-BE49-F238E27FC236}">
                  <a16:creationId xmlns:a16="http://schemas.microsoft.com/office/drawing/2014/main" id="{11246387-F02F-428F-A84A-C3D034072306}"/>
                </a:ext>
              </a:extLst>
            </p:cNvPr>
            <p:cNvGrpSpPr/>
            <p:nvPr/>
          </p:nvGrpSpPr>
          <p:grpSpPr>
            <a:xfrm>
              <a:off x="745072" y="2202705"/>
              <a:ext cx="2358230" cy="1333697"/>
              <a:chOff x="2214562" y="1523319"/>
              <a:chExt cx="3819525" cy="2160133"/>
            </a:xfrm>
          </p:grpSpPr>
          <p:sp>
            <p:nvSpPr>
              <p:cNvPr id="381" name="Google Shape;1583;p2">
                <a:extLst>
                  <a:ext uri="{FF2B5EF4-FFF2-40B4-BE49-F238E27FC236}">
                    <a16:creationId xmlns:a16="http://schemas.microsoft.com/office/drawing/2014/main" id="{7A1B0351-5836-4481-8825-0743FD5D6528}"/>
                  </a:ext>
                </a:extLst>
              </p:cNvPr>
              <p:cNvSpPr/>
              <p:nvPr/>
            </p:nvSpPr>
            <p:spPr>
              <a:xfrm>
                <a:off x="2214562" y="1523319"/>
                <a:ext cx="3819525" cy="2021341"/>
              </a:xfrm>
              <a:custGeom>
                <a:avLst/>
                <a:gdLst/>
                <a:ahLst/>
                <a:cxnLst/>
                <a:rect l="l" t="t" r="r" b="b"/>
                <a:pathLst>
                  <a:path w="3819525" h="2021341" extrusionOk="0">
                    <a:moveTo>
                      <a:pt x="3819525" y="1010330"/>
                    </a:moveTo>
                    <a:lnTo>
                      <a:pt x="1909763" y="0"/>
                    </a:lnTo>
                    <a:lnTo>
                      <a:pt x="0" y="1010330"/>
                    </a:lnTo>
                    <a:lnTo>
                      <a:pt x="1909763" y="2021341"/>
                    </a:lnTo>
                    <a:close/>
                  </a:path>
                </a:pathLst>
              </a:custGeom>
              <a:solidFill>
                <a:srgbClr val="0070BE"/>
              </a:solidFill>
              <a:ln w="9525" cap="flat" cmpd="sng">
                <a:solidFill>
                  <a:srgbClr val="0070BE"/>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414244"/>
                  </a:solidFill>
                  <a:effectLst/>
                  <a:uLnTx/>
                  <a:uFillTx/>
                  <a:latin typeface="Arial"/>
                  <a:ea typeface="Arial"/>
                  <a:cs typeface="Arial"/>
                  <a:sym typeface="Arial"/>
                </a:endParaRPr>
              </a:p>
            </p:txBody>
          </p:sp>
          <p:sp>
            <p:nvSpPr>
              <p:cNvPr id="382" name="Google Shape;1584;p2">
                <a:extLst>
                  <a:ext uri="{FF2B5EF4-FFF2-40B4-BE49-F238E27FC236}">
                    <a16:creationId xmlns:a16="http://schemas.microsoft.com/office/drawing/2014/main" id="{F18EDFD0-351C-4E37-A93F-0AE3F2962F88}"/>
                  </a:ext>
                </a:extLst>
              </p:cNvPr>
              <p:cNvSpPr/>
              <p:nvPr/>
            </p:nvSpPr>
            <p:spPr>
              <a:xfrm>
                <a:off x="2214562" y="2533649"/>
                <a:ext cx="1909762" cy="1149803"/>
              </a:xfrm>
              <a:custGeom>
                <a:avLst/>
                <a:gdLst/>
                <a:ahLst/>
                <a:cxnLst/>
                <a:rect l="l" t="t" r="r" b="b"/>
                <a:pathLst>
                  <a:path w="1909762" h="1149803" extrusionOk="0">
                    <a:moveTo>
                      <a:pt x="1909763" y="1149804"/>
                    </a:moveTo>
                    <a:lnTo>
                      <a:pt x="0" y="139473"/>
                    </a:lnTo>
                    <a:lnTo>
                      <a:pt x="0" y="0"/>
                    </a:lnTo>
                    <a:lnTo>
                      <a:pt x="1909763" y="1011011"/>
                    </a:lnTo>
                    <a:close/>
                  </a:path>
                </a:pathLst>
              </a:custGeom>
              <a:solidFill>
                <a:srgbClr val="0070BE">
                  <a:lumMod val="60000"/>
                  <a:lumOff val="4000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414244"/>
                  </a:solidFill>
                  <a:effectLst/>
                  <a:uLnTx/>
                  <a:uFillTx/>
                  <a:latin typeface="Arial"/>
                  <a:ea typeface="Arial"/>
                  <a:cs typeface="Arial"/>
                  <a:sym typeface="Arial"/>
                </a:endParaRPr>
              </a:p>
            </p:txBody>
          </p:sp>
          <p:sp>
            <p:nvSpPr>
              <p:cNvPr id="383" name="Google Shape;1585;p2">
                <a:extLst>
                  <a:ext uri="{FF2B5EF4-FFF2-40B4-BE49-F238E27FC236}">
                    <a16:creationId xmlns:a16="http://schemas.microsoft.com/office/drawing/2014/main" id="{2ECA4D75-0E9D-4E38-87C3-7A88E3189620}"/>
                  </a:ext>
                </a:extLst>
              </p:cNvPr>
              <p:cNvSpPr/>
              <p:nvPr/>
            </p:nvSpPr>
            <p:spPr>
              <a:xfrm>
                <a:off x="4124325" y="2533649"/>
                <a:ext cx="1909762" cy="1149803"/>
              </a:xfrm>
              <a:custGeom>
                <a:avLst/>
                <a:gdLst/>
                <a:ahLst/>
                <a:cxnLst/>
                <a:rect l="l" t="t" r="r" b="b"/>
                <a:pathLst>
                  <a:path w="1909762" h="1149803" extrusionOk="0">
                    <a:moveTo>
                      <a:pt x="1909763" y="0"/>
                    </a:moveTo>
                    <a:lnTo>
                      <a:pt x="0" y="1011011"/>
                    </a:lnTo>
                    <a:lnTo>
                      <a:pt x="0" y="1149804"/>
                    </a:lnTo>
                    <a:lnTo>
                      <a:pt x="1909763" y="139473"/>
                    </a:lnTo>
                    <a:close/>
                  </a:path>
                </a:pathLst>
              </a:custGeom>
              <a:solidFill>
                <a:srgbClr val="19416B">
                  <a:lumMod val="5000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414244"/>
                  </a:solidFill>
                  <a:effectLst/>
                  <a:uLnTx/>
                  <a:uFillTx/>
                  <a:latin typeface="Arial"/>
                  <a:ea typeface="Arial"/>
                  <a:cs typeface="Arial"/>
                  <a:sym typeface="Arial"/>
                </a:endParaRPr>
              </a:p>
            </p:txBody>
          </p:sp>
        </p:grpSp>
      </p:grpSp>
      <p:sp>
        <p:nvSpPr>
          <p:cNvPr id="386" name="TextBox 385">
            <a:extLst>
              <a:ext uri="{FF2B5EF4-FFF2-40B4-BE49-F238E27FC236}">
                <a16:creationId xmlns:a16="http://schemas.microsoft.com/office/drawing/2014/main" id="{9B0EBED1-82DF-4B3B-A2E5-5E73095491F8}"/>
              </a:ext>
            </a:extLst>
          </p:cNvPr>
          <p:cNvSpPr txBox="1"/>
          <p:nvPr/>
        </p:nvSpPr>
        <p:spPr>
          <a:xfrm>
            <a:off x="3319769" y="3490367"/>
            <a:ext cx="2494292" cy="430887"/>
          </a:xfrm>
          <a:prstGeom prst="rect">
            <a:avLst/>
          </a:prstGeom>
          <a:noFill/>
        </p:spPr>
        <p:txBody>
          <a:bodyPr wrap="squar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rPr>
              <a:t>Top </a:t>
            </a:r>
            <a:r>
              <a:rPr kumimoji="0" lang="en-US" sz="1400" b="1" i="0" u="none" strike="noStrike" kern="0" cap="none" spc="0" normalizeH="0" baseline="0" noProof="0">
                <a:ln>
                  <a:noFill/>
                </a:ln>
                <a:solidFill>
                  <a:srgbClr val="000000"/>
                </a:solidFill>
                <a:effectLst/>
                <a:uLnTx/>
                <a:uFillTx/>
              </a:rPr>
              <a:t>CD19 and CD20 binders </a:t>
            </a:r>
            <a:r>
              <a:rPr kumimoji="0" lang="en-US" sz="1400" b="0" i="0" u="none" strike="noStrike" kern="0" cap="none" spc="0" normalizeH="0" baseline="0" noProof="0">
                <a:ln>
                  <a:noFill/>
                </a:ln>
                <a:solidFill>
                  <a:srgbClr val="000000"/>
                </a:solidFill>
                <a:effectLst/>
                <a:uLnTx/>
                <a:uFillTx/>
              </a:rPr>
              <a:t>as mono-specific CARs </a:t>
            </a:r>
          </a:p>
        </p:txBody>
      </p:sp>
      <p:sp>
        <p:nvSpPr>
          <p:cNvPr id="387" name="TextBox 386">
            <a:extLst>
              <a:ext uri="{FF2B5EF4-FFF2-40B4-BE49-F238E27FC236}">
                <a16:creationId xmlns:a16="http://schemas.microsoft.com/office/drawing/2014/main" id="{592E95BA-D5BC-4608-81A0-2C25D1DD5A88}"/>
              </a:ext>
            </a:extLst>
          </p:cNvPr>
          <p:cNvSpPr txBox="1"/>
          <p:nvPr/>
        </p:nvSpPr>
        <p:spPr>
          <a:xfrm>
            <a:off x="3319768" y="4326624"/>
            <a:ext cx="2662205" cy="430887"/>
          </a:xfrm>
          <a:prstGeom prst="rect">
            <a:avLst/>
          </a:prstGeom>
          <a:noFill/>
        </p:spPr>
        <p:txBody>
          <a:bodyPr wrap="squar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rPr>
              <a:t>Top CARs in </a:t>
            </a:r>
            <a:r>
              <a:rPr kumimoji="0" lang="en-US" sz="1400" b="1" i="0" u="none" strike="noStrike" kern="0" cap="none" spc="0" normalizeH="0" baseline="0" noProof="0">
                <a:ln>
                  <a:noFill/>
                </a:ln>
                <a:solidFill>
                  <a:srgbClr val="000000"/>
                </a:solidFill>
                <a:effectLst/>
                <a:uLnTx/>
                <a:uFillTx/>
              </a:rPr>
              <a:t>bi- and tri- </a:t>
            </a:r>
            <a:r>
              <a:rPr kumimoji="0" lang="en-US" sz="1400" b="0" i="0" u="none" strike="noStrike" kern="0" cap="none" spc="0" normalizeH="0" baseline="0" noProof="0">
                <a:ln>
                  <a:noFill/>
                </a:ln>
                <a:solidFill>
                  <a:srgbClr val="000000"/>
                </a:solidFill>
                <a:effectLst/>
                <a:uLnTx/>
                <a:uFillTx/>
              </a:rPr>
              <a:t>format to determine vector compatibility </a:t>
            </a:r>
          </a:p>
        </p:txBody>
      </p:sp>
      <p:sp>
        <p:nvSpPr>
          <p:cNvPr id="388" name="TextBox 387">
            <a:extLst>
              <a:ext uri="{FF2B5EF4-FFF2-40B4-BE49-F238E27FC236}">
                <a16:creationId xmlns:a16="http://schemas.microsoft.com/office/drawing/2014/main" id="{D29866F6-04ED-4A5E-A910-721355D219BB}"/>
              </a:ext>
            </a:extLst>
          </p:cNvPr>
          <p:cNvSpPr txBox="1"/>
          <p:nvPr/>
        </p:nvSpPr>
        <p:spPr>
          <a:xfrm>
            <a:off x="1564409" y="5506821"/>
            <a:ext cx="719556" cy="215444"/>
          </a:xfrm>
          <a:prstGeom prst="rect">
            <a:avLst/>
          </a:prstGeom>
          <a:noFill/>
        </p:spPr>
        <p:txBody>
          <a:bodyPr wrap="none" lIns="0" tIns="0" rIns="0" bIns="0">
            <a:spAutoFit/>
          </a:bodyPr>
          <a:lstStyle/>
          <a:p>
            <a:pPr algn="ctr"/>
            <a:r>
              <a:rPr lang="en-US" sz="1400" b="1">
                <a:solidFill>
                  <a:srgbClr val="FFFFFF"/>
                </a:solidFill>
                <a:latin typeface="Aptos ExtraBold"/>
              </a:rPr>
              <a:t>CRG-023</a:t>
            </a:r>
            <a:endParaRPr lang="en-IN" sz="1400" b="1">
              <a:solidFill>
                <a:srgbClr val="FFFFFF"/>
              </a:solidFill>
              <a:latin typeface="Aptos ExtraBold"/>
            </a:endParaRPr>
          </a:p>
        </p:txBody>
      </p:sp>
      <p:sp>
        <p:nvSpPr>
          <p:cNvPr id="389" name="TextBox 388">
            <a:extLst>
              <a:ext uri="{FF2B5EF4-FFF2-40B4-BE49-F238E27FC236}">
                <a16:creationId xmlns:a16="http://schemas.microsoft.com/office/drawing/2014/main" id="{51ACE096-2955-4CFC-9877-D653E8426C27}"/>
              </a:ext>
            </a:extLst>
          </p:cNvPr>
          <p:cNvSpPr txBox="1"/>
          <p:nvPr/>
        </p:nvSpPr>
        <p:spPr>
          <a:xfrm>
            <a:off x="1604452" y="2761831"/>
            <a:ext cx="639470" cy="215444"/>
          </a:xfrm>
          <a:prstGeom prst="rect">
            <a:avLst/>
          </a:prstGeom>
          <a:noFill/>
        </p:spPr>
        <p:txBody>
          <a:bodyPr wrap="none" lIns="0" tIns="0" rIns="0" bIns="0">
            <a:spAutoFit/>
          </a:bodyPr>
          <a:lstStyle/>
          <a:p>
            <a:pPr algn="ctr"/>
            <a:r>
              <a:rPr lang="en-US" sz="1400">
                <a:solidFill>
                  <a:srgbClr val="FFFFFF"/>
                </a:solidFill>
                <a:latin typeface="Aptos ExtraBold"/>
              </a:rPr>
              <a:t>Binders</a:t>
            </a:r>
          </a:p>
        </p:txBody>
      </p:sp>
      <p:sp>
        <p:nvSpPr>
          <p:cNvPr id="390" name="TextBox 389">
            <a:extLst>
              <a:ext uri="{FF2B5EF4-FFF2-40B4-BE49-F238E27FC236}">
                <a16:creationId xmlns:a16="http://schemas.microsoft.com/office/drawing/2014/main" id="{B334F6CD-92E4-4AA6-AD9F-34A8A8C3744B}"/>
              </a:ext>
            </a:extLst>
          </p:cNvPr>
          <p:cNvSpPr txBox="1"/>
          <p:nvPr/>
        </p:nvSpPr>
        <p:spPr>
          <a:xfrm>
            <a:off x="1698997" y="3852088"/>
            <a:ext cx="450381" cy="215444"/>
          </a:xfrm>
          <a:prstGeom prst="rect">
            <a:avLst/>
          </a:prstGeom>
          <a:noFill/>
        </p:spPr>
        <p:txBody>
          <a:bodyPr wrap="none" lIns="0" tIns="0" rIns="0" bIns="0">
            <a:spAutoFit/>
          </a:bodyPr>
          <a:lstStyle/>
          <a:p>
            <a:pPr algn="ctr"/>
            <a:r>
              <a:rPr lang="en-US" sz="1400">
                <a:solidFill>
                  <a:srgbClr val="FFFFFF"/>
                </a:solidFill>
                <a:latin typeface="Aptos ExtraBold"/>
              </a:rPr>
              <a:t>CARs</a:t>
            </a:r>
          </a:p>
        </p:txBody>
      </p:sp>
      <p:sp>
        <p:nvSpPr>
          <p:cNvPr id="391" name="TextBox 390">
            <a:extLst>
              <a:ext uri="{FF2B5EF4-FFF2-40B4-BE49-F238E27FC236}">
                <a16:creationId xmlns:a16="http://schemas.microsoft.com/office/drawing/2014/main" id="{A73414FB-8BAE-4F18-ACBD-15C96ED968E7}"/>
              </a:ext>
            </a:extLst>
          </p:cNvPr>
          <p:cNvSpPr txBox="1"/>
          <p:nvPr/>
        </p:nvSpPr>
        <p:spPr>
          <a:xfrm>
            <a:off x="1557901" y="4647705"/>
            <a:ext cx="732573" cy="215444"/>
          </a:xfrm>
          <a:prstGeom prst="rect">
            <a:avLst/>
          </a:prstGeom>
          <a:noFill/>
        </p:spPr>
        <p:txBody>
          <a:bodyPr wrap="none" lIns="0" tIns="0" rIns="0" bIns="0">
            <a:spAutoFit/>
          </a:bodyPr>
          <a:lstStyle/>
          <a:p>
            <a:pPr algn="ctr"/>
            <a:r>
              <a:rPr lang="en-US" sz="1400">
                <a:solidFill>
                  <a:srgbClr val="FFFFFF"/>
                </a:solidFill>
                <a:latin typeface="Aptos ExtraBold"/>
              </a:rPr>
              <a:t>Engineer</a:t>
            </a:r>
          </a:p>
        </p:txBody>
      </p:sp>
      <p:cxnSp>
        <p:nvCxnSpPr>
          <p:cNvPr id="394" name="Straight Arrow Connector 393">
            <a:extLst>
              <a:ext uri="{FF2B5EF4-FFF2-40B4-BE49-F238E27FC236}">
                <a16:creationId xmlns:a16="http://schemas.microsoft.com/office/drawing/2014/main" id="{481DE7E5-E404-4C73-8AD9-90D50423D5E6}"/>
              </a:ext>
            </a:extLst>
          </p:cNvPr>
          <p:cNvCxnSpPr>
            <a:cxnSpLocks/>
          </p:cNvCxnSpPr>
          <p:nvPr/>
        </p:nvCxnSpPr>
        <p:spPr>
          <a:xfrm>
            <a:off x="1924187" y="3548380"/>
            <a:ext cx="0" cy="241300"/>
          </a:xfrm>
          <a:prstGeom prst="straightConnector1">
            <a:avLst/>
          </a:prstGeom>
          <a:noFill/>
          <a:ln w="19050" cap="flat" cmpd="sng" algn="ctr">
            <a:solidFill>
              <a:srgbClr val="FFFFFF"/>
            </a:solidFill>
            <a:prstDash val="solid"/>
            <a:miter lim="800000"/>
            <a:tailEnd type="triangle"/>
          </a:ln>
          <a:effectLst/>
        </p:spPr>
      </p:cxnSp>
      <p:cxnSp>
        <p:nvCxnSpPr>
          <p:cNvPr id="395" name="Straight Arrow Connector 394">
            <a:extLst>
              <a:ext uri="{FF2B5EF4-FFF2-40B4-BE49-F238E27FC236}">
                <a16:creationId xmlns:a16="http://schemas.microsoft.com/office/drawing/2014/main" id="{26613014-236B-41B6-BDFB-C83E12EFE6DD}"/>
              </a:ext>
            </a:extLst>
          </p:cNvPr>
          <p:cNvCxnSpPr>
            <a:cxnSpLocks/>
          </p:cNvCxnSpPr>
          <p:nvPr/>
        </p:nvCxnSpPr>
        <p:spPr>
          <a:xfrm>
            <a:off x="1924187" y="4396740"/>
            <a:ext cx="0" cy="241300"/>
          </a:xfrm>
          <a:prstGeom prst="straightConnector1">
            <a:avLst/>
          </a:prstGeom>
          <a:noFill/>
          <a:ln w="19050" cap="flat" cmpd="sng" algn="ctr">
            <a:solidFill>
              <a:srgbClr val="FFFFFF"/>
            </a:solidFill>
            <a:prstDash val="solid"/>
            <a:miter lim="800000"/>
            <a:tailEnd type="triangle"/>
          </a:ln>
          <a:effectLst/>
        </p:spPr>
      </p:cxnSp>
      <p:cxnSp>
        <p:nvCxnSpPr>
          <p:cNvPr id="396" name="Straight Arrow Connector 395">
            <a:extLst>
              <a:ext uri="{FF2B5EF4-FFF2-40B4-BE49-F238E27FC236}">
                <a16:creationId xmlns:a16="http://schemas.microsoft.com/office/drawing/2014/main" id="{0EDCDCC9-834D-4514-90FC-6FEB59F9AE60}"/>
              </a:ext>
            </a:extLst>
          </p:cNvPr>
          <p:cNvCxnSpPr>
            <a:cxnSpLocks/>
          </p:cNvCxnSpPr>
          <p:nvPr/>
        </p:nvCxnSpPr>
        <p:spPr>
          <a:xfrm>
            <a:off x="1924187" y="5234940"/>
            <a:ext cx="0" cy="241300"/>
          </a:xfrm>
          <a:prstGeom prst="straightConnector1">
            <a:avLst/>
          </a:prstGeom>
          <a:noFill/>
          <a:ln w="19050" cap="flat" cmpd="sng" algn="ctr">
            <a:solidFill>
              <a:srgbClr val="FFFFFF"/>
            </a:solidFill>
            <a:prstDash val="solid"/>
            <a:miter lim="800000"/>
            <a:tailEnd type="triangle"/>
          </a:ln>
          <a:effectLst/>
        </p:spPr>
      </p:cxnSp>
      <p:grpSp>
        <p:nvGrpSpPr>
          <p:cNvPr id="3" name="Group 2">
            <a:extLst>
              <a:ext uri="{FF2B5EF4-FFF2-40B4-BE49-F238E27FC236}">
                <a16:creationId xmlns:a16="http://schemas.microsoft.com/office/drawing/2014/main" id="{DD88C4AB-C497-A5AE-B970-C714929FE2A9}"/>
              </a:ext>
            </a:extLst>
          </p:cNvPr>
          <p:cNvGrpSpPr/>
          <p:nvPr/>
        </p:nvGrpSpPr>
        <p:grpSpPr>
          <a:xfrm>
            <a:off x="6217920" y="1381107"/>
            <a:ext cx="5407099" cy="4813953"/>
            <a:chOff x="6217920" y="1381107"/>
            <a:chExt cx="5407099" cy="4813953"/>
          </a:xfrm>
        </p:grpSpPr>
        <p:sp>
          <p:nvSpPr>
            <p:cNvPr id="24" name="Rectangle: Rounded Corners 23">
              <a:extLst>
                <a:ext uri="{FF2B5EF4-FFF2-40B4-BE49-F238E27FC236}">
                  <a16:creationId xmlns:a16="http://schemas.microsoft.com/office/drawing/2014/main" id="{90CD59E8-BACE-4834-9204-05657744C3C8}"/>
                </a:ext>
              </a:extLst>
            </p:cNvPr>
            <p:cNvSpPr>
              <a:spLocks/>
            </p:cNvSpPr>
            <p:nvPr/>
          </p:nvSpPr>
          <p:spPr>
            <a:xfrm>
              <a:off x="6217920" y="1898323"/>
              <a:ext cx="5407099" cy="4296737"/>
            </a:xfrm>
            <a:prstGeom prst="roundRect">
              <a:avLst>
                <a:gd name="adj" fmla="val 1321"/>
              </a:avLst>
            </a:prstGeom>
            <a:solidFill>
              <a:srgbClr val="FFFFFF"/>
            </a:solidFill>
            <a:ln w="31750" cap="flat" cmpd="sng" algn="ctr">
              <a:noFill/>
              <a:prstDash val="solid"/>
              <a:miter lim="800000"/>
            </a:ln>
            <a:effectLst>
              <a:outerShdw blurRad="38100" algn="ctr" rotWithShape="0">
                <a:prstClr val="black">
                  <a:alpha val="19000"/>
                </a:prstClr>
              </a:outerShdw>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600CC"/>
                </a:solidFill>
                <a:effectLst/>
                <a:highlight>
                  <a:srgbClr val="6600CC"/>
                </a:highlight>
                <a:uLnTx/>
                <a:uFillTx/>
                <a:latin typeface="Aptos"/>
                <a:ea typeface="+mn-ea"/>
                <a:cs typeface="+mn-cs"/>
              </a:endParaRPr>
            </a:p>
          </p:txBody>
        </p:sp>
        <p:grpSp>
          <p:nvGrpSpPr>
            <p:cNvPr id="25" name="Group 24">
              <a:extLst>
                <a:ext uri="{FF2B5EF4-FFF2-40B4-BE49-F238E27FC236}">
                  <a16:creationId xmlns:a16="http://schemas.microsoft.com/office/drawing/2014/main" id="{2129DD5D-4D73-474B-82AE-BF4D8A0539A8}"/>
                </a:ext>
              </a:extLst>
            </p:cNvPr>
            <p:cNvGrpSpPr/>
            <p:nvPr/>
          </p:nvGrpSpPr>
          <p:grpSpPr>
            <a:xfrm>
              <a:off x="7226400" y="3964727"/>
              <a:ext cx="3385840" cy="354192"/>
              <a:chOff x="7604270" y="3438240"/>
              <a:chExt cx="3276455" cy="342746"/>
            </a:xfrm>
          </p:grpSpPr>
          <p:sp>
            <p:nvSpPr>
              <p:cNvPr id="26" name="Freeform: Shape 25">
                <a:extLst>
                  <a:ext uri="{FF2B5EF4-FFF2-40B4-BE49-F238E27FC236}">
                    <a16:creationId xmlns:a16="http://schemas.microsoft.com/office/drawing/2014/main" id="{C6D88CF5-EDBF-4D92-8563-15767FAC0587}"/>
                  </a:ext>
                </a:extLst>
              </p:cNvPr>
              <p:cNvSpPr/>
              <p:nvPr/>
            </p:nvSpPr>
            <p:spPr>
              <a:xfrm>
                <a:off x="7608988"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solidFill>
                <a:srgbClr val="FFFFFF">
                  <a:lumMod val="85000"/>
                </a:srgbClr>
              </a:solidFill>
              <a:ln w="6350" cap="flat" cmpd="sng" algn="ctr">
                <a:solidFill>
                  <a:srgbClr val="FFFFFF">
                    <a:lumMod val="7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7" name="Freeform: Shape 26">
                <a:extLst>
                  <a:ext uri="{FF2B5EF4-FFF2-40B4-BE49-F238E27FC236}">
                    <a16:creationId xmlns:a16="http://schemas.microsoft.com/office/drawing/2014/main" id="{3C66FDF0-AC44-43E6-9018-D125A776223F}"/>
                  </a:ext>
                </a:extLst>
              </p:cNvPr>
              <p:cNvSpPr/>
              <p:nvPr/>
            </p:nvSpPr>
            <p:spPr>
              <a:xfrm flipH="1">
                <a:off x="7638451"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solidFill>
                <a:srgbClr val="FFFFFF">
                  <a:lumMod val="85000"/>
                </a:srgbClr>
              </a:solidFill>
              <a:ln w="6350" cap="flat" cmpd="sng" algn="ctr">
                <a:solidFill>
                  <a:srgbClr val="FFFFFF">
                    <a:lumMod val="7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8" name="Oval 27">
                <a:extLst>
                  <a:ext uri="{FF2B5EF4-FFF2-40B4-BE49-F238E27FC236}">
                    <a16:creationId xmlns:a16="http://schemas.microsoft.com/office/drawing/2014/main" id="{29B49FD7-682F-4469-8FB5-132D650FCCE9}"/>
                  </a:ext>
                </a:extLst>
              </p:cNvPr>
              <p:cNvSpPr/>
              <p:nvPr/>
            </p:nvSpPr>
            <p:spPr>
              <a:xfrm>
                <a:off x="7604271"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 name="Shape1_20241101_131016">
                <a:extLst>
                  <a:ext uri="{FF2B5EF4-FFF2-40B4-BE49-F238E27FC236}">
                    <a16:creationId xmlns:a16="http://schemas.microsoft.com/office/drawing/2014/main" id="{72A221A6-3DB2-4613-BCD0-3F0BBDCBDEAB}"/>
                  </a:ext>
                </a:extLst>
              </p:cNvPr>
              <p:cNvSpPr/>
              <p:nvPr/>
            </p:nvSpPr>
            <p:spPr>
              <a:xfrm>
                <a:off x="7671865"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 name="Shape2_20241101_131016">
                <a:extLst>
                  <a:ext uri="{FF2B5EF4-FFF2-40B4-BE49-F238E27FC236}">
                    <a16:creationId xmlns:a16="http://schemas.microsoft.com/office/drawing/2014/main" id="{E0F95BD4-E4A1-4537-A1CC-C367EE4466D0}"/>
                  </a:ext>
                </a:extLst>
              </p:cNvPr>
              <p:cNvSpPr/>
              <p:nvPr/>
            </p:nvSpPr>
            <p:spPr>
              <a:xfrm flipH="1">
                <a:off x="7701329"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 name="Shape1_20241101_131005">
                <a:extLst>
                  <a:ext uri="{FF2B5EF4-FFF2-40B4-BE49-F238E27FC236}">
                    <a16:creationId xmlns:a16="http://schemas.microsoft.com/office/drawing/2014/main" id="{80C38437-4F32-46B5-BEE3-3FDE687C6CEB}"/>
                  </a:ext>
                </a:extLst>
              </p:cNvPr>
              <p:cNvSpPr/>
              <p:nvPr/>
            </p:nvSpPr>
            <p:spPr>
              <a:xfrm>
                <a:off x="7667149"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 name="Shape3_20241101_131016">
                <a:extLst>
                  <a:ext uri="{FF2B5EF4-FFF2-40B4-BE49-F238E27FC236}">
                    <a16:creationId xmlns:a16="http://schemas.microsoft.com/office/drawing/2014/main" id="{428EF5DA-B683-48AD-9659-222C56B4840E}"/>
                  </a:ext>
                </a:extLst>
              </p:cNvPr>
              <p:cNvSpPr/>
              <p:nvPr/>
            </p:nvSpPr>
            <p:spPr>
              <a:xfrm>
                <a:off x="7734742"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 name="Shape4_20241101_131016">
                <a:extLst>
                  <a:ext uri="{FF2B5EF4-FFF2-40B4-BE49-F238E27FC236}">
                    <a16:creationId xmlns:a16="http://schemas.microsoft.com/office/drawing/2014/main" id="{460BB53D-B75E-4B08-A234-6F44351FC18E}"/>
                  </a:ext>
                </a:extLst>
              </p:cNvPr>
              <p:cNvSpPr/>
              <p:nvPr/>
            </p:nvSpPr>
            <p:spPr>
              <a:xfrm flipH="1">
                <a:off x="7764206"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54" name="Shape2_20241101_131005">
                <a:extLst>
                  <a:ext uri="{FF2B5EF4-FFF2-40B4-BE49-F238E27FC236}">
                    <a16:creationId xmlns:a16="http://schemas.microsoft.com/office/drawing/2014/main" id="{A4C36E95-2DBE-4549-87DB-1952D40F2F31}"/>
                  </a:ext>
                </a:extLst>
              </p:cNvPr>
              <p:cNvSpPr/>
              <p:nvPr/>
            </p:nvSpPr>
            <p:spPr>
              <a:xfrm>
                <a:off x="7730027"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55" name="Shape5_20241101_131016">
                <a:extLst>
                  <a:ext uri="{FF2B5EF4-FFF2-40B4-BE49-F238E27FC236}">
                    <a16:creationId xmlns:a16="http://schemas.microsoft.com/office/drawing/2014/main" id="{F431A7FA-E135-4AA7-A84D-78C91A326798}"/>
                  </a:ext>
                </a:extLst>
              </p:cNvPr>
              <p:cNvSpPr/>
              <p:nvPr/>
            </p:nvSpPr>
            <p:spPr>
              <a:xfrm>
                <a:off x="7797620"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56" name="Shape6_20241101_131016">
                <a:extLst>
                  <a:ext uri="{FF2B5EF4-FFF2-40B4-BE49-F238E27FC236}">
                    <a16:creationId xmlns:a16="http://schemas.microsoft.com/office/drawing/2014/main" id="{026CD007-97FA-44B5-ABEC-56F1D6E0E229}"/>
                  </a:ext>
                </a:extLst>
              </p:cNvPr>
              <p:cNvSpPr/>
              <p:nvPr/>
            </p:nvSpPr>
            <p:spPr>
              <a:xfrm flipH="1">
                <a:off x="7827083"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57" name="Shape3_20241101_131005">
                <a:extLst>
                  <a:ext uri="{FF2B5EF4-FFF2-40B4-BE49-F238E27FC236}">
                    <a16:creationId xmlns:a16="http://schemas.microsoft.com/office/drawing/2014/main" id="{42EEA32E-6BCD-43DC-9172-FDA7629C8FEB}"/>
                  </a:ext>
                </a:extLst>
              </p:cNvPr>
              <p:cNvSpPr/>
              <p:nvPr/>
            </p:nvSpPr>
            <p:spPr>
              <a:xfrm>
                <a:off x="7792902"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58" name="Shape7_20241101_131016">
                <a:extLst>
                  <a:ext uri="{FF2B5EF4-FFF2-40B4-BE49-F238E27FC236}">
                    <a16:creationId xmlns:a16="http://schemas.microsoft.com/office/drawing/2014/main" id="{536BD525-3EB8-4F47-AA61-0E3364B81EF6}"/>
                  </a:ext>
                </a:extLst>
              </p:cNvPr>
              <p:cNvSpPr/>
              <p:nvPr/>
            </p:nvSpPr>
            <p:spPr>
              <a:xfrm>
                <a:off x="7860498"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59" name="Shape8_20241101_131016">
                <a:extLst>
                  <a:ext uri="{FF2B5EF4-FFF2-40B4-BE49-F238E27FC236}">
                    <a16:creationId xmlns:a16="http://schemas.microsoft.com/office/drawing/2014/main" id="{9B1BD2A1-BBF7-4509-B0A3-614414708E63}"/>
                  </a:ext>
                </a:extLst>
              </p:cNvPr>
              <p:cNvSpPr/>
              <p:nvPr/>
            </p:nvSpPr>
            <p:spPr>
              <a:xfrm flipH="1">
                <a:off x="7889960"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60" name="Shape4_20241101_131005">
                <a:extLst>
                  <a:ext uri="{FF2B5EF4-FFF2-40B4-BE49-F238E27FC236}">
                    <a16:creationId xmlns:a16="http://schemas.microsoft.com/office/drawing/2014/main" id="{39BC971F-FB71-4494-BA4A-331AE4F1CB71}"/>
                  </a:ext>
                </a:extLst>
              </p:cNvPr>
              <p:cNvSpPr/>
              <p:nvPr/>
            </p:nvSpPr>
            <p:spPr>
              <a:xfrm>
                <a:off x="7855780"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61" name="Shape9_20241101_131016">
                <a:extLst>
                  <a:ext uri="{FF2B5EF4-FFF2-40B4-BE49-F238E27FC236}">
                    <a16:creationId xmlns:a16="http://schemas.microsoft.com/office/drawing/2014/main" id="{CE86E8B2-2AF2-4B7A-81A2-8A185CA7FD5A}"/>
                  </a:ext>
                </a:extLst>
              </p:cNvPr>
              <p:cNvSpPr/>
              <p:nvPr/>
            </p:nvSpPr>
            <p:spPr>
              <a:xfrm>
                <a:off x="7923375"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62" name="Shape10_20241101_131016">
                <a:extLst>
                  <a:ext uri="{FF2B5EF4-FFF2-40B4-BE49-F238E27FC236}">
                    <a16:creationId xmlns:a16="http://schemas.microsoft.com/office/drawing/2014/main" id="{B9EC612D-94D9-4528-89E8-6B99C1BA621F}"/>
                  </a:ext>
                </a:extLst>
              </p:cNvPr>
              <p:cNvSpPr/>
              <p:nvPr/>
            </p:nvSpPr>
            <p:spPr>
              <a:xfrm flipH="1">
                <a:off x="7952838"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63" name="Shape5_20241101_131005">
                <a:extLst>
                  <a:ext uri="{FF2B5EF4-FFF2-40B4-BE49-F238E27FC236}">
                    <a16:creationId xmlns:a16="http://schemas.microsoft.com/office/drawing/2014/main" id="{51318331-D128-429D-8965-8F979275C46B}"/>
                  </a:ext>
                </a:extLst>
              </p:cNvPr>
              <p:cNvSpPr/>
              <p:nvPr/>
            </p:nvSpPr>
            <p:spPr>
              <a:xfrm>
                <a:off x="7918658"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64" name="Shape11_20241101_131016">
                <a:extLst>
                  <a:ext uri="{FF2B5EF4-FFF2-40B4-BE49-F238E27FC236}">
                    <a16:creationId xmlns:a16="http://schemas.microsoft.com/office/drawing/2014/main" id="{EBB62845-05F1-46E2-8360-CC5DE2548F79}"/>
                  </a:ext>
                </a:extLst>
              </p:cNvPr>
              <p:cNvSpPr/>
              <p:nvPr/>
            </p:nvSpPr>
            <p:spPr>
              <a:xfrm>
                <a:off x="7986252"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65" name="Shape12_20241101_131016">
                <a:extLst>
                  <a:ext uri="{FF2B5EF4-FFF2-40B4-BE49-F238E27FC236}">
                    <a16:creationId xmlns:a16="http://schemas.microsoft.com/office/drawing/2014/main" id="{BC5E8B88-282E-4E8C-A1EE-98FC61E47BFD}"/>
                  </a:ext>
                </a:extLst>
              </p:cNvPr>
              <p:cNvSpPr/>
              <p:nvPr/>
            </p:nvSpPr>
            <p:spPr>
              <a:xfrm flipH="1">
                <a:off x="8015716"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66" name="Shape6_20241101_131005">
                <a:extLst>
                  <a:ext uri="{FF2B5EF4-FFF2-40B4-BE49-F238E27FC236}">
                    <a16:creationId xmlns:a16="http://schemas.microsoft.com/office/drawing/2014/main" id="{7DE402C6-A895-4E3D-B57E-ECDD9C0A1AF7}"/>
                  </a:ext>
                </a:extLst>
              </p:cNvPr>
              <p:cNvSpPr/>
              <p:nvPr/>
            </p:nvSpPr>
            <p:spPr>
              <a:xfrm>
                <a:off x="7981536"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67" name="Shape13_20241101_131016">
                <a:extLst>
                  <a:ext uri="{FF2B5EF4-FFF2-40B4-BE49-F238E27FC236}">
                    <a16:creationId xmlns:a16="http://schemas.microsoft.com/office/drawing/2014/main" id="{398367BA-D86C-453E-B0B6-528728954B20}"/>
                  </a:ext>
                </a:extLst>
              </p:cNvPr>
              <p:cNvSpPr/>
              <p:nvPr/>
            </p:nvSpPr>
            <p:spPr>
              <a:xfrm>
                <a:off x="8049130"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68" name="Shape14_20241101_131016">
                <a:extLst>
                  <a:ext uri="{FF2B5EF4-FFF2-40B4-BE49-F238E27FC236}">
                    <a16:creationId xmlns:a16="http://schemas.microsoft.com/office/drawing/2014/main" id="{124B4F8B-8603-4FB6-BE0E-E039A38CDCE7}"/>
                  </a:ext>
                </a:extLst>
              </p:cNvPr>
              <p:cNvSpPr/>
              <p:nvPr/>
            </p:nvSpPr>
            <p:spPr>
              <a:xfrm flipH="1">
                <a:off x="8078594"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69" name="Shape7_20241101_131005">
                <a:extLst>
                  <a:ext uri="{FF2B5EF4-FFF2-40B4-BE49-F238E27FC236}">
                    <a16:creationId xmlns:a16="http://schemas.microsoft.com/office/drawing/2014/main" id="{C0372B8E-5154-408D-8A17-E666E7ADC34B}"/>
                  </a:ext>
                </a:extLst>
              </p:cNvPr>
              <p:cNvSpPr/>
              <p:nvPr/>
            </p:nvSpPr>
            <p:spPr>
              <a:xfrm>
                <a:off x="8044413"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70" name="Shape15_20241101_131016">
                <a:extLst>
                  <a:ext uri="{FF2B5EF4-FFF2-40B4-BE49-F238E27FC236}">
                    <a16:creationId xmlns:a16="http://schemas.microsoft.com/office/drawing/2014/main" id="{5015B207-4D30-4B8A-A9DF-19B536609916}"/>
                  </a:ext>
                </a:extLst>
              </p:cNvPr>
              <p:cNvSpPr/>
              <p:nvPr/>
            </p:nvSpPr>
            <p:spPr>
              <a:xfrm>
                <a:off x="8112008"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71" name="Shape16_20241101_131016">
                <a:extLst>
                  <a:ext uri="{FF2B5EF4-FFF2-40B4-BE49-F238E27FC236}">
                    <a16:creationId xmlns:a16="http://schemas.microsoft.com/office/drawing/2014/main" id="{289CC06B-C860-4115-8A88-EE07ADBDA167}"/>
                  </a:ext>
                </a:extLst>
              </p:cNvPr>
              <p:cNvSpPr/>
              <p:nvPr/>
            </p:nvSpPr>
            <p:spPr>
              <a:xfrm flipH="1">
                <a:off x="8141471"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72" name="Shape8_20241101_131005">
                <a:extLst>
                  <a:ext uri="{FF2B5EF4-FFF2-40B4-BE49-F238E27FC236}">
                    <a16:creationId xmlns:a16="http://schemas.microsoft.com/office/drawing/2014/main" id="{1DE7AB44-0F74-4455-ADC5-2CE81E123C06}"/>
                  </a:ext>
                </a:extLst>
              </p:cNvPr>
              <p:cNvSpPr/>
              <p:nvPr/>
            </p:nvSpPr>
            <p:spPr>
              <a:xfrm>
                <a:off x="8107291"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73" name="Shape17_20241101_131016">
                <a:extLst>
                  <a:ext uri="{FF2B5EF4-FFF2-40B4-BE49-F238E27FC236}">
                    <a16:creationId xmlns:a16="http://schemas.microsoft.com/office/drawing/2014/main" id="{9A9F955C-6659-4CCA-BBFD-0CA9D61712F2}"/>
                  </a:ext>
                </a:extLst>
              </p:cNvPr>
              <p:cNvSpPr/>
              <p:nvPr/>
            </p:nvSpPr>
            <p:spPr>
              <a:xfrm>
                <a:off x="8174885"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74" name="Shape18_20241101_131016">
                <a:extLst>
                  <a:ext uri="{FF2B5EF4-FFF2-40B4-BE49-F238E27FC236}">
                    <a16:creationId xmlns:a16="http://schemas.microsoft.com/office/drawing/2014/main" id="{62DF60CD-9A94-41FE-B7A3-643DD0472D97}"/>
                  </a:ext>
                </a:extLst>
              </p:cNvPr>
              <p:cNvSpPr/>
              <p:nvPr/>
            </p:nvSpPr>
            <p:spPr>
              <a:xfrm flipH="1">
                <a:off x="8204348"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75" name="Shape9_20241101_131005">
                <a:extLst>
                  <a:ext uri="{FF2B5EF4-FFF2-40B4-BE49-F238E27FC236}">
                    <a16:creationId xmlns:a16="http://schemas.microsoft.com/office/drawing/2014/main" id="{A746135C-B69A-4C09-A395-BF8CC7C5112F}"/>
                  </a:ext>
                </a:extLst>
              </p:cNvPr>
              <p:cNvSpPr/>
              <p:nvPr/>
            </p:nvSpPr>
            <p:spPr>
              <a:xfrm>
                <a:off x="8170168"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76" name="Shape19_20241101_131016">
                <a:extLst>
                  <a:ext uri="{FF2B5EF4-FFF2-40B4-BE49-F238E27FC236}">
                    <a16:creationId xmlns:a16="http://schemas.microsoft.com/office/drawing/2014/main" id="{6529F7FE-24CD-4E4F-BDA4-E3CA44717A73}"/>
                  </a:ext>
                </a:extLst>
              </p:cNvPr>
              <p:cNvSpPr/>
              <p:nvPr/>
            </p:nvSpPr>
            <p:spPr>
              <a:xfrm>
                <a:off x="8237763"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77" name="Shape20_20241101_131016">
                <a:extLst>
                  <a:ext uri="{FF2B5EF4-FFF2-40B4-BE49-F238E27FC236}">
                    <a16:creationId xmlns:a16="http://schemas.microsoft.com/office/drawing/2014/main" id="{EE8BA2E1-1007-45B4-9EF7-CBABB5BEBB45}"/>
                  </a:ext>
                </a:extLst>
              </p:cNvPr>
              <p:cNvSpPr/>
              <p:nvPr/>
            </p:nvSpPr>
            <p:spPr>
              <a:xfrm flipH="1">
                <a:off x="8267226"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78" name="Shape10_20241101_131005">
                <a:extLst>
                  <a:ext uri="{FF2B5EF4-FFF2-40B4-BE49-F238E27FC236}">
                    <a16:creationId xmlns:a16="http://schemas.microsoft.com/office/drawing/2014/main" id="{FBD3C429-57E9-4C2A-B894-E3F335814726}"/>
                  </a:ext>
                </a:extLst>
              </p:cNvPr>
              <p:cNvSpPr/>
              <p:nvPr/>
            </p:nvSpPr>
            <p:spPr>
              <a:xfrm>
                <a:off x="8233046"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79" name="Shape21_20241101_131016">
                <a:extLst>
                  <a:ext uri="{FF2B5EF4-FFF2-40B4-BE49-F238E27FC236}">
                    <a16:creationId xmlns:a16="http://schemas.microsoft.com/office/drawing/2014/main" id="{21899A41-FBA6-4D5E-BEBF-62DE347B77F9}"/>
                  </a:ext>
                </a:extLst>
              </p:cNvPr>
              <p:cNvSpPr/>
              <p:nvPr/>
            </p:nvSpPr>
            <p:spPr>
              <a:xfrm>
                <a:off x="8300641"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80" name="Shape22_20241101_131016">
                <a:extLst>
                  <a:ext uri="{FF2B5EF4-FFF2-40B4-BE49-F238E27FC236}">
                    <a16:creationId xmlns:a16="http://schemas.microsoft.com/office/drawing/2014/main" id="{4D86A8FD-9825-46F0-9805-26EC941A75E5}"/>
                  </a:ext>
                </a:extLst>
              </p:cNvPr>
              <p:cNvSpPr/>
              <p:nvPr/>
            </p:nvSpPr>
            <p:spPr>
              <a:xfrm flipH="1">
                <a:off x="8330104"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81" name="Shape11_20241101_131005">
                <a:extLst>
                  <a:ext uri="{FF2B5EF4-FFF2-40B4-BE49-F238E27FC236}">
                    <a16:creationId xmlns:a16="http://schemas.microsoft.com/office/drawing/2014/main" id="{728EE669-31F5-4D9A-9C34-3330523F05A1}"/>
                  </a:ext>
                </a:extLst>
              </p:cNvPr>
              <p:cNvSpPr/>
              <p:nvPr/>
            </p:nvSpPr>
            <p:spPr>
              <a:xfrm>
                <a:off x="8295923"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82" name="Shape23_20241101_131016">
                <a:extLst>
                  <a:ext uri="{FF2B5EF4-FFF2-40B4-BE49-F238E27FC236}">
                    <a16:creationId xmlns:a16="http://schemas.microsoft.com/office/drawing/2014/main" id="{7FCAFDD8-ED5A-479C-AF79-14484A92D557}"/>
                  </a:ext>
                </a:extLst>
              </p:cNvPr>
              <p:cNvSpPr/>
              <p:nvPr/>
            </p:nvSpPr>
            <p:spPr>
              <a:xfrm>
                <a:off x="8363517"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83" name="Shape24_20241101_131016">
                <a:extLst>
                  <a:ext uri="{FF2B5EF4-FFF2-40B4-BE49-F238E27FC236}">
                    <a16:creationId xmlns:a16="http://schemas.microsoft.com/office/drawing/2014/main" id="{DD87E8CD-EF56-4B42-823F-62FBF6C21A2C}"/>
                  </a:ext>
                </a:extLst>
              </p:cNvPr>
              <p:cNvSpPr/>
              <p:nvPr/>
            </p:nvSpPr>
            <p:spPr>
              <a:xfrm flipH="1">
                <a:off x="8392982"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84" name="Shape12_20241101_131005">
                <a:extLst>
                  <a:ext uri="{FF2B5EF4-FFF2-40B4-BE49-F238E27FC236}">
                    <a16:creationId xmlns:a16="http://schemas.microsoft.com/office/drawing/2014/main" id="{C901F16E-B6D1-4DC6-A7CB-04B39C2257C9}"/>
                  </a:ext>
                </a:extLst>
              </p:cNvPr>
              <p:cNvSpPr/>
              <p:nvPr/>
            </p:nvSpPr>
            <p:spPr>
              <a:xfrm>
                <a:off x="8358801"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85" name="Shape25_20241101_131016">
                <a:extLst>
                  <a:ext uri="{FF2B5EF4-FFF2-40B4-BE49-F238E27FC236}">
                    <a16:creationId xmlns:a16="http://schemas.microsoft.com/office/drawing/2014/main" id="{57E8AF0C-A3E4-4E00-A9FD-897D9460DCAB}"/>
                  </a:ext>
                </a:extLst>
              </p:cNvPr>
              <p:cNvSpPr/>
              <p:nvPr/>
            </p:nvSpPr>
            <p:spPr>
              <a:xfrm>
                <a:off x="8426394"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86" name="Shape26_20241101_131016">
                <a:extLst>
                  <a:ext uri="{FF2B5EF4-FFF2-40B4-BE49-F238E27FC236}">
                    <a16:creationId xmlns:a16="http://schemas.microsoft.com/office/drawing/2014/main" id="{000DE8F6-C56B-4621-85D5-BDBE2CD604EF}"/>
                  </a:ext>
                </a:extLst>
              </p:cNvPr>
              <p:cNvSpPr/>
              <p:nvPr/>
            </p:nvSpPr>
            <p:spPr>
              <a:xfrm flipH="1">
                <a:off x="8455858"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87" name="Shape13_20241101_131005">
                <a:extLst>
                  <a:ext uri="{FF2B5EF4-FFF2-40B4-BE49-F238E27FC236}">
                    <a16:creationId xmlns:a16="http://schemas.microsoft.com/office/drawing/2014/main" id="{06ABEAC0-5455-4E78-B97F-0BB030766E02}"/>
                  </a:ext>
                </a:extLst>
              </p:cNvPr>
              <p:cNvSpPr/>
              <p:nvPr/>
            </p:nvSpPr>
            <p:spPr>
              <a:xfrm>
                <a:off x="8421678"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88" name="Shape27_20241101_131016">
                <a:extLst>
                  <a:ext uri="{FF2B5EF4-FFF2-40B4-BE49-F238E27FC236}">
                    <a16:creationId xmlns:a16="http://schemas.microsoft.com/office/drawing/2014/main" id="{0EBAA698-DF38-498A-A112-AE3A0CA20698}"/>
                  </a:ext>
                </a:extLst>
              </p:cNvPr>
              <p:cNvSpPr/>
              <p:nvPr/>
            </p:nvSpPr>
            <p:spPr>
              <a:xfrm>
                <a:off x="8489272"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89" name="Shape28_20241101_131016">
                <a:extLst>
                  <a:ext uri="{FF2B5EF4-FFF2-40B4-BE49-F238E27FC236}">
                    <a16:creationId xmlns:a16="http://schemas.microsoft.com/office/drawing/2014/main" id="{753AE1DF-0CDD-4595-88C0-2ADB10DC7ED3}"/>
                  </a:ext>
                </a:extLst>
              </p:cNvPr>
              <p:cNvSpPr/>
              <p:nvPr/>
            </p:nvSpPr>
            <p:spPr>
              <a:xfrm flipH="1">
                <a:off x="8518735"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90" name="Shape14_20241101_131005">
                <a:extLst>
                  <a:ext uri="{FF2B5EF4-FFF2-40B4-BE49-F238E27FC236}">
                    <a16:creationId xmlns:a16="http://schemas.microsoft.com/office/drawing/2014/main" id="{54C527A5-FD23-4904-A447-918B8E824EAC}"/>
                  </a:ext>
                </a:extLst>
              </p:cNvPr>
              <p:cNvSpPr/>
              <p:nvPr/>
            </p:nvSpPr>
            <p:spPr>
              <a:xfrm>
                <a:off x="8484556"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91" name="Shape29_20241101_131016">
                <a:extLst>
                  <a:ext uri="{FF2B5EF4-FFF2-40B4-BE49-F238E27FC236}">
                    <a16:creationId xmlns:a16="http://schemas.microsoft.com/office/drawing/2014/main" id="{23DD64C7-5C1F-446D-8EE5-7AAF1EC9C5C7}"/>
                  </a:ext>
                </a:extLst>
              </p:cNvPr>
              <p:cNvSpPr/>
              <p:nvPr/>
            </p:nvSpPr>
            <p:spPr>
              <a:xfrm>
                <a:off x="8552150"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92" name="Shape30_20241101_131016">
                <a:extLst>
                  <a:ext uri="{FF2B5EF4-FFF2-40B4-BE49-F238E27FC236}">
                    <a16:creationId xmlns:a16="http://schemas.microsoft.com/office/drawing/2014/main" id="{BB74DF5F-CF4F-44B5-83B6-1A330C74AF89}"/>
                  </a:ext>
                </a:extLst>
              </p:cNvPr>
              <p:cNvSpPr/>
              <p:nvPr/>
            </p:nvSpPr>
            <p:spPr>
              <a:xfrm flipH="1">
                <a:off x="8581613"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93" name="Shape15_20241101_131005">
                <a:extLst>
                  <a:ext uri="{FF2B5EF4-FFF2-40B4-BE49-F238E27FC236}">
                    <a16:creationId xmlns:a16="http://schemas.microsoft.com/office/drawing/2014/main" id="{D9DF6156-23BB-420C-B33A-96DC1AE6E84D}"/>
                  </a:ext>
                </a:extLst>
              </p:cNvPr>
              <p:cNvSpPr/>
              <p:nvPr/>
            </p:nvSpPr>
            <p:spPr>
              <a:xfrm>
                <a:off x="8547432"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94" name="Shape31_20241101_131016">
                <a:extLst>
                  <a:ext uri="{FF2B5EF4-FFF2-40B4-BE49-F238E27FC236}">
                    <a16:creationId xmlns:a16="http://schemas.microsoft.com/office/drawing/2014/main" id="{0A8D30D4-858E-48ED-AB64-9F71E2A5B781}"/>
                  </a:ext>
                </a:extLst>
              </p:cNvPr>
              <p:cNvSpPr/>
              <p:nvPr/>
            </p:nvSpPr>
            <p:spPr>
              <a:xfrm>
                <a:off x="8615028"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95" name="Shape32_20241101_131016">
                <a:extLst>
                  <a:ext uri="{FF2B5EF4-FFF2-40B4-BE49-F238E27FC236}">
                    <a16:creationId xmlns:a16="http://schemas.microsoft.com/office/drawing/2014/main" id="{4F3BEA6A-F5DB-4AD7-AB0B-ABDA6E580473}"/>
                  </a:ext>
                </a:extLst>
              </p:cNvPr>
              <p:cNvSpPr/>
              <p:nvPr/>
            </p:nvSpPr>
            <p:spPr>
              <a:xfrm flipH="1">
                <a:off x="8644491"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96" name="Shape16_20241101_131005">
                <a:extLst>
                  <a:ext uri="{FF2B5EF4-FFF2-40B4-BE49-F238E27FC236}">
                    <a16:creationId xmlns:a16="http://schemas.microsoft.com/office/drawing/2014/main" id="{DBC617F7-EB10-4591-9011-2DF92CE521DA}"/>
                  </a:ext>
                </a:extLst>
              </p:cNvPr>
              <p:cNvSpPr/>
              <p:nvPr/>
            </p:nvSpPr>
            <p:spPr>
              <a:xfrm>
                <a:off x="8610310"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97" name="Shape33_20241101_131016">
                <a:extLst>
                  <a:ext uri="{FF2B5EF4-FFF2-40B4-BE49-F238E27FC236}">
                    <a16:creationId xmlns:a16="http://schemas.microsoft.com/office/drawing/2014/main" id="{7C1AEA18-F9BB-4CA1-BB25-28C1732BB6FB}"/>
                  </a:ext>
                </a:extLst>
              </p:cNvPr>
              <p:cNvSpPr/>
              <p:nvPr/>
            </p:nvSpPr>
            <p:spPr>
              <a:xfrm>
                <a:off x="8677905"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98" name="Shape34_20241101_131016">
                <a:extLst>
                  <a:ext uri="{FF2B5EF4-FFF2-40B4-BE49-F238E27FC236}">
                    <a16:creationId xmlns:a16="http://schemas.microsoft.com/office/drawing/2014/main" id="{8BC11C6E-B39E-42F8-8092-85ED1CD0C546}"/>
                  </a:ext>
                </a:extLst>
              </p:cNvPr>
              <p:cNvSpPr/>
              <p:nvPr/>
            </p:nvSpPr>
            <p:spPr>
              <a:xfrm flipH="1">
                <a:off x="8707368"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99" name="Shape17_20241101_131005">
                <a:extLst>
                  <a:ext uri="{FF2B5EF4-FFF2-40B4-BE49-F238E27FC236}">
                    <a16:creationId xmlns:a16="http://schemas.microsoft.com/office/drawing/2014/main" id="{90B42B57-6CFE-4E00-A7C3-32B909B2AB71}"/>
                  </a:ext>
                </a:extLst>
              </p:cNvPr>
              <p:cNvSpPr/>
              <p:nvPr/>
            </p:nvSpPr>
            <p:spPr>
              <a:xfrm>
                <a:off x="8673188"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00" name="Shape35_20241101_131016">
                <a:extLst>
                  <a:ext uri="{FF2B5EF4-FFF2-40B4-BE49-F238E27FC236}">
                    <a16:creationId xmlns:a16="http://schemas.microsoft.com/office/drawing/2014/main" id="{BA6E4B20-E715-4D22-82EF-8051C5CAA92E}"/>
                  </a:ext>
                </a:extLst>
              </p:cNvPr>
              <p:cNvSpPr/>
              <p:nvPr/>
            </p:nvSpPr>
            <p:spPr>
              <a:xfrm>
                <a:off x="8740781"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01" name="Shape36_20241101_131016">
                <a:extLst>
                  <a:ext uri="{FF2B5EF4-FFF2-40B4-BE49-F238E27FC236}">
                    <a16:creationId xmlns:a16="http://schemas.microsoft.com/office/drawing/2014/main" id="{012B6489-6A94-48E4-BCC2-313FD313C341}"/>
                  </a:ext>
                </a:extLst>
              </p:cNvPr>
              <p:cNvSpPr/>
              <p:nvPr/>
            </p:nvSpPr>
            <p:spPr>
              <a:xfrm flipH="1">
                <a:off x="8770245"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02" name="Shape18_20241101_131005">
                <a:extLst>
                  <a:ext uri="{FF2B5EF4-FFF2-40B4-BE49-F238E27FC236}">
                    <a16:creationId xmlns:a16="http://schemas.microsoft.com/office/drawing/2014/main" id="{3BED7CD3-C8D7-4BCB-B05F-4E2FAA0C7C5E}"/>
                  </a:ext>
                </a:extLst>
              </p:cNvPr>
              <p:cNvSpPr/>
              <p:nvPr/>
            </p:nvSpPr>
            <p:spPr>
              <a:xfrm>
                <a:off x="8736065"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03" name="Shape37_20241101_131016">
                <a:extLst>
                  <a:ext uri="{FF2B5EF4-FFF2-40B4-BE49-F238E27FC236}">
                    <a16:creationId xmlns:a16="http://schemas.microsoft.com/office/drawing/2014/main" id="{9F19CC81-E898-452E-9BA7-AA1BC3B3634A}"/>
                  </a:ext>
                </a:extLst>
              </p:cNvPr>
              <p:cNvSpPr/>
              <p:nvPr/>
            </p:nvSpPr>
            <p:spPr>
              <a:xfrm>
                <a:off x="8803659"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04" name="Shape38_20241101_131016">
                <a:extLst>
                  <a:ext uri="{FF2B5EF4-FFF2-40B4-BE49-F238E27FC236}">
                    <a16:creationId xmlns:a16="http://schemas.microsoft.com/office/drawing/2014/main" id="{DF2494B8-5DF6-491B-9784-C1F46F8E34D8}"/>
                  </a:ext>
                </a:extLst>
              </p:cNvPr>
              <p:cNvSpPr/>
              <p:nvPr/>
            </p:nvSpPr>
            <p:spPr>
              <a:xfrm flipH="1">
                <a:off x="8833123"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05" name="Shape19_20241101_131005">
                <a:extLst>
                  <a:ext uri="{FF2B5EF4-FFF2-40B4-BE49-F238E27FC236}">
                    <a16:creationId xmlns:a16="http://schemas.microsoft.com/office/drawing/2014/main" id="{3C17E4F5-49CA-40DA-BD3E-3997BBDED7F9}"/>
                  </a:ext>
                </a:extLst>
              </p:cNvPr>
              <p:cNvSpPr/>
              <p:nvPr/>
            </p:nvSpPr>
            <p:spPr>
              <a:xfrm>
                <a:off x="8798942"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06" name="Shape39_20241101_131016">
                <a:extLst>
                  <a:ext uri="{FF2B5EF4-FFF2-40B4-BE49-F238E27FC236}">
                    <a16:creationId xmlns:a16="http://schemas.microsoft.com/office/drawing/2014/main" id="{4BC3AE29-EA95-4565-A8E5-59ED541E2D2C}"/>
                  </a:ext>
                </a:extLst>
              </p:cNvPr>
              <p:cNvSpPr/>
              <p:nvPr/>
            </p:nvSpPr>
            <p:spPr>
              <a:xfrm>
                <a:off x="8866537"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07" name="Shape40_20241101_131016">
                <a:extLst>
                  <a:ext uri="{FF2B5EF4-FFF2-40B4-BE49-F238E27FC236}">
                    <a16:creationId xmlns:a16="http://schemas.microsoft.com/office/drawing/2014/main" id="{FBEAB750-679E-495E-84CC-14AA91723AA3}"/>
                  </a:ext>
                </a:extLst>
              </p:cNvPr>
              <p:cNvSpPr/>
              <p:nvPr/>
            </p:nvSpPr>
            <p:spPr>
              <a:xfrm flipH="1">
                <a:off x="8896000"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08" name="Shape20_20241101_131005">
                <a:extLst>
                  <a:ext uri="{FF2B5EF4-FFF2-40B4-BE49-F238E27FC236}">
                    <a16:creationId xmlns:a16="http://schemas.microsoft.com/office/drawing/2014/main" id="{9F239E3C-F60D-4C6D-8E22-460BF0E60281}"/>
                  </a:ext>
                </a:extLst>
              </p:cNvPr>
              <p:cNvSpPr/>
              <p:nvPr/>
            </p:nvSpPr>
            <p:spPr>
              <a:xfrm>
                <a:off x="8861819"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09" name="Shape41_20241101_131016">
                <a:extLst>
                  <a:ext uri="{FF2B5EF4-FFF2-40B4-BE49-F238E27FC236}">
                    <a16:creationId xmlns:a16="http://schemas.microsoft.com/office/drawing/2014/main" id="{7C70E9E5-CE95-4964-8C3F-F07100FCCF22}"/>
                  </a:ext>
                </a:extLst>
              </p:cNvPr>
              <p:cNvSpPr/>
              <p:nvPr/>
            </p:nvSpPr>
            <p:spPr>
              <a:xfrm>
                <a:off x="8929414"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10" name="Shape42_20241101_131016">
                <a:extLst>
                  <a:ext uri="{FF2B5EF4-FFF2-40B4-BE49-F238E27FC236}">
                    <a16:creationId xmlns:a16="http://schemas.microsoft.com/office/drawing/2014/main" id="{FA1E5F4F-A3BD-4A66-9E94-0D0E84533FE4}"/>
                  </a:ext>
                </a:extLst>
              </p:cNvPr>
              <p:cNvSpPr/>
              <p:nvPr/>
            </p:nvSpPr>
            <p:spPr>
              <a:xfrm flipH="1">
                <a:off x="8958877"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11" name="Shape21_20241101_131005">
                <a:extLst>
                  <a:ext uri="{FF2B5EF4-FFF2-40B4-BE49-F238E27FC236}">
                    <a16:creationId xmlns:a16="http://schemas.microsoft.com/office/drawing/2014/main" id="{BF6CCA47-3849-4211-ADEC-A8A0D86399E6}"/>
                  </a:ext>
                </a:extLst>
              </p:cNvPr>
              <p:cNvSpPr/>
              <p:nvPr/>
            </p:nvSpPr>
            <p:spPr>
              <a:xfrm>
                <a:off x="8924697"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12" name="Shape43_20241101_131016">
                <a:extLst>
                  <a:ext uri="{FF2B5EF4-FFF2-40B4-BE49-F238E27FC236}">
                    <a16:creationId xmlns:a16="http://schemas.microsoft.com/office/drawing/2014/main" id="{BA0A632A-284A-40A5-9690-E877014B9430}"/>
                  </a:ext>
                </a:extLst>
              </p:cNvPr>
              <p:cNvSpPr/>
              <p:nvPr/>
            </p:nvSpPr>
            <p:spPr>
              <a:xfrm>
                <a:off x="8992292"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13" name="Shape44_20241101_131016">
                <a:extLst>
                  <a:ext uri="{FF2B5EF4-FFF2-40B4-BE49-F238E27FC236}">
                    <a16:creationId xmlns:a16="http://schemas.microsoft.com/office/drawing/2014/main" id="{20872ACA-AEC1-427D-9A2A-BDD46E244100}"/>
                  </a:ext>
                </a:extLst>
              </p:cNvPr>
              <p:cNvSpPr/>
              <p:nvPr/>
            </p:nvSpPr>
            <p:spPr>
              <a:xfrm flipH="1">
                <a:off x="9021755"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14" name="Shape22_20241101_131005">
                <a:extLst>
                  <a:ext uri="{FF2B5EF4-FFF2-40B4-BE49-F238E27FC236}">
                    <a16:creationId xmlns:a16="http://schemas.microsoft.com/office/drawing/2014/main" id="{59BA5ED6-E8C9-4588-8B71-FDBBAE2A5A95}"/>
                  </a:ext>
                </a:extLst>
              </p:cNvPr>
              <p:cNvSpPr/>
              <p:nvPr/>
            </p:nvSpPr>
            <p:spPr>
              <a:xfrm>
                <a:off x="8987575"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15" name="Shape45_20241101_131016">
                <a:extLst>
                  <a:ext uri="{FF2B5EF4-FFF2-40B4-BE49-F238E27FC236}">
                    <a16:creationId xmlns:a16="http://schemas.microsoft.com/office/drawing/2014/main" id="{3DA39103-1271-48DE-9790-218B4690753D}"/>
                  </a:ext>
                </a:extLst>
              </p:cNvPr>
              <p:cNvSpPr/>
              <p:nvPr/>
            </p:nvSpPr>
            <p:spPr>
              <a:xfrm>
                <a:off x="9055169"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16" name="Shape46_20241101_131016">
                <a:extLst>
                  <a:ext uri="{FF2B5EF4-FFF2-40B4-BE49-F238E27FC236}">
                    <a16:creationId xmlns:a16="http://schemas.microsoft.com/office/drawing/2014/main" id="{AB775C9A-38D0-45D3-85B8-B8DD8D4B17B5}"/>
                  </a:ext>
                </a:extLst>
              </p:cNvPr>
              <p:cNvSpPr/>
              <p:nvPr/>
            </p:nvSpPr>
            <p:spPr>
              <a:xfrm flipH="1">
                <a:off x="9084633"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17" name="Shape23_20241101_131005">
                <a:extLst>
                  <a:ext uri="{FF2B5EF4-FFF2-40B4-BE49-F238E27FC236}">
                    <a16:creationId xmlns:a16="http://schemas.microsoft.com/office/drawing/2014/main" id="{FDB1CEEC-FD48-4171-9EE1-79F6D671C862}"/>
                  </a:ext>
                </a:extLst>
              </p:cNvPr>
              <p:cNvSpPr/>
              <p:nvPr/>
            </p:nvSpPr>
            <p:spPr>
              <a:xfrm>
                <a:off x="9050453"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18" name="Shape47_20241101_131016">
                <a:extLst>
                  <a:ext uri="{FF2B5EF4-FFF2-40B4-BE49-F238E27FC236}">
                    <a16:creationId xmlns:a16="http://schemas.microsoft.com/office/drawing/2014/main" id="{695F5493-B7AE-4A84-B306-DDFE875C01E3}"/>
                  </a:ext>
                </a:extLst>
              </p:cNvPr>
              <p:cNvSpPr/>
              <p:nvPr/>
            </p:nvSpPr>
            <p:spPr>
              <a:xfrm>
                <a:off x="9118047"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19" name="Shape48_20241101_131016">
                <a:extLst>
                  <a:ext uri="{FF2B5EF4-FFF2-40B4-BE49-F238E27FC236}">
                    <a16:creationId xmlns:a16="http://schemas.microsoft.com/office/drawing/2014/main" id="{1C5EBC85-C762-4C1E-8BA0-056D370FFAC7}"/>
                  </a:ext>
                </a:extLst>
              </p:cNvPr>
              <p:cNvSpPr/>
              <p:nvPr/>
            </p:nvSpPr>
            <p:spPr>
              <a:xfrm flipH="1">
                <a:off x="9147511"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0" name="Shape24_20241101_131005">
                <a:extLst>
                  <a:ext uri="{FF2B5EF4-FFF2-40B4-BE49-F238E27FC236}">
                    <a16:creationId xmlns:a16="http://schemas.microsoft.com/office/drawing/2014/main" id="{2886E4DC-50AD-4878-BB81-9E3E5BAB9E62}"/>
                  </a:ext>
                </a:extLst>
              </p:cNvPr>
              <p:cNvSpPr/>
              <p:nvPr/>
            </p:nvSpPr>
            <p:spPr>
              <a:xfrm>
                <a:off x="9113330"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1" name="Shape49_20241101_131016">
                <a:extLst>
                  <a:ext uri="{FF2B5EF4-FFF2-40B4-BE49-F238E27FC236}">
                    <a16:creationId xmlns:a16="http://schemas.microsoft.com/office/drawing/2014/main" id="{1840CD3E-D881-4106-9F5E-A7A14DFCD0D6}"/>
                  </a:ext>
                </a:extLst>
              </p:cNvPr>
              <p:cNvSpPr/>
              <p:nvPr/>
            </p:nvSpPr>
            <p:spPr>
              <a:xfrm>
                <a:off x="9180925"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2" name="Shape50_20241101_131016">
                <a:extLst>
                  <a:ext uri="{FF2B5EF4-FFF2-40B4-BE49-F238E27FC236}">
                    <a16:creationId xmlns:a16="http://schemas.microsoft.com/office/drawing/2014/main" id="{66987145-9F7C-41CA-8918-A1B866E34938}"/>
                  </a:ext>
                </a:extLst>
              </p:cNvPr>
              <p:cNvSpPr/>
              <p:nvPr/>
            </p:nvSpPr>
            <p:spPr>
              <a:xfrm flipH="1">
                <a:off x="9210387"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3" name="Shape25_20241101_131005">
                <a:extLst>
                  <a:ext uri="{FF2B5EF4-FFF2-40B4-BE49-F238E27FC236}">
                    <a16:creationId xmlns:a16="http://schemas.microsoft.com/office/drawing/2014/main" id="{CF357050-3E74-4693-9B66-7F6FC88AFFB2}"/>
                  </a:ext>
                </a:extLst>
              </p:cNvPr>
              <p:cNvSpPr/>
              <p:nvPr/>
            </p:nvSpPr>
            <p:spPr>
              <a:xfrm>
                <a:off x="9176208"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4" name="Shape51_20241101_131016">
                <a:extLst>
                  <a:ext uri="{FF2B5EF4-FFF2-40B4-BE49-F238E27FC236}">
                    <a16:creationId xmlns:a16="http://schemas.microsoft.com/office/drawing/2014/main" id="{76DE138A-54FA-4D8E-95A5-46C661073615}"/>
                  </a:ext>
                </a:extLst>
              </p:cNvPr>
              <p:cNvSpPr/>
              <p:nvPr/>
            </p:nvSpPr>
            <p:spPr>
              <a:xfrm>
                <a:off x="9243802"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5" name="Shape52_20241101_131016">
                <a:extLst>
                  <a:ext uri="{FF2B5EF4-FFF2-40B4-BE49-F238E27FC236}">
                    <a16:creationId xmlns:a16="http://schemas.microsoft.com/office/drawing/2014/main" id="{C0FFAF5F-C927-4C49-B00D-9CD2F3FCE685}"/>
                  </a:ext>
                </a:extLst>
              </p:cNvPr>
              <p:cNvSpPr/>
              <p:nvPr/>
            </p:nvSpPr>
            <p:spPr>
              <a:xfrm flipH="1">
                <a:off x="9273265"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6" name="Shape26_20241101_131005">
                <a:extLst>
                  <a:ext uri="{FF2B5EF4-FFF2-40B4-BE49-F238E27FC236}">
                    <a16:creationId xmlns:a16="http://schemas.microsoft.com/office/drawing/2014/main" id="{C6A98F5A-5BF0-434E-B5F2-4CBC001F42A4}"/>
                  </a:ext>
                </a:extLst>
              </p:cNvPr>
              <p:cNvSpPr/>
              <p:nvPr/>
            </p:nvSpPr>
            <p:spPr>
              <a:xfrm>
                <a:off x="9239085"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7" name="Shape53_20241101_131016">
                <a:extLst>
                  <a:ext uri="{FF2B5EF4-FFF2-40B4-BE49-F238E27FC236}">
                    <a16:creationId xmlns:a16="http://schemas.microsoft.com/office/drawing/2014/main" id="{51496519-9745-494D-9342-E9E128E67D66}"/>
                  </a:ext>
                </a:extLst>
              </p:cNvPr>
              <p:cNvSpPr/>
              <p:nvPr/>
            </p:nvSpPr>
            <p:spPr>
              <a:xfrm>
                <a:off x="9306680"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8" name="Shape54_20241101_131016">
                <a:extLst>
                  <a:ext uri="{FF2B5EF4-FFF2-40B4-BE49-F238E27FC236}">
                    <a16:creationId xmlns:a16="http://schemas.microsoft.com/office/drawing/2014/main" id="{4D976DEC-8025-4C12-9AB7-5B7308808634}"/>
                  </a:ext>
                </a:extLst>
              </p:cNvPr>
              <p:cNvSpPr/>
              <p:nvPr/>
            </p:nvSpPr>
            <p:spPr>
              <a:xfrm flipH="1">
                <a:off x="9336143"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9" name="Shape27_20241101_131005">
                <a:extLst>
                  <a:ext uri="{FF2B5EF4-FFF2-40B4-BE49-F238E27FC236}">
                    <a16:creationId xmlns:a16="http://schemas.microsoft.com/office/drawing/2014/main" id="{B7F9752A-37DE-4F54-93A5-2543AEE9A5B5}"/>
                  </a:ext>
                </a:extLst>
              </p:cNvPr>
              <p:cNvSpPr/>
              <p:nvPr/>
            </p:nvSpPr>
            <p:spPr>
              <a:xfrm>
                <a:off x="9301963"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0" name="Shape55_20241101_131016">
                <a:extLst>
                  <a:ext uri="{FF2B5EF4-FFF2-40B4-BE49-F238E27FC236}">
                    <a16:creationId xmlns:a16="http://schemas.microsoft.com/office/drawing/2014/main" id="{D85C39DE-7489-4136-8826-1D07E0DD8932}"/>
                  </a:ext>
                </a:extLst>
              </p:cNvPr>
              <p:cNvSpPr/>
              <p:nvPr/>
            </p:nvSpPr>
            <p:spPr>
              <a:xfrm>
                <a:off x="9369557"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1" name="Shape56_20241101_131016">
                <a:extLst>
                  <a:ext uri="{FF2B5EF4-FFF2-40B4-BE49-F238E27FC236}">
                    <a16:creationId xmlns:a16="http://schemas.microsoft.com/office/drawing/2014/main" id="{655DA945-A914-49C8-B1CD-E40F9D863E40}"/>
                  </a:ext>
                </a:extLst>
              </p:cNvPr>
              <p:cNvSpPr/>
              <p:nvPr/>
            </p:nvSpPr>
            <p:spPr>
              <a:xfrm flipH="1">
                <a:off x="9399020"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2" name="Shape28_20241101_131005">
                <a:extLst>
                  <a:ext uri="{FF2B5EF4-FFF2-40B4-BE49-F238E27FC236}">
                    <a16:creationId xmlns:a16="http://schemas.microsoft.com/office/drawing/2014/main" id="{BEE57E41-3931-49D5-B44A-5717E29F6459}"/>
                  </a:ext>
                </a:extLst>
              </p:cNvPr>
              <p:cNvSpPr/>
              <p:nvPr/>
            </p:nvSpPr>
            <p:spPr>
              <a:xfrm>
                <a:off x="9364839"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3" name="Shape57_20241101_131016">
                <a:extLst>
                  <a:ext uri="{FF2B5EF4-FFF2-40B4-BE49-F238E27FC236}">
                    <a16:creationId xmlns:a16="http://schemas.microsoft.com/office/drawing/2014/main" id="{D4E889DB-15E6-4F7F-8D60-A31CC6041C9E}"/>
                  </a:ext>
                </a:extLst>
              </p:cNvPr>
              <p:cNvSpPr/>
              <p:nvPr/>
            </p:nvSpPr>
            <p:spPr>
              <a:xfrm>
                <a:off x="9432434"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4" name="Shape58_20241101_131016">
                <a:extLst>
                  <a:ext uri="{FF2B5EF4-FFF2-40B4-BE49-F238E27FC236}">
                    <a16:creationId xmlns:a16="http://schemas.microsoft.com/office/drawing/2014/main" id="{96D76A1E-F247-49F9-9FBD-5C2A300CEED4}"/>
                  </a:ext>
                </a:extLst>
              </p:cNvPr>
              <p:cNvSpPr/>
              <p:nvPr/>
            </p:nvSpPr>
            <p:spPr>
              <a:xfrm flipH="1">
                <a:off x="9461898"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5" name="Shape29_20241101_131005">
                <a:extLst>
                  <a:ext uri="{FF2B5EF4-FFF2-40B4-BE49-F238E27FC236}">
                    <a16:creationId xmlns:a16="http://schemas.microsoft.com/office/drawing/2014/main" id="{A5E7A5FF-1EE1-46BA-AE6E-4C31BC1DDB7C}"/>
                  </a:ext>
                </a:extLst>
              </p:cNvPr>
              <p:cNvSpPr/>
              <p:nvPr/>
            </p:nvSpPr>
            <p:spPr>
              <a:xfrm>
                <a:off x="9427717"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6" name="Shape59_20241101_131016">
                <a:extLst>
                  <a:ext uri="{FF2B5EF4-FFF2-40B4-BE49-F238E27FC236}">
                    <a16:creationId xmlns:a16="http://schemas.microsoft.com/office/drawing/2014/main" id="{A685D4FA-F5D9-4298-A20F-0B30B8A6B4C6}"/>
                  </a:ext>
                </a:extLst>
              </p:cNvPr>
              <p:cNvSpPr/>
              <p:nvPr/>
            </p:nvSpPr>
            <p:spPr>
              <a:xfrm>
                <a:off x="9495311"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7" name="Shape60_20241101_131016">
                <a:extLst>
                  <a:ext uri="{FF2B5EF4-FFF2-40B4-BE49-F238E27FC236}">
                    <a16:creationId xmlns:a16="http://schemas.microsoft.com/office/drawing/2014/main" id="{EC0795A0-A717-4FC9-A235-63042585054D}"/>
                  </a:ext>
                </a:extLst>
              </p:cNvPr>
              <p:cNvSpPr/>
              <p:nvPr/>
            </p:nvSpPr>
            <p:spPr>
              <a:xfrm flipH="1">
                <a:off x="9524775"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8" name="Shape30_20241101_131005">
                <a:extLst>
                  <a:ext uri="{FF2B5EF4-FFF2-40B4-BE49-F238E27FC236}">
                    <a16:creationId xmlns:a16="http://schemas.microsoft.com/office/drawing/2014/main" id="{A37B1C5F-7D37-4403-801D-01048FEB3D83}"/>
                  </a:ext>
                </a:extLst>
              </p:cNvPr>
              <p:cNvSpPr/>
              <p:nvPr/>
            </p:nvSpPr>
            <p:spPr>
              <a:xfrm>
                <a:off x="9490595"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9" name="Shape61_20241101_131016">
                <a:extLst>
                  <a:ext uri="{FF2B5EF4-FFF2-40B4-BE49-F238E27FC236}">
                    <a16:creationId xmlns:a16="http://schemas.microsoft.com/office/drawing/2014/main" id="{EAF7E32B-1E46-45FF-AE5E-ABB9D042866A}"/>
                  </a:ext>
                </a:extLst>
              </p:cNvPr>
              <p:cNvSpPr/>
              <p:nvPr/>
            </p:nvSpPr>
            <p:spPr>
              <a:xfrm>
                <a:off x="9558189"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0" name="Shape62_20241101_131016">
                <a:extLst>
                  <a:ext uri="{FF2B5EF4-FFF2-40B4-BE49-F238E27FC236}">
                    <a16:creationId xmlns:a16="http://schemas.microsoft.com/office/drawing/2014/main" id="{A85CF9AA-08E7-4380-910D-9EC2F54286F0}"/>
                  </a:ext>
                </a:extLst>
              </p:cNvPr>
              <p:cNvSpPr/>
              <p:nvPr/>
            </p:nvSpPr>
            <p:spPr>
              <a:xfrm flipH="1">
                <a:off x="9587652"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1" name="Shape31_20241101_131005">
                <a:extLst>
                  <a:ext uri="{FF2B5EF4-FFF2-40B4-BE49-F238E27FC236}">
                    <a16:creationId xmlns:a16="http://schemas.microsoft.com/office/drawing/2014/main" id="{B4F79F98-60FD-4819-BFF4-9361664CE7E8}"/>
                  </a:ext>
                </a:extLst>
              </p:cNvPr>
              <p:cNvSpPr/>
              <p:nvPr/>
            </p:nvSpPr>
            <p:spPr>
              <a:xfrm>
                <a:off x="9553473"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2" name="Shape63_20241101_131016">
                <a:extLst>
                  <a:ext uri="{FF2B5EF4-FFF2-40B4-BE49-F238E27FC236}">
                    <a16:creationId xmlns:a16="http://schemas.microsoft.com/office/drawing/2014/main" id="{21286C13-3EFB-4E9F-A5EB-7DBA8AA4BBBF}"/>
                  </a:ext>
                </a:extLst>
              </p:cNvPr>
              <p:cNvSpPr/>
              <p:nvPr/>
            </p:nvSpPr>
            <p:spPr>
              <a:xfrm>
                <a:off x="9621067"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3" name="Shape64_20241101_131016">
                <a:extLst>
                  <a:ext uri="{FF2B5EF4-FFF2-40B4-BE49-F238E27FC236}">
                    <a16:creationId xmlns:a16="http://schemas.microsoft.com/office/drawing/2014/main" id="{23C2CC41-2713-44EF-AE4E-339EB6A7CB80}"/>
                  </a:ext>
                </a:extLst>
              </p:cNvPr>
              <p:cNvSpPr/>
              <p:nvPr/>
            </p:nvSpPr>
            <p:spPr>
              <a:xfrm flipH="1">
                <a:off x="9650530"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4" name="Shape32_20241101_131005">
                <a:extLst>
                  <a:ext uri="{FF2B5EF4-FFF2-40B4-BE49-F238E27FC236}">
                    <a16:creationId xmlns:a16="http://schemas.microsoft.com/office/drawing/2014/main" id="{C2C29BC3-DD30-41DB-8694-B637D46E2F20}"/>
                  </a:ext>
                </a:extLst>
              </p:cNvPr>
              <p:cNvSpPr/>
              <p:nvPr/>
            </p:nvSpPr>
            <p:spPr>
              <a:xfrm>
                <a:off x="9616349"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5" name="Shape65_20241101_131016">
                <a:extLst>
                  <a:ext uri="{FF2B5EF4-FFF2-40B4-BE49-F238E27FC236}">
                    <a16:creationId xmlns:a16="http://schemas.microsoft.com/office/drawing/2014/main" id="{8B826EC7-A4A2-4D50-B5C1-D14DEE6AE7F6}"/>
                  </a:ext>
                </a:extLst>
              </p:cNvPr>
              <p:cNvSpPr/>
              <p:nvPr/>
            </p:nvSpPr>
            <p:spPr>
              <a:xfrm>
                <a:off x="9683944"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6" name="Shape66_20241101_131016">
                <a:extLst>
                  <a:ext uri="{FF2B5EF4-FFF2-40B4-BE49-F238E27FC236}">
                    <a16:creationId xmlns:a16="http://schemas.microsoft.com/office/drawing/2014/main" id="{5F2751AF-7D88-4585-B4A1-0F6640926B2E}"/>
                  </a:ext>
                </a:extLst>
              </p:cNvPr>
              <p:cNvSpPr/>
              <p:nvPr/>
            </p:nvSpPr>
            <p:spPr>
              <a:xfrm flipH="1">
                <a:off x="9713407"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7" name="Shape33_20241101_131005">
                <a:extLst>
                  <a:ext uri="{FF2B5EF4-FFF2-40B4-BE49-F238E27FC236}">
                    <a16:creationId xmlns:a16="http://schemas.microsoft.com/office/drawing/2014/main" id="{6597A645-DC53-43A1-BBFC-6A3EC539B2F9}"/>
                  </a:ext>
                </a:extLst>
              </p:cNvPr>
              <p:cNvSpPr/>
              <p:nvPr/>
            </p:nvSpPr>
            <p:spPr>
              <a:xfrm>
                <a:off x="9679227"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8" name="Shape67_20241101_131016">
                <a:extLst>
                  <a:ext uri="{FF2B5EF4-FFF2-40B4-BE49-F238E27FC236}">
                    <a16:creationId xmlns:a16="http://schemas.microsoft.com/office/drawing/2014/main" id="{4093AE80-BF77-4534-B255-A21EF6CF00EE}"/>
                  </a:ext>
                </a:extLst>
              </p:cNvPr>
              <p:cNvSpPr/>
              <p:nvPr/>
            </p:nvSpPr>
            <p:spPr>
              <a:xfrm>
                <a:off x="9746821"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9" name="Shape68_20241101_131016">
                <a:extLst>
                  <a:ext uri="{FF2B5EF4-FFF2-40B4-BE49-F238E27FC236}">
                    <a16:creationId xmlns:a16="http://schemas.microsoft.com/office/drawing/2014/main" id="{82E4B56F-6497-41CB-A4B1-C0FEF44B8366}"/>
                  </a:ext>
                </a:extLst>
              </p:cNvPr>
              <p:cNvSpPr/>
              <p:nvPr/>
            </p:nvSpPr>
            <p:spPr>
              <a:xfrm flipH="1">
                <a:off x="9776284"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0" name="Shape34_20241101_131005">
                <a:extLst>
                  <a:ext uri="{FF2B5EF4-FFF2-40B4-BE49-F238E27FC236}">
                    <a16:creationId xmlns:a16="http://schemas.microsoft.com/office/drawing/2014/main" id="{FC09B7B9-ADF2-424D-A058-4F2C40438BCB}"/>
                  </a:ext>
                </a:extLst>
              </p:cNvPr>
              <p:cNvSpPr/>
              <p:nvPr/>
            </p:nvSpPr>
            <p:spPr>
              <a:xfrm>
                <a:off x="9742104"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1" name="Shape69_20241101_131016">
                <a:extLst>
                  <a:ext uri="{FF2B5EF4-FFF2-40B4-BE49-F238E27FC236}">
                    <a16:creationId xmlns:a16="http://schemas.microsoft.com/office/drawing/2014/main" id="{19D0E7A8-805E-4CBE-BF75-CF4496FE5020}"/>
                  </a:ext>
                </a:extLst>
              </p:cNvPr>
              <p:cNvSpPr/>
              <p:nvPr/>
            </p:nvSpPr>
            <p:spPr>
              <a:xfrm>
                <a:off x="9809698"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2" name="Shape70_20241101_131016">
                <a:extLst>
                  <a:ext uri="{FF2B5EF4-FFF2-40B4-BE49-F238E27FC236}">
                    <a16:creationId xmlns:a16="http://schemas.microsoft.com/office/drawing/2014/main" id="{C2ECDF25-F5F3-4E1C-AAD7-05DA73373B5E}"/>
                  </a:ext>
                </a:extLst>
              </p:cNvPr>
              <p:cNvSpPr/>
              <p:nvPr/>
            </p:nvSpPr>
            <p:spPr>
              <a:xfrm flipH="1">
                <a:off x="9839162"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3" name="Shape35_20241101_131005">
                <a:extLst>
                  <a:ext uri="{FF2B5EF4-FFF2-40B4-BE49-F238E27FC236}">
                    <a16:creationId xmlns:a16="http://schemas.microsoft.com/office/drawing/2014/main" id="{47DA5B8C-5560-4BA3-8119-46F183656CA0}"/>
                  </a:ext>
                </a:extLst>
              </p:cNvPr>
              <p:cNvSpPr/>
              <p:nvPr/>
            </p:nvSpPr>
            <p:spPr>
              <a:xfrm>
                <a:off x="9804982"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4" name="Shape71_20241101_131016">
                <a:extLst>
                  <a:ext uri="{FF2B5EF4-FFF2-40B4-BE49-F238E27FC236}">
                    <a16:creationId xmlns:a16="http://schemas.microsoft.com/office/drawing/2014/main" id="{AB233348-030E-40B6-9D19-180F1C4F876A}"/>
                  </a:ext>
                </a:extLst>
              </p:cNvPr>
              <p:cNvSpPr/>
              <p:nvPr/>
            </p:nvSpPr>
            <p:spPr>
              <a:xfrm>
                <a:off x="9872576"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5" name="Shape72_20241101_131016">
                <a:extLst>
                  <a:ext uri="{FF2B5EF4-FFF2-40B4-BE49-F238E27FC236}">
                    <a16:creationId xmlns:a16="http://schemas.microsoft.com/office/drawing/2014/main" id="{00DA9B9D-0E50-46D8-8B1F-013B762E05C2}"/>
                  </a:ext>
                </a:extLst>
              </p:cNvPr>
              <p:cNvSpPr/>
              <p:nvPr/>
            </p:nvSpPr>
            <p:spPr>
              <a:xfrm flipH="1">
                <a:off x="9902040"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6" name="Shape36_20241101_131005">
                <a:extLst>
                  <a:ext uri="{FF2B5EF4-FFF2-40B4-BE49-F238E27FC236}">
                    <a16:creationId xmlns:a16="http://schemas.microsoft.com/office/drawing/2014/main" id="{109E7340-D61F-449E-A151-064D4BB68E09}"/>
                  </a:ext>
                </a:extLst>
              </p:cNvPr>
              <p:cNvSpPr/>
              <p:nvPr/>
            </p:nvSpPr>
            <p:spPr>
              <a:xfrm>
                <a:off x="9867859"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7" name="Shape73_20241101_131016">
                <a:extLst>
                  <a:ext uri="{FF2B5EF4-FFF2-40B4-BE49-F238E27FC236}">
                    <a16:creationId xmlns:a16="http://schemas.microsoft.com/office/drawing/2014/main" id="{ABB280AC-E2A5-4A4E-9D13-25615008618A}"/>
                  </a:ext>
                </a:extLst>
              </p:cNvPr>
              <p:cNvSpPr/>
              <p:nvPr/>
            </p:nvSpPr>
            <p:spPr>
              <a:xfrm>
                <a:off x="9935454"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8" name="Shape74_20241101_131016">
                <a:extLst>
                  <a:ext uri="{FF2B5EF4-FFF2-40B4-BE49-F238E27FC236}">
                    <a16:creationId xmlns:a16="http://schemas.microsoft.com/office/drawing/2014/main" id="{64FEA075-5327-425F-B58D-C227845FF811}"/>
                  </a:ext>
                </a:extLst>
              </p:cNvPr>
              <p:cNvSpPr/>
              <p:nvPr/>
            </p:nvSpPr>
            <p:spPr>
              <a:xfrm flipH="1">
                <a:off x="9964918"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9" name="Shape37_20241101_131005">
                <a:extLst>
                  <a:ext uri="{FF2B5EF4-FFF2-40B4-BE49-F238E27FC236}">
                    <a16:creationId xmlns:a16="http://schemas.microsoft.com/office/drawing/2014/main" id="{67E00285-DB57-41D7-A46E-B89C14EE8D51}"/>
                  </a:ext>
                </a:extLst>
              </p:cNvPr>
              <p:cNvSpPr/>
              <p:nvPr/>
            </p:nvSpPr>
            <p:spPr>
              <a:xfrm>
                <a:off x="9930737"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0" name="Shape75_20241101_131016">
                <a:extLst>
                  <a:ext uri="{FF2B5EF4-FFF2-40B4-BE49-F238E27FC236}">
                    <a16:creationId xmlns:a16="http://schemas.microsoft.com/office/drawing/2014/main" id="{90D1323F-7C18-4C40-A0B3-AFBDBB7C57FB}"/>
                  </a:ext>
                </a:extLst>
              </p:cNvPr>
              <p:cNvSpPr/>
              <p:nvPr/>
            </p:nvSpPr>
            <p:spPr>
              <a:xfrm>
                <a:off x="9998331"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1" name="Shape76_20241101_131016">
                <a:extLst>
                  <a:ext uri="{FF2B5EF4-FFF2-40B4-BE49-F238E27FC236}">
                    <a16:creationId xmlns:a16="http://schemas.microsoft.com/office/drawing/2014/main" id="{B33CCD9E-AC85-4B21-9E28-EA6E56B8DBC2}"/>
                  </a:ext>
                </a:extLst>
              </p:cNvPr>
              <p:cNvSpPr/>
              <p:nvPr/>
            </p:nvSpPr>
            <p:spPr>
              <a:xfrm flipH="1">
                <a:off x="10027794"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2" name="Shape38_20241101_131005">
                <a:extLst>
                  <a:ext uri="{FF2B5EF4-FFF2-40B4-BE49-F238E27FC236}">
                    <a16:creationId xmlns:a16="http://schemas.microsoft.com/office/drawing/2014/main" id="{5BE00EB9-8684-4D89-8F0C-1158D1DB2922}"/>
                  </a:ext>
                </a:extLst>
              </p:cNvPr>
              <p:cNvSpPr/>
              <p:nvPr/>
            </p:nvSpPr>
            <p:spPr>
              <a:xfrm>
                <a:off x="9993614" y="343824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3" name="Shape77_20241101_131016">
                <a:extLst>
                  <a:ext uri="{FF2B5EF4-FFF2-40B4-BE49-F238E27FC236}">
                    <a16:creationId xmlns:a16="http://schemas.microsoft.com/office/drawing/2014/main" id="{504F2E5F-E698-44ED-8B08-92DCC98D69BD}"/>
                  </a:ext>
                </a:extLst>
              </p:cNvPr>
              <p:cNvSpPr/>
              <p:nvPr/>
            </p:nvSpPr>
            <p:spPr>
              <a:xfrm>
                <a:off x="10061209"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4" name="Shape78_20241101_131016">
                <a:extLst>
                  <a:ext uri="{FF2B5EF4-FFF2-40B4-BE49-F238E27FC236}">
                    <a16:creationId xmlns:a16="http://schemas.microsoft.com/office/drawing/2014/main" id="{146CA8D0-4599-4461-AAC4-87640F79E9C0}"/>
                  </a:ext>
                </a:extLst>
              </p:cNvPr>
              <p:cNvSpPr/>
              <p:nvPr/>
            </p:nvSpPr>
            <p:spPr>
              <a:xfrm flipH="1">
                <a:off x="10090672"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5" name="Shape39_20241101_131005">
                <a:extLst>
                  <a:ext uri="{FF2B5EF4-FFF2-40B4-BE49-F238E27FC236}">
                    <a16:creationId xmlns:a16="http://schemas.microsoft.com/office/drawing/2014/main" id="{ACE2BDFD-7B32-48A7-BB49-C4C5BF94145F}"/>
                  </a:ext>
                </a:extLst>
              </p:cNvPr>
              <p:cNvSpPr/>
              <p:nvPr/>
            </p:nvSpPr>
            <p:spPr>
              <a:xfrm>
                <a:off x="10056492" y="3438240"/>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6" name="Shape79_20241101_131016">
                <a:extLst>
                  <a:ext uri="{FF2B5EF4-FFF2-40B4-BE49-F238E27FC236}">
                    <a16:creationId xmlns:a16="http://schemas.microsoft.com/office/drawing/2014/main" id="{50763392-6A05-4C7E-AA86-15950D09EBA8}"/>
                  </a:ext>
                </a:extLst>
              </p:cNvPr>
              <p:cNvSpPr/>
              <p:nvPr/>
            </p:nvSpPr>
            <p:spPr>
              <a:xfrm>
                <a:off x="10124087" y="3489307"/>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7" name="Shape80_20241101_131016">
                <a:extLst>
                  <a:ext uri="{FF2B5EF4-FFF2-40B4-BE49-F238E27FC236}">
                    <a16:creationId xmlns:a16="http://schemas.microsoft.com/office/drawing/2014/main" id="{5DA6B243-D2F6-48EB-921A-5EB806A6E1D6}"/>
                  </a:ext>
                </a:extLst>
              </p:cNvPr>
              <p:cNvSpPr/>
              <p:nvPr/>
            </p:nvSpPr>
            <p:spPr>
              <a:xfrm flipH="1">
                <a:off x="10153550" y="3486360"/>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8" name="Shape40_20241101_131005">
                <a:extLst>
                  <a:ext uri="{FF2B5EF4-FFF2-40B4-BE49-F238E27FC236}">
                    <a16:creationId xmlns:a16="http://schemas.microsoft.com/office/drawing/2014/main" id="{0C395B49-832A-49D7-80FC-89FB1AF8BEF8}"/>
                  </a:ext>
                </a:extLst>
              </p:cNvPr>
              <p:cNvSpPr/>
              <p:nvPr/>
            </p:nvSpPr>
            <p:spPr>
              <a:xfrm>
                <a:off x="10119369" y="3438242"/>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9" name="Shape82_20241101_131016">
                <a:extLst>
                  <a:ext uri="{FF2B5EF4-FFF2-40B4-BE49-F238E27FC236}">
                    <a16:creationId xmlns:a16="http://schemas.microsoft.com/office/drawing/2014/main" id="{BE27A0B2-2562-47B7-B49C-38FA0087B2FE}"/>
                  </a:ext>
                </a:extLst>
              </p:cNvPr>
              <p:cNvSpPr/>
              <p:nvPr/>
            </p:nvSpPr>
            <p:spPr>
              <a:xfrm flipV="1">
                <a:off x="7608988"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0" name="Shape83_20241101_131016">
                <a:extLst>
                  <a:ext uri="{FF2B5EF4-FFF2-40B4-BE49-F238E27FC236}">
                    <a16:creationId xmlns:a16="http://schemas.microsoft.com/office/drawing/2014/main" id="{C637195B-49BF-4CF8-B04B-1B5C70FE125F}"/>
                  </a:ext>
                </a:extLst>
              </p:cNvPr>
              <p:cNvSpPr/>
              <p:nvPr/>
            </p:nvSpPr>
            <p:spPr>
              <a:xfrm flipH="1" flipV="1">
                <a:off x="7638451"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1" name="Shape42_20241101_131005">
                <a:extLst>
                  <a:ext uri="{FF2B5EF4-FFF2-40B4-BE49-F238E27FC236}">
                    <a16:creationId xmlns:a16="http://schemas.microsoft.com/office/drawing/2014/main" id="{7D0F0EA1-EBEE-455A-BD87-F785AC8F573C}"/>
                  </a:ext>
                </a:extLst>
              </p:cNvPr>
              <p:cNvSpPr/>
              <p:nvPr/>
            </p:nvSpPr>
            <p:spPr>
              <a:xfrm flipV="1">
                <a:off x="7604270"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2" name="Shape84_20241101_131016">
                <a:extLst>
                  <a:ext uri="{FF2B5EF4-FFF2-40B4-BE49-F238E27FC236}">
                    <a16:creationId xmlns:a16="http://schemas.microsoft.com/office/drawing/2014/main" id="{8269954D-3546-44A7-A2A9-3EED219C37DA}"/>
                  </a:ext>
                </a:extLst>
              </p:cNvPr>
              <p:cNvSpPr/>
              <p:nvPr/>
            </p:nvSpPr>
            <p:spPr>
              <a:xfrm flipV="1">
                <a:off x="7671865"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3" name="Shape85_20241101_131016">
                <a:extLst>
                  <a:ext uri="{FF2B5EF4-FFF2-40B4-BE49-F238E27FC236}">
                    <a16:creationId xmlns:a16="http://schemas.microsoft.com/office/drawing/2014/main" id="{D78859F3-CCB3-458B-94AD-27FD4CBC8D99}"/>
                  </a:ext>
                </a:extLst>
              </p:cNvPr>
              <p:cNvSpPr/>
              <p:nvPr/>
            </p:nvSpPr>
            <p:spPr>
              <a:xfrm flipH="1" flipV="1">
                <a:off x="7701328"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4" name="Shape43_20241101_131005">
                <a:extLst>
                  <a:ext uri="{FF2B5EF4-FFF2-40B4-BE49-F238E27FC236}">
                    <a16:creationId xmlns:a16="http://schemas.microsoft.com/office/drawing/2014/main" id="{0F7DEB04-B1C0-4B2C-B4E3-D1888F677B0C}"/>
                  </a:ext>
                </a:extLst>
              </p:cNvPr>
              <p:cNvSpPr/>
              <p:nvPr/>
            </p:nvSpPr>
            <p:spPr>
              <a:xfrm flipV="1">
                <a:off x="7667147"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5" name="Shape86_20241101_131016">
                <a:extLst>
                  <a:ext uri="{FF2B5EF4-FFF2-40B4-BE49-F238E27FC236}">
                    <a16:creationId xmlns:a16="http://schemas.microsoft.com/office/drawing/2014/main" id="{30AA3AD7-65FF-46F7-8071-8490776EB58D}"/>
                  </a:ext>
                </a:extLst>
              </p:cNvPr>
              <p:cNvSpPr/>
              <p:nvPr/>
            </p:nvSpPr>
            <p:spPr>
              <a:xfrm flipV="1">
                <a:off x="7734741"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6" name="Shape87_20241101_131016">
                <a:extLst>
                  <a:ext uri="{FF2B5EF4-FFF2-40B4-BE49-F238E27FC236}">
                    <a16:creationId xmlns:a16="http://schemas.microsoft.com/office/drawing/2014/main" id="{19D3DAAB-BAAA-4C39-969D-8A39A404D95A}"/>
                  </a:ext>
                </a:extLst>
              </p:cNvPr>
              <p:cNvSpPr/>
              <p:nvPr/>
            </p:nvSpPr>
            <p:spPr>
              <a:xfrm flipH="1" flipV="1">
                <a:off x="7764205"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7" name="Shape44_20241101_131005">
                <a:extLst>
                  <a:ext uri="{FF2B5EF4-FFF2-40B4-BE49-F238E27FC236}">
                    <a16:creationId xmlns:a16="http://schemas.microsoft.com/office/drawing/2014/main" id="{7EBBD39A-E321-4A17-A904-208A60197899}"/>
                  </a:ext>
                </a:extLst>
              </p:cNvPr>
              <p:cNvSpPr/>
              <p:nvPr/>
            </p:nvSpPr>
            <p:spPr>
              <a:xfrm flipV="1">
                <a:off x="7730025"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8" name="Shape88_20241101_131016">
                <a:extLst>
                  <a:ext uri="{FF2B5EF4-FFF2-40B4-BE49-F238E27FC236}">
                    <a16:creationId xmlns:a16="http://schemas.microsoft.com/office/drawing/2014/main" id="{DD862DEA-720E-42FA-AD93-804F3C8CB787}"/>
                  </a:ext>
                </a:extLst>
              </p:cNvPr>
              <p:cNvSpPr/>
              <p:nvPr/>
            </p:nvSpPr>
            <p:spPr>
              <a:xfrm flipV="1">
                <a:off x="7797618"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9" name="Shape89_20241101_131016">
                <a:extLst>
                  <a:ext uri="{FF2B5EF4-FFF2-40B4-BE49-F238E27FC236}">
                    <a16:creationId xmlns:a16="http://schemas.microsoft.com/office/drawing/2014/main" id="{7A5726F1-6E2A-4C3D-B8E2-123393184926}"/>
                  </a:ext>
                </a:extLst>
              </p:cNvPr>
              <p:cNvSpPr/>
              <p:nvPr/>
            </p:nvSpPr>
            <p:spPr>
              <a:xfrm flipH="1" flipV="1">
                <a:off x="7827082"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80" name="Shape45_20241101_131005">
                <a:extLst>
                  <a:ext uri="{FF2B5EF4-FFF2-40B4-BE49-F238E27FC236}">
                    <a16:creationId xmlns:a16="http://schemas.microsoft.com/office/drawing/2014/main" id="{F1D2BB79-DB3B-4733-9F83-61D089F2FDFE}"/>
                  </a:ext>
                </a:extLst>
              </p:cNvPr>
              <p:cNvSpPr/>
              <p:nvPr/>
            </p:nvSpPr>
            <p:spPr>
              <a:xfrm flipV="1">
                <a:off x="7792900"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81" name="Shape90_20241101_131016">
                <a:extLst>
                  <a:ext uri="{FF2B5EF4-FFF2-40B4-BE49-F238E27FC236}">
                    <a16:creationId xmlns:a16="http://schemas.microsoft.com/office/drawing/2014/main" id="{D43C0AEC-A261-43B9-96D1-5AA5D7F67113}"/>
                  </a:ext>
                </a:extLst>
              </p:cNvPr>
              <p:cNvSpPr/>
              <p:nvPr/>
            </p:nvSpPr>
            <p:spPr>
              <a:xfrm flipV="1">
                <a:off x="7860495"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82" name="Shape91_20241101_131016">
                <a:extLst>
                  <a:ext uri="{FF2B5EF4-FFF2-40B4-BE49-F238E27FC236}">
                    <a16:creationId xmlns:a16="http://schemas.microsoft.com/office/drawing/2014/main" id="{360C012D-99C5-4F11-90BD-CA6EECDB8226}"/>
                  </a:ext>
                </a:extLst>
              </p:cNvPr>
              <p:cNvSpPr/>
              <p:nvPr/>
            </p:nvSpPr>
            <p:spPr>
              <a:xfrm flipH="1" flipV="1">
                <a:off x="7889958"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83" name="Shape46_20241101_131005">
                <a:extLst>
                  <a:ext uri="{FF2B5EF4-FFF2-40B4-BE49-F238E27FC236}">
                    <a16:creationId xmlns:a16="http://schemas.microsoft.com/office/drawing/2014/main" id="{D0E7502D-380C-404A-B32D-E134A86B12A0}"/>
                  </a:ext>
                </a:extLst>
              </p:cNvPr>
              <p:cNvSpPr/>
              <p:nvPr/>
            </p:nvSpPr>
            <p:spPr>
              <a:xfrm flipV="1">
                <a:off x="7855777"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84" name="Shape92_20241101_131016">
                <a:extLst>
                  <a:ext uri="{FF2B5EF4-FFF2-40B4-BE49-F238E27FC236}">
                    <a16:creationId xmlns:a16="http://schemas.microsoft.com/office/drawing/2014/main" id="{B7FB0E5A-448F-40AC-B0E1-BA03A8B5AC94}"/>
                  </a:ext>
                </a:extLst>
              </p:cNvPr>
              <p:cNvSpPr/>
              <p:nvPr/>
            </p:nvSpPr>
            <p:spPr>
              <a:xfrm flipV="1">
                <a:off x="7923372"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85" name="Shape93_20241101_131016">
                <a:extLst>
                  <a:ext uri="{FF2B5EF4-FFF2-40B4-BE49-F238E27FC236}">
                    <a16:creationId xmlns:a16="http://schemas.microsoft.com/office/drawing/2014/main" id="{24C5D6E8-C42B-4634-BA58-E1AF4AA1A0FE}"/>
                  </a:ext>
                </a:extLst>
              </p:cNvPr>
              <p:cNvSpPr/>
              <p:nvPr/>
            </p:nvSpPr>
            <p:spPr>
              <a:xfrm flipH="1" flipV="1">
                <a:off x="7952835"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86" name="Shape47_20241101_131005">
                <a:extLst>
                  <a:ext uri="{FF2B5EF4-FFF2-40B4-BE49-F238E27FC236}">
                    <a16:creationId xmlns:a16="http://schemas.microsoft.com/office/drawing/2014/main" id="{8F5177E6-F419-425D-AF46-CAC0800C4C22}"/>
                  </a:ext>
                </a:extLst>
              </p:cNvPr>
              <p:cNvSpPr/>
              <p:nvPr/>
            </p:nvSpPr>
            <p:spPr>
              <a:xfrm flipV="1">
                <a:off x="7918654"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87" name="Shape94_20241101_131016">
                <a:extLst>
                  <a:ext uri="{FF2B5EF4-FFF2-40B4-BE49-F238E27FC236}">
                    <a16:creationId xmlns:a16="http://schemas.microsoft.com/office/drawing/2014/main" id="{6196E869-8EB1-40A2-9666-FBDF2C353BE7}"/>
                  </a:ext>
                </a:extLst>
              </p:cNvPr>
              <p:cNvSpPr/>
              <p:nvPr/>
            </p:nvSpPr>
            <p:spPr>
              <a:xfrm flipV="1">
                <a:off x="7986249"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88" name="Shape95_20241101_131016">
                <a:extLst>
                  <a:ext uri="{FF2B5EF4-FFF2-40B4-BE49-F238E27FC236}">
                    <a16:creationId xmlns:a16="http://schemas.microsoft.com/office/drawing/2014/main" id="{B318DEC3-59E6-4EB5-BA44-976DCC585299}"/>
                  </a:ext>
                </a:extLst>
              </p:cNvPr>
              <p:cNvSpPr/>
              <p:nvPr/>
            </p:nvSpPr>
            <p:spPr>
              <a:xfrm flipH="1" flipV="1">
                <a:off x="8015712"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89" name="Shape48_20241101_131005">
                <a:extLst>
                  <a:ext uri="{FF2B5EF4-FFF2-40B4-BE49-F238E27FC236}">
                    <a16:creationId xmlns:a16="http://schemas.microsoft.com/office/drawing/2014/main" id="{194FD158-1053-47E4-80FC-50AAC61FFF78}"/>
                  </a:ext>
                </a:extLst>
              </p:cNvPr>
              <p:cNvSpPr/>
              <p:nvPr/>
            </p:nvSpPr>
            <p:spPr>
              <a:xfrm flipV="1">
                <a:off x="7981531"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90" name="Shape96_20241101_131016">
                <a:extLst>
                  <a:ext uri="{FF2B5EF4-FFF2-40B4-BE49-F238E27FC236}">
                    <a16:creationId xmlns:a16="http://schemas.microsoft.com/office/drawing/2014/main" id="{45BCE95D-FBA4-4F02-BE4E-67BECA36EE34}"/>
                  </a:ext>
                </a:extLst>
              </p:cNvPr>
              <p:cNvSpPr/>
              <p:nvPr/>
            </p:nvSpPr>
            <p:spPr>
              <a:xfrm flipV="1">
                <a:off x="8049125"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91" name="Shape97_20241101_131016">
                <a:extLst>
                  <a:ext uri="{FF2B5EF4-FFF2-40B4-BE49-F238E27FC236}">
                    <a16:creationId xmlns:a16="http://schemas.microsoft.com/office/drawing/2014/main" id="{E4191ED9-2721-4232-BE08-940620D92FEF}"/>
                  </a:ext>
                </a:extLst>
              </p:cNvPr>
              <p:cNvSpPr/>
              <p:nvPr/>
            </p:nvSpPr>
            <p:spPr>
              <a:xfrm flipH="1" flipV="1">
                <a:off x="8078589"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92" name="Shape49_20241101_131005">
                <a:extLst>
                  <a:ext uri="{FF2B5EF4-FFF2-40B4-BE49-F238E27FC236}">
                    <a16:creationId xmlns:a16="http://schemas.microsoft.com/office/drawing/2014/main" id="{4EB24E93-A42B-4DF7-98C7-F62241889CFC}"/>
                  </a:ext>
                </a:extLst>
              </p:cNvPr>
              <p:cNvSpPr/>
              <p:nvPr/>
            </p:nvSpPr>
            <p:spPr>
              <a:xfrm flipV="1">
                <a:off x="8044407"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93" name="Shape98_20241101_131016">
                <a:extLst>
                  <a:ext uri="{FF2B5EF4-FFF2-40B4-BE49-F238E27FC236}">
                    <a16:creationId xmlns:a16="http://schemas.microsoft.com/office/drawing/2014/main" id="{89767F13-8519-49A9-9428-BDE3F6BB92C8}"/>
                  </a:ext>
                </a:extLst>
              </p:cNvPr>
              <p:cNvSpPr/>
              <p:nvPr/>
            </p:nvSpPr>
            <p:spPr>
              <a:xfrm flipV="1">
                <a:off x="8112002"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94" name="Shape99_20241101_131016">
                <a:extLst>
                  <a:ext uri="{FF2B5EF4-FFF2-40B4-BE49-F238E27FC236}">
                    <a16:creationId xmlns:a16="http://schemas.microsoft.com/office/drawing/2014/main" id="{D3A9998E-B3BC-4A7B-9106-E61E4CFCE58D}"/>
                  </a:ext>
                </a:extLst>
              </p:cNvPr>
              <p:cNvSpPr/>
              <p:nvPr/>
            </p:nvSpPr>
            <p:spPr>
              <a:xfrm flipH="1" flipV="1">
                <a:off x="8141466"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95" name="Shape50_20241101_131005">
                <a:extLst>
                  <a:ext uri="{FF2B5EF4-FFF2-40B4-BE49-F238E27FC236}">
                    <a16:creationId xmlns:a16="http://schemas.microsoft.com/office/drawing/2014/main" id="{6BD63AAD-7FDC-45BD-9922-23FBD560B6EB}"/>
                  </a:ext>
                </a:extLst>
              </p:cNvPr>
              <p:cNvSpPr/>
              <p:nvPr/>
            </p:nvSpPr>
            <p:spPr>
              <a:xfrm flipV="1">
                <a:off x="8107284"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96" name="Shape100_20241101_131016">
                <a:extLst>
                  <a:ext uri="{FF2B5EF4-FFF2-40B4-BE49-F238E27FC236}">
                    <a16:creationId xmlns:a16="http://schemas.microsoft.com/office/drawing/2014/main" id="{1511DEBF-0F37-4934-87B0-93FEB68062AC}"/>
                  </a:ext>
                </a:extLst>
              </p:cNvPr>
              <p:cNvSpPr/>
              <p:nvPr/>
            </p:nvSpPr>
            <p:spPr>
              <a:xfrm flipV="1">
                <a:off x="8174879"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97" name="Shape101_20241101_131016">
                <a:extLst>
                  <a:ext uri="{FF2B5EF4-FFF2-40B4-BE49-F238E27FC236}">
                    <a16:creationId xmlns:a16="http://schemas.microsoft.com/office/drawing/2014/main" id="{394C8B3A-E6A2-46BF-B666-228EE2586D1C}"/>
                  </a:ext>
                </a:extLst>
              </p:cNvPr>
              <p:cNvSpPr/>
              <p:nvPr/>
            </p:nvSpPr>
            <p:spPr>
              <a:xfrm flipH="1" flipV="1">
                <a:off x="8204342"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98" name="Shape51_20241101_131005">
                <a:extLst>
                  <a:ext uri="{FF2B5EF4-FFF2-40B4-BE49-F238E27FC236}">
                    <a16:creationId xmlns:a16="http://schemas.microsoft.com/office/drawing/2014/main" id="{4A6811D6-2D2D-4874-B361-6E0A3D9C6579}"/>
                  </a:ext>
                </a:extLst>
              </p:cNvPr>
              <p:cNvSpPr/>
              <p:nvPr/>
            </p:nvSpPr>
            <p:spPr>
              <a:xfrm flipV="1">
                <a:off x="8170161"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99" name="Shape102_20241101_131016">
                <a:extLst>
                  <a:ext uri="{FF2B5EF4-FFF2-40B4-BE49-F238E27FC236}">
                    <a16:creationId xmlns:a16="http://schemas.microsoft.com/office/drawing/2014/main" id="{7924B25D-5A6F-4B36-B93D-377E2AA596AF}"/>
                  </a:ext>
                </a:extLst>
              </p:cNvPr>
              <p:cNvSpPr/>
              <p:nvPr/>
            </p:nvSpPr>
            <p:spPr>
              <a:xfrm flipV="1">
                <a:off x="8237756"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00" name="Shape103_20241101_131016">
                <a:extLst>
                  <a:ext uri="{FF2B5EF4-FFF2-40B4-BE49-F238E27FC236}">
                    <a16:creationId xmlns:a16="http://schemas.microsoft.com/office/drawing/2014/main" id="{2488E264-34A3-42AA-8D76-3EDA6AFA7AC9}"/>
                  </a:ext>
                </a:extLst>
              </p:cNvPr>
              <p:cNvSpPr/>
              <p:nvPr/>
            </p:nvSpPr>
            <p:spPr>
              <a:xfrm flipH="1" flipV="1">
                <a:off x="8267219"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01" name="Shape52_20241101_131005">
                <a:extLst>
                  <a:ext uri="{FF2B5EF4-FFF2-40B4-BE49-F238E27FC236}">
                    <a16:creationId xmlns:a16="http://schemas.microsoft.com/office/drawing/2014/main" id="{E27BA76D-9F19-4A23-9941-55CD53AA69DC}"/>
                  </a:ext>
                </a:extLst>
              </p:cNvPr>
              <p:cNvSpPr/>
              <p:nvPr/>
            </p:nvSpPr>
            <p:spPr>
              <a:xfrm flipV="1">
                <a:off x="8233038"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02" name="Shape104_20241101_131016">
                <a:extLst>
                  <a:ext uri="{FF2B5EF4-FFF2-40B4-BE49-F238E27FC236}">
                    <a16:creationId xmlns:a16="http://schemas.microsoft.com/office/drawing/2014/main" id="{B0F0F172-A939-444E-BD5B-FEC98C2C5E12}"/>
                  </a:ext>
                </a:extLst>
              </p:cNvPr>
              <p:cNvSpPr/>
              <p:nvPr/>
            </p:nvSpPr>
            <p:spPr>
              <a:xfrm flipV="1">
                <a:off x="8300632"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03" name="Shape105_20241101_131016">
                <a:extLst>
                  <a:ext uri="{FF2B5EF4-FFF2-40B4-BE49-F238E27FC236}">
                    <a16:creationId xmlns:a16="http://schemas.microsoft.com/office/drawing/2014/main" id="{93CCD162-2011-4595-ABA9-871CADED6A78}"/>
                  </a:ext>
                </a:extLst>
              </p:cNvPr>
              <p:cNvSpPr/>
              <p:nvPr/>
            </p:nvSpPr>
            <p:spPr>
              <a:xfrm flipH="1" flipV="1">
                <a:off x="8330096"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04" name="Shape53_20241101_131005">
                <a:extLst>
                  <a:ext uri="{FF2B5EF4-FFF2-40B4-BE49-F238E27FC236}">
                    <a16:creationId xmlns:a16="http://schemas.microsoft.com/office/drawing/2014/main" id="{03240E0E-32A5-46BE-B63A-1F96E9977126}"/>
                  </a:ext>
                </a:extLst>
              </p:cNvPr>
              <p:cNvSpPr/>
              <p:nvPr/>
            </p:nvSpPr>
            <p:spPr>
              <a:xfrm flipV="1">
                <a:off x="8295914"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05" name="Shape106_20241101_131016">
                <a:extLst>
                  <a:ext uri="{FF2B5EF4-FFF2-40B4-BE49-F238E27FC236}">
                    <a16:creationId xmlns:a16="http://schemas.microsoft.com/office/drawing/2014/main" id="{57F6ECF7-E98B-4E13-AAC5-639F48ED194F}"/>
                  </a:ext>
                </a:extLst>
              </p:cNvPr>
              <p:cNvSpPr/>
              <p:nvPr/>
            </p:nvSpPr>
            <p:spPr>
              <a:xfrm flipV="1">
                <a:off x="8363509"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06" name="Shape107_20241101_131016">
                <a:extLst>
                  <a:ext uri="{FF2B5EF4-FFF2-40B4-BE49-F238E27FC236}">
                    <a16:creationId xmlns:a16="http://schemas.microsoft.com/office/drawing/2014/main" id="{A889D530-B03F-42A3-B9F8-9711005A83FD}"/>
                  </a:ext>
                </a:extLst>
              </p:cNvPr>
              <p:cNvSpPr/>
              <p:nvPr/>
            </p:nvSpPr>
            <p:spPr>
              <a:xfrm flipH="1" flipV="1">
                <a:off x="8392973"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07" name="Shape54_20241101_131005">
                <a:extLst>
                  <a:ext uri="{FF2B5EF4-FFF2-40B4-BE49-F238E27FC236}">
                    <a16:creationId xmlns:a16="http://schemas.microsoft.com/office/drawing/2014/main" id="{3BB4F1B2-A6A2-4C2E-89C0-BFE1E5E4F47C}"/>
                  </a:ext>
                </a:extLst>
              </p:cNvPr>
              <p:cNvSpPr/>
              <p:nvPr/>
            </p:nvSpPr>
            <p:spPr>
              <a:xfrm flipV="1">
                <a:off x="8358791"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08" name="Shape108_20241101_131016">
                <a:extLst>
                  <a:ext uri="{FF2B5EF4-FFF2-40B4-BE49-F238E27FC236}">
                    <a16:creationId xmlns:a16="http://schemas.microsoft.com/office/drawing/2014/main" id="{3F8BCF56-E8D8-4953-AE09-FCE92E77BA1F}"/>
                  </a:ext>
                </a:extLst>
              </p:cNvPr>
              <p:cNvSpPr/>
              <p:nvPr/>
            </p:nvSpPr>
            <p:spPr>
              <a:xfrm flipV="1">
                <a:off x="8426385"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09" name="Shape109_20241101_131016">
                <a:extLst>
                  <a:ext uri="{FF2B5EF4-FFF2-40B4-BE49-F238E27FC236}">
                    <a16:creationId xmlns:a16="http://schemas.microsoft.com/office/drawing/2014/main" id="{29857CD5-32B0-4966-9A7C-645DBB486425}"/>
                  </a:ext>
                </a:extLst>
              </p:cNvPr>
              <p:cNvSpPr/>
              <p:nvPr/>
            </p:nvSpPr>
            <p:spPr>
              <a:xfrm flipH="1" flipV="1">
                <a:off x="8455848"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10" name="Shape55_20241101_131005">
                <a:extLst>
                  <a:ext uri="{FF2B5EF4-FFF2-40B4-BE49-F238E27FC236}">
                    <a16:creationId xmlns:a16="http://schemas.microsoft.com/office/drawing/2014/main" id="{FF16C5E5-B11F-4766-BAC7-A806A234DF4A}"/>
                  </a:ext>
                </a:extLst>
              </p:cNvPr>
              <p:cNvSpPr/>
              <p:nvPr/>
            </p:nvSpPr>
            <p:spPr>
              <a:xfrm flipV="1">
                <a:off x="8421667"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11" name="Shape110_20241101_131016">
                <a:extLst>
                  <a:ext uri="{FF2B5EF4-FFF2-40B4-BE49-F238E27FC236}">
                    <a16:creationId xmlns:a16="http://schemas.microsoft.com/office/drawing/2014/main" id="{A45B2DDB-A554-41C2-B376-D9C59E6BAC74}"/>
                  </a:ext>
                </a:extLst>
              </p:cNvPr>
              <p:cNvSpPr/>
              <p:nvPr/>
            </p:nvSpPr>
            <p:spPr>
              <a:xfrm flipV="1">
                <a:off x="8489262"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12" name="Shape111_20241101_131016">
                <a:extLst>
                  <a:ext uri="{FF2B5EF4-FFF2-40B4-BE49-F238E27FC236}">
                    <a16:creationId xmlns:a16="http://schemas.microsoft.com/office/drawing/2014/main" id="{500FFF47-FD16-4EF1-BE58-846E55B82056}"/>
                  </a:ext>
                </a:extLst>
              </p:cNvPr>
              <p:cNvSpPr/>
              <p:nvPr/>
            </p:nvSpPr>
            <p:spPr>
              <a:xfrm flipH="1" flipV="1">
                <a:off x="8518725"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13" name="Shape56_20241101_131005">
                <a:extLst>
                  <a:ext uri="{FF2B5EF4-FFF2-40B4-BE49-F238E27FC236}">
                    <a16:creationId xmlns:a16="http://schemas.microsoft.com/office/drawing/2014/main" id="{2E6C1D8A-B58A-4D72-BBB9-88ADB390A36E}"/>
                  </a:ext>
                </a:extLst>
              </p:cNvPr>
              <p:cNvSpPr/>
              <p:nvPr/>
            </p:nvSpPr>
            <p:spPr>
              <a:xfrm flipV="1">
                <a:off x="8484544"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14" name="Shape112_20241101_131016">
                <a:extLst>
                  <a:ext uri="{FF2B5EF4-FFF2-40B4-BE49-F238E27FC236}">
                    <a16:creationId xmlns:a16="http://schemas.microsoft.com/office/drawing/2014/main" id="{97DBAA44-2A8C-4C12-AC86-F6235BC5D04A}"/>
                  </a:ext>
                </a:extLst>
              </p:cNvPr>
              <p:cNvSpPr/>
              <p:nvPr/>
            </p:nvSpPr>
            <p:spPr>
              <a:xfrm flipV="1">
                <a:off x="8552138"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15" name="Shape113_20241101_131016">
                <a:extLst>
                  <a:ext uri="{FF2B5EF4-FFF2-40B4-BE49-F238E27FC236}">
                    <a16:creationId xmlns:a16="http://schemas.microsoft.com/office/drawing/2014/main" id="{6CCD3667-FD94-4E5D-86F3-3264CC207186}"/>
                  </a:ext>
                </a:extLst>
              </p:cNvPr>
              <p:cNvSpPr/>
              <p:nvPr/>
            </p:nvSpPr>
            <p:spPr>
              <a:xfrm flipH="1" flipV="1">
                <a:off x="8581602"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16" name="Shape57_20241101_131005">
                <a:extLst>
                  <a:ext uri="{FF2B5EF4-FFF2-40B4-BE49-F238E27FC236}">
                    <a16:creationId xmlns:a16="http://schemas.microsoft.com/office/drawing/2014/main" id="{D24A15C2-E399-4AC6-9469-3552E1B01B4E}"/>
                  </a:ext>
                </a:extLst>
              </p:cNvPr>
              <p:cNvSpPr/>
              <p:nvPr/>
            </p:nvSpPr>
            <p:spPr>
              <a:xfrm flipV="1">
                <a:off x="8547420"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17" name="Shape114_20241101_131016">
                <a:extLst>
                  <a:ext uri="{FF2B5EF4-FFF2-40B4-BE49-F238E27FC236}">
                    <a16:creationId xmlns:a16="http://schemas.microsoft.com/office/drawing/2014/main" id="{8BB070A6-B445-47D4-AC4F-D8CD87267F33}"/>
                  </a:ext>
                </a:extLst>
              </p:cNvPr>
              <p:cNvSpPr/>
              <p:nvPr/>
            </p:nvSpPr>
            <p:spPr>
              <a:xfrm flipV="1">
                <a:off x="8615015"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18" name="Shape115_20241101_131016">
                <a:extLst>
                  <a:ext uri="{FF2B5EF4-FFF2-40B4-BE49-F238E27FC236}">
                    <a16:creationId xmlns:a16="http://schemas.microsoft.com/office/drawing/2014/main" id="{8013C304-7659-4357-A456-E670A2EFBCB4}"/>
                  </a:ext>
                </a:extLst>
              </p:cNvPr>
              <p:cNvSpPr/>
              <p:nvPr/>
            </p:nvSpPr>
            <p:spPr>
              <a:xfrm flipH="1" flipV="1">
                <a:off x="8644479"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19" name="Shape58_20241101_131005">
                <a:extLst>
                  <a:ext uri="{FF2B5EF4-FFF2-40B4-BE49-F238E27FC236}">
                    <a16:creationId xmlns:a16="http://schemas.microsoft.com/office/drawing/2014/main" id="{EA347272-01D0-41F4-8C4F-8B89F8D21104}"/>
                  </a:ext>
                </a:extLst>
              </p:cNvPr>
              <p:cNvSpPr/>
              <p:nvPr/>
            </p:nvSpPr>
            <p:spPr>
              <a:xfrm flipV="1">
                <a:off x="8610297"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20" name="Shape116_20241101_131016">
                <a:extLst>
                  <a:ext uri="{FF2B5EF4-FFF2-40B4-BE49-F238E27FC236}">
                    <a16:creationId xmlns:a16="http://schemas.microsoft.com/office/drawing/2014/main" id="{63D5B8D8-366A-4EEE-A5FA-9BCC851CD2C0}"/>
                  </a:ext>
                </a:extLst>
              </p:cNvPr>
              <p:cNvSpPr/>
              <p:nvPr/>
            </p:nvSpPr>
            <p:spPr>
              <a:xfrm flipV="1">
                <a:off x="8677892"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21" name="Shape117_20241101_131016">
                <a:extLst>
                  <a:ext uri="{FF2B5EF4-FFF2-40B4-BE49-F238E27FC236}">
                    <a16:creationId xmlns:a16="http://schemas.microsoft.com/office/drawing/2014/main" id="{A1F4B9F8-BE13-4CD9-BA3B-5ED821669B47}"/>
                  </a:ext>
                </a:extLst>
              </p:cNvPr>
              <p:cNvSpPr/>
              <p:nvPr/>
            </p:nvSpPr>
            <p:spPr>
              <a:xfrm flipH="1" flipV="1">
                <a:off x="8707355"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22" name="Shape59_20241101_131005">
                <a:extLst>
                  <a:ext uri="{FF2B5EF4-FFF2-40B4-BE49-F238E27FC236}">
                    <a16:creationId xmlns:a16="http://schemas.microsoft.com/office/drawing/2014/main" id="{2B5419D2-AC80-49BE-A555-1BB7FE9D53C6}"/>
                  </a:ext>
                </a:extLst>
              </p:cNvPr>
              <p:cNvSpPr/>
              <p:nvPr/>
            </p:nvSpPr>
            <p:spPr>
              <a:xfrm flipV="1">
                <a:off x="8673174"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23" name="Shape118_20241101_131016">
                <a:extLst>
                  <a:ext uri="{FF2B5EF4-FFF2-40B4-BE49-F238E27FC236}">
                    <a16:creationId xmlns:a16="http://schemas.microsoft.com/office/drawing/2014/main" id="{8073771D-EB99-41F8-974D-9446A17432CB}"/>
                  </a:ext>
                </a:extLst>
              </p:cNvPr>
              <p:cNvSpPr/>
              <p:nvPr/>
            </p:nvSpPr>
            <p:spPr>
              <a:xfrm flipV="1">
                <a:off x="8740767"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24" name="Shape119_20241101_131016">
                <a:extLst>
                  <a:ext uri="{FF2B5EF4-FFF2-40B4-BE49-F238E27FC236}">
                    <a16:creationId xmlns:a16="http://schemas.microsoft.com/office/drawing/2014/main" id="{FDEDB805-7C96-48CB-BFEC-3456E818A824}"/>
                  </a:ext>
                </a:extLst>
              </p:cNvPr>
              <p:cNvSpPr/>
              <p:nvPr/>
            </p:nvSpPr>
            <p:spPr>
              <a:xfrm flipH="1" flipV="1">
                <a:off x="8770231"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25" name="Shape60_20241101_131005">
                <a:extLst>
                  <a:ext uri="{FF2B5EF4-FFF2-40B4-BE49-F238E27FC236}">
                    <a16:creationId xmlns:a16="http://schemas.microsoft.com/office/drawing/2014/main" id="{9556B29A-B583-4011-A0D5-08958E6D5055}"/>
                  </a:ext>
                </a:extLst>
              </p:cNvPr>
              <p:cNvSpPr/>
              <p:nvPr/>
            </p:nvSpPr>
            <p:spPr>
              <a:xfrm flipV="1">
                <a:off x="8736050"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26" name="Shape120_20241101_131016">
                <a:extLst>
                  <a:ext uri="{FF2B5EF4-FFF2-40B4-BE49-F238E27FC236}">
                    <a16:creationId xmlns:a16="http://schemas.microsoft.com/office/drawing/2014/main" id="{33D9B373-4ADB-4F80-A879-2A295682C82A}"/>
                  </a:ext>
                </a:extLst>
              </p:cNvPr>
              <p:cNvSpPr/>
              <p:nvPr/>
            </p:nvSpPr>
            <p:spPr>
              <a:xfrm flipV="1">
                <a:off x="8803644"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27" name="Shape121_20241101_131016">
                <a:extLst>
                  <a:ext uri="{FF2B5EF4-FFF2-40B4-BE49-F238E27FC236}">
                    <a16:creationId xmlns:a16="http://schemas.microsoft.com/office/drawing/2014/main" id="{C0B6C0E0-C5AB-447E-A33C-4F558CFFCB37}"/>
                  </a:ext>
                </a:extLst>
              </p:cNvPr>
              <p:cNvSpPr/>
              <p:nvPr/>
            </p:nvSpPr>
            <p:spPr>
              <a:xfrm flipH="1" flipV="1">
                <a:off x="8833108"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28" name="Shape61_20241101_131005">
                <a:extLst>
                  <a:ext uri="{FF2B5EF4-FFF2-40B4-BE49-F238E27FC236}">
                    <a16:creationId xmlns:a16="http://schemas.microsoft.com/office/drawing/2014/main" id="{C6445AFC-9277-4980-9D13-623ADD663B32}"/>
                  </a:ext>
                </a:extLst>
              </p:cNvPr>
              <p:cNvSpPr/>
              <p:nvPr/>
            </p:nvSpPr>
            <p:spPr>
              <a:xfrm flipV="1">
                <a:off x="8798926"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29" name="Shape122_20241101_131016">
                <a:extLst>
                  <a:ext uri="{FF2B5EF4-FFF2-40B4-BE49-F238E27FC236}">
                    <a16:creationId xmlns:a16="http://schemas.microsoft.com/office/drawing/2014/main" id="{9BA0F552-C46F-4224-B104-47709FFC5DEC}"/>
                  </a:ext>
                </a:extLst>
              </p:cNvPr>
              <p:cNvSpPr/>
              <p:nvPr/>
            </p:nvSpPr>
            <p:spPr>
              <a:xfrm flipV="1">
                <a:off x="8866521"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30" name="Shape123_20241101_131016">
                <a:extLst>
                  <a:ext uri="{FF2B5EF4-FFF2-40B4-BE49-F238E27FC236}">
                    <a16:creationId xmlns:a16="http://schemas.microsoft.com/office/drawing/2014/main" id="{441F1462-4EF1-4C9C-A379-503C5C2AEBE8}"/>
                  </a:ext>
                </a:extLst>
              </p:cNvPr>
              <p:cNvSpPr/>
              <p:nvPr/>
            </p:nvSpPr>
            <p:spPr>
              <a:xfrm flipH="1" flipV="1">
                <a:off x="8895985"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31" name="Shape62_20241101_131005">
                <a:extLst>
                  <a:ext uri="{FF2B5EF4-FFF2-40B4-BE49-F238E27FC236}">
                    <a16:creationId xmlns:a16="http://schemas.microsoft.com/office/drawing/2014/main" id="{08A99842-7DDD-4F2C-A2DD-F96708A0766B}"/>
                  </a:ext>
                </a:extLst>
              </p:cNvPr>
              <p:cNvSpPr/>
              <p:nvPr/>
            </p:nvSpPr>
            <p:spPr>
              <a:xfrm flipV="1">
                <a:off x="8861803"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32" name="Shape124_20241101_131016">
                <a:extLst>
                  <a:ext uri="{FF2B5EF4-FFF2-40B4-BE49-F238E27FC236}">
                    <a16:creationId xmlns:a16="http://schemas.microsoft.com/office/drawing/2014/main" id="{24681614-3FB3-4BA9-B5AF-46D15E31A0B0}"/>
                  </a:ext>
                </a:extLst>
              </p:cNvPr>
              <p:cNvSpPr/>
              <p:nvPr/>
            </p:nvSpPr>
            <p:spPr>
              <a:xfrm flipV="1">
                <a:off x="8929397"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33" name="Shape125_20241101_131016">
                <a:extLst>
                  <a:ext uri="{FF2B5EF4-FFF2-40B4-BE49-F238E27FC236}">
                    <a16:creationId xmlns:a16="http://schemas.microsoft.com/office/drawing/2014/main" id="{B6E977B4-6615-4360-9424-035EE56D98E7}"/>
                  </a:ext>
                </a:extLst>
              </p:cNvPr>
              <p:cNvSpPr/>
              <p:nvPr/>
            </p:nvSpPr>
            <p:spPr>
              <a:xfrm flipH="1" flipV="1">
                <a:off x="8958861"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34" name="Oval 233">
                <a:extLst>
                  <a:ext uri="{FF2B5EF4-FFF2-40B4-BE49-F238E27FC236}">
                    <a16:creationId xmlns:a16="http://schemas.microsoft.com/office/drawing/2014/main" id="{0B164464-3910-4D4F-AF24-F11AC537CBF4}"/>
                  </a:ext>
                </a:extLst>
              </p:cNvPr>
              <p:cNvSpPr/>
              <p:nvPr/>
            </p:nvSpPr>
            <p:spPr>
              <a:xfrm flipV="1">
                <a:off x="8924680"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35" name="Shape126_20241101_131016">
                <a:extLst>
                  <a:ext uri="{FF2B5EF4-FFF2-40B4-BE49-F238E27FC236}">
                    <a16:creationId xmlns:a16="http://schemas.microsoft.com/office/drawing/2014/main" id="{428E7CE1-A716-4C56-81AA-D222BE2319DA}"/>
                  </a:ext>
                </a:extLst>
              </p:cNvPr>
              <p:cNvSpPr/>
              <p:nvPr/>
            </p:nvSpPr>
            <p:spPr>
              <a:xfrm flipV="1">
                <a:off x="8992274"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36" name="Shape127_20241101_131016">
                <a:extLst>
                  <a:ext uri="{FF2B5EF4-FFF2-40B4-BE49-F238E27FC236}">
                    <a16:creationId xmlns:a16="http://schemas.microsoft.com/office/drawing/2014/main" id="{F0AB9C4E-C7B7-404E-B9E8-E3B981223AE9}"/>
                  </a:ext>
                </a:extLst>
              </p:cNvPr>
              <p:cNvSpPr/>
              <p:nvPr/>
            </p:nvSpPr>
            <p:spPr>
              <a:xfrm flipH="1" flipV="1">
                <a:off x="9021738"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37" name="Shape63_20241101_131005">
                <a:extLst>
                  <a:ext uri="{FF2B5EF4-FFF2-40B4-BE49-F238E27FC236}">
                    <a16:creationId xmlns:a16="http://schemas.microsoft.com/office/drawing/2014/main" id="{DCFC6976-3A0B-4346-844E-C92AB54CF83A}"/>
                  </a:ext>
                </a:extLst>
              </p:cNvPr>
              <p:cNvSpPr/>
              <p:nvPr/>
            </p:nvSpPr>
            <p:spPr>
              <a:xfrm flipV="1">
                <a:off x="8987556"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38" name="Shape128_20241101_131016">
                <a:extLst>
                  <a:ext uri="{FF2B5EF4-FFF2-40B4-BE49-F238E27FC236}">
                    <a16:creationId xmlns:a16="http://schemas.microsoft.com/office/drawing/2014/main" id="{02998BE5-E222-46C7-A237-1096A31DD4D5}"/>
                  </a:ext>
                </a:extLst>
              </p:cNvPr>
              <p:cNvSpPr/>
              <p:nvPr/>
            </p:nvSpPr>
            <p:spPr>
              <a:xfrm flipV="1">
                <a:off x="9055150"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39" name="Shape129_20241101_131016">
                <a:extLst>
                  <a:ext uri="{FF2B5EF4-FFF2-40B4-BE49-F238E27FC236}">
                    <a16:creationId xmlns:a16="http://schemas.microsoft.com/office/drawing/2014/main" id="{BEF5F99D-12B8-47BA-938E-E829302F2C3B}"/>
                  </a:ext>
                </a:extLst>
              </p:cNvPr>
              <p:cNvSpPr/>
              <p:nvPr/>
            </p:nvSpPr>
            <p:spPr>
              <a:xfrm flipH="1" flipV="1">
                <a:off x="9084614"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40" name="Shape64_20241101_131005">
                <a:extLst>
                  <a:ext uri="{FF2B5EF4-FFF2-40B4-BE49-F238E27FC236}">
                    <a16:creationId xmlns:a16="http://schemas.microsoft.com/office/drawing/2014/main" id="{323CD425-CFB9-4BE7-88CC-B04C08110D78}"/>
                  </a:ext>
                </a:extLst>
              </p:cNvPr>
              <p:cNvSpPr/>
              <p:nvPr/>
            </p:nvSpPr>
            <p:spPr>
              <a:xfrm flipV="1">
                <a:off x="9050433"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41" name="Shape130_20241101_131016">
                <a:extLst>
                  <a:ext uri="{FF2B5EF4-FFF2-40B4-BE49-F238E27FC236}">
                    <a16:creationId xmlns:a16="http://schemas.microsoft.com/office/drawing/2014/main" id="{0AA7C6B7-AEEC-4631-8B37-B1963BA4D91C}"/>
                  </a:ext>
                </a:extLst>
              </p:cNvPr>
              <p:cNvSpPr/>
              <p:nvPr/>
            </p:nvSpPr>
            <p:spPr>
              <a:xfrm flipV="1">
                <a:off x="9118027"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42" name="Shape131_20241101_131016">
                <a:extLst>
                  <a:ext uri="{FF2B5EF4-FFF2-40B4-BE49-F238E27FC236}">
                    <a16:creationId xmlns:a16="http://schemas.microsoft.com/office/drawing/2014/main" id="{618F94F1-81B9-4F02-8333-04137E418A9C}"/>
                  </a:ext>
                </a:extLst>
              </p:cNvPr>
              <p:cNvSpPr/>
              <p:nvPr/>
            </p:nvSpPr>
            <p:spPr>
              <a:xfrm flipH="1" flipV="1">
                <a:off x="9147491"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43" name="Shape65_20241101_131005">
                <a:extLst>
                  <a:ext uri="{FF2B5EF4-FFF2-40B4-BE49-F238E27FC236}">
                    <a16:creationId xmlns:a16="http://schemas.microsoft.com/office/drawing/2014/main" id="{74F43CC1-DA1E-4157-BD25-5559816FF37E}"/>
                  </a:ext>
                </a:extLst>
              </p:cNvPr>
              <p:cNvSpPr/>
              <p:nvPr/>
            </p:nvSpPr>
            <p:spPr>
              <a:xfrm flipV="1">
                <a:off x="9113308"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44" name="Shape132_20241101_131016">
                <a:extLst>
                  <a:ext uri="{FF2B5EF4-FFF2-40B4-BE49-F238E27FC236}">
                    <a16:creationId xmlns:a16="http://schemas.microsoft.com/office/drawing/2014/main" id="{4E8DB3A2-619A-4416-9FB8-D4D68088E06D}"/>
                  </a:ext>
                </a:extLst>
              </p:cNvPr>
              <p:cNvSpPr/>
              <p:nvPr/>
            </p:nvSpPr>
            <p:spPr>
              <a:xfrm flipV="1">
                <a:off x="9180903"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45" name="Shape133_20241101_131016">
                <a:extLst>
                  <a:ext uri="{FF2B5EF4-FFF2-40B4-BE49-F238E27FC236}">
                    <a16:creationId xmlns:a16="http://schemas.microsoft.com/office/drawing/2014/main" id="{82569C75-EB7F-48B7-BBF6-0B342FC50A55}"/>
                  </a:ext>
                </a:extLst>
              </p:cNvPr>
              <p:cNvSpPr/>
              <p:nvPr/>
            </p:nvSpPr>
            <p:spPr>
              <a:xfrm flipH="1" flipV="1">
                <a:off x="9210366"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46" name="Shape66_20241101_131005">
                <a:extLst>
                  <a:ext uri="{FF2B5EF4-FFF2-40B4-BE49-F238E27FC236}">
                    <a16:creationId xmlns:a16="http://schemas.microsoft.com/office/drawing/2014/main" id="{5ADD8920-326A-4504-86CC-04C882901AFA}"/>
                  </a:ext>
                </a:extLst>
              </p:cNvPr>
              <p:cNvSpPr/>
              <p:nvPr/>
            </p:nvSpPr>
            <p:spPr>
              <a:xfrm flipV="1">
                <a:off x="9176184"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47" name="Shape134_20241101_131016">
                <a:extLst>
                  <a:ext uri="{FF2B5EF4-FFF2-40B4-BE49-F238E27FC236}">
                    <a16:creationId xmlns:a16="http://schemas.microsoft.com/office/drawing/2014/main" id="{FDB7E88B-916F-4F88-90D4-A7D5E9BF901F}"/>
                  </a:ext>
                </a:extLst>
              </p:cNvPr>
              <p:cNvSpPr/>
              <p:nvPr/>
            </p:nvSpPr>
            <p:spPr>
              <a:xfrm flipV="1">
                <a:off x="9243778"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48" name="Shape135_20241101_131016">
                <a:extLst>
                  <a:ext uri="{FF2B5EF4-FFF2-40B4-BE49-F238E27FC236}">
                    <a16:creationId xmlns:a16="http://schemas.microsoft.com/office/drawing/2014/main" id="{D2379BC4-0217-4754-9C29-519A385D252A}"/>
                  </a:ext>
                </a:extLst>
              </p:cNvPr>
              <p:cNvSpPr/>
              <p:nvPr/>
            </p:nvSpPr>
            <p:spPr>
              <a:xfrm flipH="1" flipV="1">
                <a:off x="9273242"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49" name="Shape67_20241101_131005">
                <a:extLst>
                  <a:ext uri="{FF2B5EF4-FFF2-40B4-BE49-F238E27FC236}">
                    <a16:creationId xmlns:a16="http://schemas.microsoft.com/office/drawing/2014/main" id="{A20C1325-09C4-4CA7-931E-66634C0932CC}"/>
                  </a:ext>
                </a:extLst>
              </p:cNvPr>
              <p:cNvSpPr/>
              <p:nvPr/>
            </p:nvSpPr>
            <p:spPr>
              <a:xfrm flipV="1">
                <a:off x="9239060"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50" name="Shape136_20241101_131016">
                <a:extLst>
                  <a:ext uri="{FF2B5EF4-FFF2-40B4-BE49-F238E27FC236}">
                    <a16:creationId xmlns:a16="http://schemas.microsoft.com/office/drawing/2014/main" id="{226A5D64-5FFF-426D-BCBC-597DFDD00EDB}"/>
                  </a:ext>
                </a:extLst>
              </p:cNvPr>
              <p:cNvSpPr/>
              <p:nvPr/>
            </p:nvSpPr>
            <p:spPr>
              <a:xfrm flipV="1">
                <a:off x="9306654"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51" name="Shape137_20241101_131016">
                <a:extLst>
                  <a:ext uri="{FF2B5EF4-FFF2-40B4-BE49-F238E27FC236}">
                    <a16:creationId xmlns:a16="http://schemas.microsoft.com/office/drawing/2014/main" id="{CA4ABB4D-FC1E-401F-AF62-0931347970F6}"/>
                  </a:ext>
                </a:extLst>
              </p:cNvPr>
              <p:cNvSpPr/>
              <p:nvPr/>
            </p:nvSpPr>
            <p:spPr>
              <a:xfrm flipH="1" flipV="1">
                <a:off x="9336118"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52" name="Shape68_20241101_131005">
                <a:extLst>
                  <a:ext uri="{FF2B5EF4-FFF2-40B4-BE49-F238E27FC236}">
                    <a16:creationId xmlns:a16="http://schemas.microsoft.com/office/drawing/2014/main" id="{CF2667B2-1720-46E7-9246-912759DC179B}"/>
                  </a:ext>
                </a:extLst>
              </p:cNvPr>
              <p:cNvSpPr/>
              <p:nvPr/>
            </p:nvSpPr>
            <p:spPr>
              <a:xfrm flipV="1">
                <a:off x="9301936"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53" name="Shape138_20241101_131017">
                <a:extLst>
                  <a:ext uri="{FF2B5EF4-FFF2-40B4-BE49-F238E27FC236}">
                    <a16:creationId xmlns:a16="http://schemas.microsoft.com/office/drawing/2014/main" id="{DAF26656-4AD8-4DF9-9026-401636B94169}"/>
                  </a:ext>
                </a:extLst>
              </p:cNvPr>
              <p:cNvSpPr/>
              <p:nvPr/>
            </p:nvSpPr>
            <p:spPr>
              <a:xfrm flipV="1">
                <a:off x="9369529"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54" name="Shape139_20241101_131017">
                <a:extLst>
                  <a:ext uri="{FF2B5EF4-FFF2-40B4-BE49-F238E27FC236}">
                    <a16:creationId xmlns:a16="http://schemas.microsoft.com/office/drawing/2014/main" id="{96D013F2-2FBF-486E-8827-DB11AA1E2495}"/>
                  </a:ext>
                </a:extLst>
              </p:cNvPr>
              <p:cNvSpPr/>
              <p:nvPr/>
            </p:nvSpPr>
            <p:spPr>
              <a:xfrm flipH="1" flipV="1">
                <a:off x="9398993"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55" name="Shape69_20241101_131005">
                <a:extLst>
                  <a:ext uri="{FF2B5EF4-FFF2-40B4-BE49-F238E27FC236}">
                    <a16:creationId xmlns:a16="http://schemas.microsoft.com/office/drawing/2014/main" id="{B5EF600F-4724-466B-BCF6-1F2E94B315DE}"/>
                  </a:ext>
                </a:extLst>
              </p:cNvPr>
              <p:cNvSpPr/>
              <p:nvPr/>
            </p:nvSpPr>
            <p:spPr>
              <a:xfrm flipV="1">
                <a:off x="9364810"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56" name="Shape140_20241101_131017">
                <a:extLst>
                  <a:ext uri="{FF2B5EF4-FFF2-40B4-BE49-F238E27FC236}">
                    <a16:creationId xmlns:a16="http://schemas.microsoft.com/office/drawing/2014/main" id="{AC6AB381-2C3A-49A4-B056-A11A45F5BEB7}"/>
                  </a:ext>
                </a:extLst>
              </p:cNvPr>
              <p:cNvSpPr/>
              <p:nvPr/>
            </p:nvSpPr>
            <p:spPr>
              <a:xfrm flipV="1">
                <a:off x="9432405"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57" name="Shape141_20241101_131017">
                <a:extLst>
                  <a:ext uri="{FF2B5EF4-FFF2-40B4-BE49-F238E27FC236}">
                    <a16:creationId xmlns:a16="http://schemas.microsoft.com/office/drawing/2014/main" id="{A66078FF-5308-4758-BB3E-A7B369C6254A}"/>
                  </a:ext>
                </a:extLst>
              </p:cNvPr>
              <p:cNvSpPr/>
              <p:nvPr/>
            </p:nvSpPr>
            <p:spPr>
              <a:xfrm flipH="1" flipV="1">
                <a:off x="9461869"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58" name="Shape70_20241101_131005">
                <a:extLst>
                  <a:ext uri="{FF2B5EF4-FFF2-40B4-BE49-F238E27FC236}">
                    <a16:creationId xmlns:a16="http://schemas.microsoft.com/office/drawing/2014/main" id="{FDEE0A3E-0A25-4F7C-9592-33F4A2B028F7}"/>
                  </a:ext>
                </a:extLst>
              </p:cNvPr>
              <p:cNvSpPr/>
              <p:nvPr/>
            </p:nvSpPr>
            <p:spPr>
              <a:xfrm flipV="1">
                <a:off x="9427686"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59" name="Shape142_20241101_131017">
                <a:extLst>
                  <a:ext uri="{FF2B5EF4-FFF2-40B4-BE49-F238E27FC236}">
                    <a16:creationId xmlns:a16="http://schemas.microsoft.com/office/drawing/2014/main" id="{42438A95-BAE4-43C3-8154-E099560F9D54}"/>
                  </a:ext>
                </a:extLst>
              </p:cNvPr>
              <p:cNvSpPr/>
              <p:nvPr/>
            </p:nvSpPr>
            <p:spPr>
              <a:xfrm flipV="1">
                <a:off x="9495280"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60" name="Shape143_20241101_131017">
                <a:extLst>
                  <a:ext uri="{FF2B5EF4-FFF2-40B4-BE49-F238E27FC236}">
                    <a16:creationId xmlns:a16="http://schemas.microsoft.com/office/drawing/2014/main" id="{1791C42C-19C3-491A-A1FF-C0D951F4A930}"/>
                  </a:ext>
                </a:extLst>
              </p:cNvPr>
              <p:cNvSpPr/>
              <p:nvPr/>
            </p:nvSpPr>
            <p:spPr>
              <a:xfrm flipH="1" flipV="1">
                <a:off x="9524744"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61" name="Shape71_20241101_131005">
                <a:extLst>
                  <a:ext uri="{FF2B5EF4-FFF2-40B4-BE49-F238E27FC236}">
                    <a16:creationId xmlns:a16="http://schemas.microsoft.com/office/drawing/2014/main" id="{DD6089E1-C289-448B-9D0D-EF540004E502}"/>
                  </a:ext>
                </a:extLst>
              </p:cNvPr>
              <p:cNvSpPr/>
              <p:nvPr/>
            </p:nvSpPr>
            <p:spPr>
              <a:xfrm flipV="1">
                <a:off x="9490561"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62" name="Shape144_20241101_131017">
                <a:extLst>
                  <a:ext uri="{FF2B5EF4-FFF2-40B4-BE49-F238E27FC236}">
                    <a16:creationId xmlns:a16="http://schemas.microsoft.com/office/drawing/2014/main" id="{ECAE50F5-7AB6-4E0A-81EC-71D90A993A58}"/>
                  </a:ext>
                </a:extLst>
              </p:cNvPr>
              <p:cNvSpPr/>
              <p:nvPr/>
            </p:nvSpPr>
            <p:spPr>
              <a:xfrm flipV="1">
                <a:off x="9558155"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63" name="Shape145_20241101_131017">
                <a:extLst>
                  <a:ext uri="{FF2B5EF4-FFF2-40B4-BE49-F238E27FC236}">
                    <a16:creationId xmlns:a16="http://schemas.microsoft.com/office/drawing/2014/main" id="{BC7DD8C4-29A9-4D33-A4CE-738A39F88615}"/>
                  </a:ext>
                </a:extLst>
              </p:cNvPr>
              <p:cNvSpPr/>
              <p:nvPr/>
            </p:nvSpPr>
            <p:spPr>
              <a:xfrm flipH="1" flipV="1">
                <a:off x="9587619"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64" name="Shape72_20241101_131005">
                <a:extLst>
                  <a:ext uri="{FF2B5EF4-FFF2-40B4-BE49-F238E27FC236}">
                    <a16:creationId xmlns:a16="http://schemas.microsoft.com/office/drawing/2014/main" id="{31227D57-D10E-4FE0-ADE8-F49BAB7A9462}"/>
                  </a:ext>
                </a:extLst>
              </p:cNvPr>
              <p:cNvSpPr/>
              <p:nvPr/>
            </p:nvSpPr>
            <p:spPr>
              <a:xfrm flipV="1">
                <a:off x="9553437"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65" name="Shape146_20241101_131017">
                <a:extLst>
                  <a:ext uri="{FF2B5EF4-FFF2-40B4-BE49-F238E27FC236}">
                    <a16:creationId xmlns:a16="http://schemas.microsoft.com/office/drawing/2014/main" id="{74DD8431-B8E0-442D-94EE-1886CA289898}"/>
                  </a:ext>
                </a:extLst>
              </p:cNvPr>
              <p:cNvSpPr/>
              <p:nvPr/>
            </p:nvSpPr>
            <p:spPr>
              <a:xfrm flipV="1">
                <a:off x="9621031"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66" name="Shape147_20241101_131017">
                <a:extLst>
                  <a:ext uri="{FF2B5EF4-FFF2-40B4-BE49-F238E27FC236}">
                    <a16:creationId xmlns:a16="http://schemas.microsoft.com/office/drawing/2014/main" id="{086D66D5-801D-493B-9D7A-7A18465E688E}"/>
                  </a:ext>
                </a:extLst>
              </p:cNvPr>
              <p:cNvSpPr/>
              <p:nvPr/>
            </p:nvSpPr>
            <p:spPr>
              <a:xfrm flipH="1" flipV="1">
                <a:off x="9650495"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67" name="Shape73_20241101_131005">
                <a:extLst>
                  <a:ext uri="{FF2B5EF4-FFF2-40B4-BE49-F238E27FC236}">
                    <a16:creationId xmlns:a16="http://schemas.microsoft.com/office/drawing/2014/main" id="{DF3B6DD2-7D87-48CC-9629-A1C01D3C69C0}"/>
                  </a:ext>
                </a:extLst>
              </p:cNvPr>
              <p:cNvSpPr/>
              <p:nvPr/>
            </p:nvSpPr>
            <p:spPr>
              <a:xfrm flipV="1">
                <a:off x="9616311"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68" name="Shape148_20241101_131017">
                <a:extLst>
                  <a:ext uri="{FF2B5EF4-FFF2-40B4-BE49-F238E27FC236}">
                    <a16:creationId xmlns:a16="http://schemas.microsoft.com/office/drawing/2014/main" id="{223022FD-021C-459C-B4A8-FD4D1DF8270D}"/>
                  </a:ext>
                </a:extLst>
              </p:cNvPr>
              <p:cNvSpPr/>
              <p:nvPr/>
            </p:nvSpPr>
            <p:spPr>
              <a:xfrm flipV="1">
                <a:off x="9683905"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69" name="Shape149_20241101_131017">
                <a:extLst>
                  <a:ext uri="{FF2B5EF4-FFF2-40B4-BE49-F238E27FC236}">
                    <a16:creationId xmlns:a16="http://schemas.microsoft.com/office/drawing/2014/main" id="{386932F6-D7C8-4916-AC5D-800E8310EEF8}"/>
                  </a:ext>
                </a:extLst>
              </p:cNvPr>
              <p:cNvSpPr/>
              <p:nvPr/>
            </p:nvSpPr>
            <p:spPr>
              <a:xfrm flipH="1" flipV="1">
                <a:off x="9713369"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70" name="Shape74_20241101_131005">
                <a:extLst>
                  <a:ext uri="{FF2B5EF4-FFF2-40B4-BE49-F238E27FC236}">
                    <a16:creationId xmlns:a16="http://schemas.microsoft.com/office/drawing/2014/main" id="{F867261D-4049-4A38-A936-B96283728D66}"/>
                  </a:ext>
                </a:extLst>
              </p:cNvPr>
              <p:cNvSpPr/>
              <p:nvPr/>
            </p:nvSpPr>
            <p:spPr>
              <a:xfrm flipV="1">
                <a:off x="9679186"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71" name="Shape150_20241101_131017">
                <a:extLst>
                  <a:ext uri="{FF2B5EF4-FFF2-40B4-BE49-F238E27FC236}">
                    <a16:creationId xmlns:a16="http://schemas.microsoft.com/office/drawing/2014/main" id="{0BA9C6B0-677A-4229-97DE-E1FCF90BDDA2}"/>
                  </a:ext>
                </a:extLst>
              </p:cNvPr>
              <p:cNvSpPr/>
              <p:nvPr/>
            </p:nvSpPr>
            <p:spPr>
              <a:xfrm flipV="1">
                <a:off x="9746779"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72" name="Shape151_20241101_131017">
                <a:extLst>
                  <a:ext uri="{FF2B5EF4-FFF2-40B4-BE49-F238E27FC236}">
                    <a16:creationId xmlns:a16="http://schemas.microsoft.com/office/drawing/2014/main" id="{241D26DF-F80A-4ED1-BC15-F5112CBE0619}"/>
                  </a:ext>
                </a:extLst>
              </p:cNvPr>
              <p:cNvSpPr/>
              <p:nvPr/>
            </p:nvSpPr>
            <p:spPr>
              <a:xfrm flipH="1" flipV="1">
                <a:off x="9776243"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73" name="Shape75_20241101_131005">
                <a:extLst>
                  <a:ext uri="{FF2B5EF4-FFF2-40B4-BE49-F238E27FC236}">
                    <a16:creationId xmlns:a16="http://schemas.microsoft.com/office/drawing/2014/main" id="{A929C39D-EBE4-4727-851C-97D931AA208F}"/>
                  </a:ext>
                </a:extLst>
              </p:cNvPr>
              <p:cNvSpPr/>
              <p:nvPr/>
            </p:nvSpPr>
            <p:spPr>
              <a:xfrm flipV="1">
                <a:off x="9742060"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74" name="Shape152_20241101_131017">
                <a:extLst>
                  <a:ext uri="{FF2B5EF4-FFF2-40B4-BE49-F238E27FC236}">
                    <a16:creationId xmlns:a16="http://schemas.microsoft.com/office/drawing/2014/main" id="{38C81293-407E-47C9-9A8F-E3E996E75A0A}"/>
                  </a:ext>
                </a:extLst>
              </p:cNvPr>
              <p:cNvSpPr/>
              <p:nvPr/>
            </p:nvSpPr>
            <p:spPr>
              <a:xfrm flipV="1">
                <a:off x="9809654"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75" name="Shape153_20241101_131017">
                <a:extLst>
                  <a:ext uri="{FF2B5EF4-FFF2-40B4-BE49-F238E27FC236}">
                    <a16:creationId xmlns:a16="http://schemas.microsoft.com/office/drawing/2014/main" id="{AC6C8789-3CA4-4A1F-BAD3-E6E4764D68F3}"/>
                  </a:ext>
                </a:extLst>
              </p:cNvPr>
              <p:cNvSpPr/>
              <p:nvPr/>
            </p:nvSpPr>
            <p:spPr>
              <a:xfrm flipH="1" flipV="1">
                <a:off x="9839118"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76" name="Shape76_20241101_131005">
                <a:extLst>
                  <a:ext uri="{FF2B5EF4-FFF2-40B4-BE49-F238E27FC236}">
                    <a16:creationId xmlns:a16="http://schemas.microsoft.com/office/drawing/2014/main" id="{8176C94D-2825-43EF-AFD7-BC130945FEEF}"/>
                  </a:ext>
                </a:extLst>
              </p:cNvPr>
              <p:cNvSpPr/>
              <p:nvPr/>
            </p:nvSpPr>
            <p:spPr>
              <a:xfrm flipV="1">
                <a:off x="9804935"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77" name="Shape154_20241101_131017">
                <a:extLst>
                  <a:ext uri="{FF2B5EF4-FFF2-40B4-BE49-F238E27FC236}">
                    <a16:creationId xmlns:a16="http://schemas.microsoft.com/office/drawing/2014/main" id="{2970C7A9-4A69-4AA3-865A-4B2849F5AB26}"/>
                  </a:ext>
                </a:extLst>
              </p:cNvPr>
              <p:cNvSpPr/>
              <p:nvPr/>
            </p:nvSpPr>
            <p:spPr>
              <a:xfrm flipV="1">
                <a:off x="9872529"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78" name="Shape155_20241101_131017">
                <a:extLst>
                  <a:ext uri="{FF2B5EF4-FFF2-40B4-BE49-F238E27FC236}">
                    <a16:creationId xmlns:a16="http://schemas.microsoft.com/office/drawing/2014/main" id="{B2D99F5D-6FC0-450E-964B-A86643FE1222}"/>
                  </a:ext>
                </a:extLst>
              </p:cNvPr>
              <p:cNvSpPr/>
              <p:nvPr/>
            </p:nvSpPr>
            <p:spPr>
              <a:xfrm flipH="1" flipV="1">
                <a:off x="9901993"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79" name="Shape77_20241101_131005">
                <a:extLst>
                  <a:ext uri="{FF2B5EF4-FFF2-40B4-BE49-F238E27FC236}">
                    <a16:creationId xmlns:a16="http://schemas.microsoft.com/office/drawing/2014/main" id="{57EB47B4-6343-4B4C-A6EF-5A958989CB0D}"/>
                  </a:ext>
                </a:extLst>
              </p:cNvPr>
              <p:cNvSpPr/>
              <p:nvPr/>
            </p:nvSpPr>
            <p:spPr>
              <a:xfrm flipV="1">
                <a:off x="9867808"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80" name="Shape156_20241101_131017">
                <a:extLst>
                  <a:ext uri="{FF2B5EF4-FFF2-40B4-BE49-F238E27FC236}">
                    <a16:creationId xmlns:a16="http://schemas.microsoft.com/office/drawing/2014/main" id="{1B6D6577-523F-4604-A403-9A0FF393BBF5}"/>
                  </a:ext>
                </a:extLst>
              </p:cNvPr>
              <p:cNvSpPr/>
              <p:nvPr/>
            </p:nvSpPr>
            <p:spPr>
              <a:xfrm flipV="1">
                <a:off x="9935403"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81" name="Shape157_20241101_131017">
                <a:extLst>
                  <a:ext uri="{FF2B5EF4-FFF2-40B4-BE49-F238E27FC236}">
                    <a16:creationId xmlns:a16="http://schemas.microsoft.com/office/drawing/2014/main" id="{E7F2F43A-9AA6-4887-81F6-54B2CC1E6F69}"/>
                  </a:ext>
                </a:extLst>
              </p:cNvPr>
              <p:cNvSpPr/>
              <p:nvPr/>
            </p:nvSpPr>
            <p:spPr>
              <a:xfrm flipH="1" flipV="1">
                <a:off x="9964868"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82" name="Shape78_20241101_131005">
                <a:extLst>
                  <a:ext uri="{FF2B5EF4-FFF2-40B4-BE49-F238E27FC236}">
                    <a16:creationId xmlns:a16="http://schemas.microsoft.com/office/drawing/2014/main" id="{D94F972E-81CC-4E4C-8424-D9009014E192}"/>
                  </a:ext>
                </a:extLst>
              </p:cNvPr>
              <p:cNvSpPr/>
              <p:nvPr/>
            </p:nvSpPr>
            <p:spPr>
              <a:xfrm flipV="1">
                <a:off x="9930683"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83" name="Shape158_20241101_131017">
                <a:extLst>
                  <a:ext uri="{FF2B5EF4-FFF2-40B4-BE49-F238E27FC236}">
                    <a16:creationId xmlns:a16="http://schemas.microsoft.com/office/drawing/2014/main" id="{13543432-9173-402B-8FD6-143A1F8D7B03}"/>
                  </a:ext>
                </a:extLst>
              </p:cNvPr>
              <p:cNvSpPr/>
              <p:nvPr/>
            </p:nvSpPr>
            <p:spPr>
              <a:xfrm flipV="1">
                <a:off x="9998276"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84" name="Shape159_20241101_131017">
                <a:extLst>
                  <a:ext uri="{FF2B5EF4-FFF2-40B4-BE49-F238E27FC236}">
                    <a16:creationId xmlns:a16="http://schemas.microsoft.com/office/drawing/2014/main" id="{889D3A4C-140A-4416-9685-E797A638A6DB}"/>
                  </a:ext>
                </a:extLst>
              </p:cNvPr>
              <p:cNvSpPr/>
              <p:nvPr/>
            </p:nvSpPr>
            <p:spPr>
              <a:xfrm flipH="1" flipV="1">
                <a:off x="10027740"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85" name="Shape79_20241101_131005">
                <a:extLst>
                  <a:ext uri="{FF2B5EF4-FFF2-40B4-BE49-F238E27FC236}">
                    <a16:creationId xmlns:a16="http://schemas.microsoft.com/office/drawing/2014/main" id="{860E57C8-A558-401B-AE6D-A850E7DC2862}"/>
                  </a:ext>
                </a:extLst>
              </p:cNvPr>
              <p:cNvSpPr/>
              <p:nvPr/>
            </p:nvSpPr>
            <p:spPr>
              <a:xfrm flipV="1">
                <a:off x="9993555" y="3724413"/>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86" name="Shape160_20241101_131017">
                <a:extLst>
                  <a:ext uri="{FF2B5EF4-FFF2-40B4-BE49-F238E27FC236}">
                    <a16:creationId xmlns:a16="http://schemas.microsoft.com/office/drawing/2014/main" id="{1045D4E8-525A-4C98-A102-02B80A96FEF9}"/>
                  </a:ext>
                </a:extLst>
              </p:cNvPr>
              <p:cNvSpPr/>
              <p:nvPr/>
            </p:nvSpPr>
            <p:spPr>
              <a:xfrm flipV="1">
                <a:off x="10061149" y="362385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87" name="Shape161_20241101_131017">
                <a:extLst>
                  <a:ext uri="{FF2B5EF4-FFF2-40B4-BE49-F238E27FC236}">
                    <a16:creationId xmlns:a16="http://schemas.microsoft.com/office/drawing/2014/main" id="{9935ED8B-7477-4C46-9298-555D3F3589B4}"/>
                  </a:ext>
                </a:extLst>
              </p:cNvPr>
              <p:cNvSpPr/>
              <p:nvPr/>
            </p:nvSpPr>
            <p:spPr>
              <a:xfrm flipH="1" flipV="1">
                <a:off x="10090613" y="3626798"/>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88" name="Shape80_20241101_131005">
                <a:extLst>
                  <a:ext uri="{FF2B5EF4-FFF2-40B4-BE49-F238E27FC236}">
                    <a16:creationId xmlns:a16="http://schemas.microsoft.com/office/drawing/2014/main" id="{EC87DC52-E54D-4E7B-85C5-94F0D1E476AD}"/>
                  </a:ext>
                </a:extLst>
              </p:cNvPr>
              <p:cNvSpPr/>
              <p:nvPr/>
            </p:nvSpPr>
            <p:spPr>
              <a:xfrm flipV="1">
                <a:off x="10056428" y="3724419"/>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89" name="Shape162_20241101_131017">
                <a:extLst>
                  <a:ext uri="{FF2B5EF4-FFF2-40B4-BE49-F238E27FC236}">
                    <a16:creationId xmlns:a16="http://schemas.microsoft.com/office/drawing/2014/main" id="{9995E494-A31D-4BE6-B592-C7BA1C54D984}"/>
                  </a:ext>
                </a:extLst>
              </p:cNvPr>
              <p:cNvSpPr/>
              <p:nvPr/>
            </p:nvSpPr>
            <p:spPr>
              <a:xfrm flipV="1">
                <a:off x="10124022" y="3623851"/>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0" name="Shape163_20241101_131017">
                <a:extLst>
                  <a:ext uri="{FF2B5EF4-FFF2-40B4-BE49-F238E27FC236}">
                    <a16:creationId xmlns:a16="http://schemas.microsoft.com/office/drawing/2014/main" id="{C2CEEAC9-B232-474F-A7EB-589DE64095B2}"/>
                  </a:ext>
                </a:extLst>
              </p:cNvPr>
              <p:cNvSpPr/>
              <p:nvPr/>
            </p:nvSpPr>
            <p:spPr>
              <a:xfrm flipH="1" flipV="1">
                <a:off x="10153486" y="3626797"/>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1" name="Shape81_20241101_131005">
                <a:extLst>
                  <a:ext uri="{FF2B5EF4-FFF2-40B4-BE49-F238E27FC236}">
                    <a16:creationId xmlns:a16="http://schemas.microsoft.com/office/drawing/2014/main" id="{B96804F9-C165-4AB6-B5BD-1757F42E55D4}"/>
                  </a:ext>
                </a:extLst>
              </p:cNvPr>
              <p:cNvSpPr/>
              <p:nvPr/>
            </p:nvSpPr>
            <p:spPr>
              <a:xfrm flipV="1">
                <a:off x="10119300" y="3724412"/>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nvGrpSpPr>
              <p:cNvPr id="292" name="Group 291">
                <a:extLst>
                  <a:ext uri="{FF2B5EF4-FFF2-40B4-BE49-F238E27FC236}">
                    <a16:creationId xmlns:a16="http://schemas.microsoft.com/office/drawing/2014/main" id="{449CFAB9-B3B4-4C43-8B48-8A3D47B90057}"/>
                  </a:ext>
                </a:extLst>
              </p:cNvPr>
              <p:cNvGrpSpPr/>
              <p:nvPr/>
            </p:nvGrpSpPr>
            <p:grpSpPr>
              <a:xfrm>
                <a:off x="10182201" y="3438243"/>
                <a:ext cx="56568" cy="342742"/>
                <a:chOff x="10182172" y="3438244"/>
                <a:chExt cx="56568" cy="342742"/>
              </a:xfrm>
            </p:grpSpPr>
            <p:sp>
              <p:nvSpPr>
                <p:cNvPr id="356" name="Shape81_20241101_131016">
                  <a:extLst>
                    <a:ext uri="{FF2B5EF4-FFF2-40B4-BE49-F238E27FC236}">
                      <a16:creationId xmlns:a16="http://schemas.microsoft.com/office/drawing/2014/main" id="{C22E5243-317C-48F8-BA3D-F59015477080}"/>
                    </a:ext>
                  </a:extLst>
                </p:cNvPr>
                <p:cNvSpPr/>
                <p:nvPr/>
              </p:nvSpPr>
              <p:spPr>
                <a:xfrm>
                  <a:off x="10186889"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7" name="Shape0_20241101_131016">
                  <a:extLst>
                    <a:ext uri="{FF2B5EF4-FFF2-40B4-BE49-F238E27FC236}">
                      <a16:creationId xmlns:a16="http://schemas.microsoft.com/office/drawing/2014/main" id="{D7FF2B86-CB28-405E-B797-E24E030522E7}"/>
                    </a:ext>
                  </a:extLst>
                </p:cNvPr>
                <p:cNvSpPr/>
                <p:nvPr/>
              </p:nvSpPr>
              <p:spPr>
                <a:xfrm flipH="1">
                  <a:off x="10216352"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8" name="Shape41_20241101_131005">
                  <a:extLst>
                    <a:ext uri="{FF2B5EF4-FFF2-40B4-BE49-F238E27FC236}">
                      <a16:creationId xmlns:a16="http://schemas.microsoft.com/office/drawing/2014/main" id="{693BAAA0-0D5A-4CBB-BA7E-AD0752ACE5BD}"/>
                    </a:ext>
                  </a:extLst>
                </p:cNvPr>
                <p:cNvSpPr/>
                <p:nvPr/>
              </p:nvSpPr>
              <p:spPr>
                <a:xfrm>
                  <a:off x="10182172" y="3438244"/>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9" name="Shape164_20241101_131017">
                  <a:extLst>
                    <a:ext uri="{FF2B5EF4-FFF2-40B4-BE49-F238E27FC236}">
                      <a16:creationId xmlns:a16="http://schemas.microsoft.com/office/drawing/2014/main" id="{2F0C64D2-A5BF-47B9-9DD6-10DD42E0FF9C}"/>
                    </a:ext>
                  </a:extLst>
                </p:cNvPr>
                <p:cNvSpPr/>
                <p:nvPr/>
              </p:nvSpPr>
              <p:spPr>
                <a:xfrm flipV="1">
                  <a:off x="10186889" y="3623860"/>
                  <a:ext cx="14731" cy="106063"/>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0" name="Shape165_20241101_131017">
                  <a:extLst>
                    <a:ext uri="{FF2B5EF4-FFF2-40B4-BE49-F238E27FC236}">
                      <a16:creationId xmlns:a16="http://schemas.microsoft.com/office/drawing/2014/main" id="{EAD98896-F595-49FF-B3F5-3ADD9E4F1209}"/>
                    </a:ext>
                  </a:extLst>
                </p:cNvPr>
                <p:cNvSpPr/>
                <p:nvPr/>
              </p:nvSpPr>
              <p:spPr>
                <a:xfrm flipH="1" flipV="1">
                  <a:off x="10216352" y="3626806"/>
                  <a:ext cx="14731" cy="106063"/>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1" name="Shape0_20241101_131005">
                  <a:extLst>
                    <a:ext uri="{FF2B5EF4-FFF2-40B4-BE49-F238E27FC236}">
                      <a16:creationId xmlns:a16="http://schemas.microsoft.com/office/drawing/2014/main" id="{2FA878D7-CC3D-4F04-B712-C6A51F0FB42D}"/>
                    </a:ext>
                  </a:extLst>
                </p:cNvPr>
                <p:cNvSpPr/>
                <p:nvPr/>
              </p:nvSpPr>
              <p:spPr>
                <a:xfrm flipV="1">
                  <a:off x="10182172" y="3724419"/>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grpSp>
            <p:nvGrpSpPr>
              <p:cNvPr id="293" name="Group 292">
                <a:extLst>
                  <a:ext uri="{FF2B5EF4-FFF2-40B4-BE49-F238E27FC236}">
                    <a16:creationId xmlns:a16="http://schemas.microsoft.com/office/drawing/2014/main" id="{308CFE30-7416-4EF1-91D1-AECB93A6AC86}"/>
                  </a:ext>
                </a:extLst>
              </p:cNvPr>
              <p:cNvGrpSpPr/>
              <p:nvPr/>
            </p:nvGrpSpPr>
            <p:grpSpPr>
              <a:xfrm>
                <a:off x="10246976" y="3438243"/>
                <a:ext cx="56568" cy="342742"/>
                <a:chOff x="10182172" y="3438244"/>
                <a:chExt cx="56568" cy="342742"/>
              </a:xfrm>
            </p:grpSpPr>
            <p:sp>
              <p:nvSpPr>
                <p:cNvPr id="350" name="Shape81_20241101_131016">
                  <a:extLst>
                    <a:ext uri="{FF2B5EF4-FFF2-40B4-BE49-F238E27FC236}">
                      <a16:creationId xmlns:a16="http://schemas.microsoft.com/office/drawing/2014/main" id="{79E651D4-D3FB-4191-9935-661984D175AC}"/>
                    </a:ext>
                  </a:extLst>
                </p:cNvPr>
                <p:cNvSpPr/>
                <p:nvPr/>
              </p:nvSpPr>
              <p:spPr>
                <a:xfrm>
                  <a:off x="10186889"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1" name="Shape0_20241101_131016">
                  <a:extLst>
                    <a:ext uri="{FF2B5EF4-FFF2-40B4-BE49-F238E27FC236}">
                      <a16:creationId xmlns:a16="http://schemas.microsoft.com/office/drawing/2014/main" id="{4DA27592-B327-450E-B429-0096DA5C5CE9}"/>
                    </a:ext>
                  </a:extLst>
                </p:cNvPr>
                <p:cNvSpPr/>
                <p:nvPr/>
              </p:nvSpPr>
              <p:spPr>
                <a:xfrm flipH="1">
                  <a:off x="10216352"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2" name="Shape41_20241101_131005">
                  <a:extLst>
                    <a:ext uri="{FF2B5EF4-FFF2-40B4-BE49-F238E27FC236}">
                      <a16:creationId xmlns:a16="http://schemas.microsoft.com/office/drawing/2014/main" id="{B5E31608-FA12-493C-A7F9-59256FEB2BB5}"/>
                    </a:ext>
                  </a:extLst>
                </p:cNvPr>
                <p:cNvSpPr/>
                <p:nvPr/>
              </p:nvSpPr>
              <p:spPr>
                <a:xfrm>
                  <a:off x="10182172" y="3438244"/>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3" name="Shape164_20241101_131017">
                  <a:extLst>
                    <a:ext uri="{FF2B5EF4-FFF2-40B4-BE49-F238E27FC236}">
                      <a16:creationId xmlns:a16="http://schemas.microsoft.com/office/drawing/2014/main" id="{43009C5C-FB6B-47F9-8D44-2630AB1DE149}"/>
                    </a:ext>
                  </a:extLst>
                </p:cNvPr>
                <p:cNvSpPr/>
                <p:nvPr/>
              </p:nvSpPr>
              <p:spPr>
                <a:xfrm flipV="1">
                  <a:off x="10186889" y="3623860"/>
                  <a:ext cx="14731" cy="106063"/>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4" name="Shape165_20241101_131017">
                  <a:extLst>
                    <a:ext uri="{FF2B5EF4-FFF2-40B4-BE49-F238E27FC236}">
                      <a16:creationId xmlns:a16="http://schemas.microsoft.com/office/drawing/2014/main" id="{3B984326-8CDF-4382-8114-D73ED68B825E}"/>
                    </a:ext>
                  </a:extLst>
                </p:cNvPr>
                <p:cNvSpPr/>
                <p:nvPr/>
              </p:nvSpPr>
              <p:spPr>
                <a:xfrm flipH="1" flipV="1">
                  <a:off x="10216352" y="3626806"/>
                  <a:ext cx="14731" cy="106063"/>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5" name="Shape0_20241101_131005">
                  <a:extLst>
                    <a:ext uri="{FF2B5EF4-FFF2-40B4-BE49-F238E27FC236}">
                      <a16:creationId xmlns:a16="http://schemas.microsoft.com/office/drawing/2014/main" id="{85930D64-B101-4725-B925-89BC4FFE6C7E}"/>
                    </a:ext>
                  </a:extLst>
                </p:cNvPr>
                <p:cNvSpPr/>
                <p:nvPr/>
              </p:nvSpPr>
              <p:spPr>
                <a:xfrm flipV="1">
                  <a:off x="10182172" y="3724419"/>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grpSp>
            <p:nvGrpSpPr>
              <p:cNvPr id="294" name="Group 293">
                <a:extLst>
                  <a:ext uri="{FF2B5EF4-FFF2-40B4-BE49-F238E27FC236}">
                    <a16:creationId xmlns:a16="http://schemas.microsoft.com/office/drawing/2014/main" id="{B87E81F6-03A6-4D71-8224-806056CFC65C}"/>
                  </a:ext>
                </a:extLst>
              </p:cNvPr>
              <p:cNvGrpSpPr/>
              <p:nvPr/>
            </p:nvGrpSpPr>
            <p:grpSpPr>
              <a:xfrm>
                <a:off x="10315548" y="3438243"/>
                <a:ext cx="56568" cy="342742"/>
                <a:chOff x="10182172" y="3438244"/>
                <a:chExt cx="56568" cy="342742"/>
              </a:xfrm>
            </p:grpSpPr>
            <p:sp>
              <p:nvSpPr>
                <p:cNvPr id="344" name="Shape81_20241101_131016">
                  <a:extLst>
                    <a:ext uri="{FF2B5EF4-FFF2-40B4-BE49-F238E27FC236}">
                      <a16:creationId xmlns:a16="http://schemas.microsoft.com/office/drawing/2014/main" id="{17EA5004-3704-4747-BA0C-BBE00FF6091E}"/>
                    </a:ext>
                  </a:extLst>
                </p:cNvPr>
                <p:cNvSpPr/>
                <p:nvPr/>
              </p:nvSpPr>
              <p:spPr>
                <a:xfrm>
                  <a:off x="10186889"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5" name="Shape0_20241101_131016">
                  <a:extLst>
                    <a:ext uri="{FF2B5EF4-FFF2-40B4-BE49-F238E27FC236}">
                      <a16:creationId xmlns:a16="http://schemas.microsoft.com/office/drawing/2014/main" id="{5BB51A68-DFA8-4FA2-BC9F-2E5E2C3A50CC}"/>
                    </a:ext>
                  </a:extLst>
                </p:cNvPr>
                <p:cNvSpPr/>
                <p:nvPr/>
              </p:nvSpPr>
              <p:spPr>
                <a:xfrm flipH="1">
                  <a:off x="10216352"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6" name="Shape41_20241101_131005">
                  <a:extLst>
                    <a:ext uri="{FF2B5EF4-FFF2-40B4-BE49-F238E27FC236}">
                      <a16:creationId xmlns:a16="http://schemas.microsoft.com/office/drawing/2014/main" id="{E35BAEB5-0995-47F6-A6FA-DC523B70CECA}"/>
                    </a:ext>
                  </a:extLst>
                </p:cNvPr>
                <p:cNvSpPr/>
                <p:nvPr/>
              </p:nvSpPr>
              <p:spPr>
                <a:xfrm>
                  <a:off x="10182172" y="3438244"/>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7" name="Shape164_20241101_131017">
                  <a:extLst>
                    <a:ext uri="{FF2B5EF4-FFF2-40B4-BE49-F238E27FC236}">
                      <a16:creationId xmlns:a16="http://schemas.microsoft.com/office/drawing/2014/main" id="{3A0F30DD-1D9E-4EAA-81ED-251F7DCDBDA1}"/>
                    </a:ext>
                  </a:extLst>
                </p:cNvPr>
                <p:cNvSpPr/>
                <p:nvPr/>
              </p:nvSpPr>
              <p:spPr>
                <a:xfrm flipV="1">
                  <a:off x="10186889" y="3623860"/>
                  <a:ext cx="14731" cy="106063"/>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8" name="Shape165_20241101_131017">
                  <a:extLst>
                    <a:ext uri="{FF2B5EF4-FFF2-40B4-BE49-F238E27FC236}">
                      <a16:creationId xmlns:a16="http://schemas.microsoft.com/office/drawing/2014/main" id="{01096219-EBDB-4A38-9A49-A0003F5F0D0A}"/>
                    </a:ext>
                  </a:extLst>
                </p:cNvPr>
                <p:cNvSpPr/>
                <p:nvPr/>
              </p:nvSpPr>
              <p:spPr>
                <a:xfrm flipH="1" flipV="1">
                  <a:off x="10216352" y="3626806"/>
                  <a:ext cx="14731" cy="106063"/>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9" name="Shape0_20241101_131005">
                  <a:extLst>
                    <a:ext uri="{FF2B5EF4-FFF2-40B4-BE49-F238E27FC236}">
                      <a16:creationId xmlns:a16="http://schemas.microsoft.com/office/drawing/2014/main" id="{5140AC67-5F4F-4E11-86DB-10945DB9357E}"/>
                    </a:ext>
                  </a:extLst>
                </p:cNvPr>
                <p:cNvSpPr/>
                <p:nvPr/>
              </p:nvSpPr>
              <p:spPr>
                <a:xfrm flipV="1">
                  <a:off x="10182172" y="3724419"/>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grpSp>
            <p:nvGrpSpPr>
              <p:cNvPr id="295" name="Group 294">
                <a:extLst>
                  <a:ext uri="{FF2B5EF4-FFF2-40B4-BE49-F238E27FC236}">
                    <a16:creationId xmlns:a16="http://schemas.microsoft.com/office/drawing/2014/main" id="{0BA5915B-FD20-47CD-89E1-9DBF55EB83AB}"/>
                  </a:ext>
                </a:extLst>
              </p:cNvPr>
              <p:cNvGrpSpPr/>
              <p:nvPr/>
            </p:nvGrpSpPr>
            <p:grpSpPr>
              <a:xfrm>
                <a:off x="10388213" y="3438243"/>
                <a:ext cx="56568" cy="342742"/>
                <a:chOff x="10182172" y="3438244"/>
                <a:chExt cx="56568" cy="342742"/>
              </a:xfrm>
            </p:grpSpPr>
            <p:sp>
              <p:nvSpPr>
                <p:cNvPr id="338" name="Shape81_20241101_131016">
                  <a:extLst>
                    <a:ext uri="{FF2B5EF4-FFF2-40B4-BE49-F238E27FC236}">
                      <a16:creationId xmlns:a16="http://schemas.microsoft.com/office/drawing/2014/main" id="{EA170C6D-B6B8-4DC6-8443-E585A0FAB7B2}"/>
                    </a:ext>
                  </a:extLst>
                </p:cNvPr>
                <p:cNvSpPr/>
                <p:nvPr/>
              </p:nvSpPr>
              <p:spPr>
                <a:xfrm>
                  <a:off x="10186889"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9" name="Shape0_20241101_131016">
                  <a:extLst>
                    <a:ext uri="{FF2B5EF4-FFF2-40B4-BE49-F238E27FC236}">
                      <a16:creationId xmlns:a16="http://schemas.microsoft.com/office/drawing/2014/main" id="{37C8D7B1-1837-4133-91FA-1B4A6EBFBC2E}"/>
                    </a:ext>
                  </a:extLst>
                </p:cNvPr>
                <p:cNvSpPr/>
                <p:nvPr/>
              </p:nvSpPr>
              <p:spPr>
                <a:xfrm flipH="1">
                  <a:off x="10216352"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0" name="Shape41_20241101_131005">
                  <a:extLst>
                    <a:ext uri="{FF2B5EF4-FFF2-40B4-BE49-F238E27FC236}">
                      <a16:creationId xmlns:a16="http://schemas.microsoft.com/office/drawing/2014/main" id="{C9F07A19-40D3-4C9C-A85B-CEEED0876B4D}"/>
                    </a:ext>
                  </a:extLst>
                </p:cNvPr>
                <p:cNvSpPr/>
                <p:nvPr/>
              </p:nvSpPr>
              <p:spPr>
                <a:xfrm>
                  <a:off x="10182172" y="3438244"/>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1" name="Shape164_20241101_131017">
                  <a:extLst>
                    <a:ext uri="{FF2B5EF4-FFF2-40B4-BE49-F238E27FC236}">
                      <a16:creationId xmlns:a16="http://schemas.microsoft.com/office/drawing/2014/main" id="{84297B16-00DB-4A91-9104-4CD58FB9BF2C}"/>
                    </a:ext>
                  </a:extLst>
                </p:cNvPr>
                <p:cNvSpPr/>
                <p:nvPr/>
              </p:nvSpPr>
              <p:spPr>
                <a:xfrm flipV="1">
                  <a:off x="10186889" y="3623860"/>
                  <a:ext cx="14731" cy="106063"/>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2" name="Shape165_20241101_131017">
                  <a:extLst>
                    <a:ext uri="{FF2B5EF4-FFF2-40B4-BE49-F238E27FC236}">
                      <a16:creationId xmlns:a16="http://schemas.microsoft.com/office/drawing/2014/main" id="{A53DE55E-A03F-4EDD-B1FB-88336804055C}"/>
                    </a:ext>
                  </a:extLst>
                </p:cNvPr>
                <p:cNvSpPr/>
                <p:nvPr/>
              </p:nvSpPr>
              <p:spPr>
                <a:xfrm flipH="1" flipV="1">
                  <a:off x="10216352" y="3626806"/>
                  <a:ext cx="14731" cy="106063"/>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3" name="Shape0_20241101_131005">
                  <a:extLst>
                    <a:ext uri="{FF2B5EF4-FFF2-40B4-BE49-F238E27FC236}">
                      <a16:creationId xmlns:a16="http://schemas.microsoft.com/office/drawing/2014/main" id="{15D90A0C-D3AA-4577-9D62-14279DC4DD3E}"/>
                    </a:ext>
                  </a:extLst>
                </p:cNvPr>
                <p:cNvSpPr/>
                <p:nvPr/>
              </p:nvSpPr>
              <p:spPr>
                <a:xfrm flipV="1">
                  <a:off x="10182172" y="3724419"/>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grpSp>
            <p:nvGrpSpPr>
              <p:cNvPr id="296" name="Group 295">
                <a:extLst>
                  <a:ext uri="{FF2B5EF4-FFF2-40B4-BE49-F238E27FC236}">
                    <a16:creationId xmlns:a16="http://schemas.microsoft.com/office/drawing/2014/main" id="{E5F2E8B6-0B69-4EFF-BF13-307887BF878C}"/>
                  </a:ext>
                </a:extLst>
              </p:cNvPr>
              <p:cNvGrpSpPr/>
              <p:nvPr/>
            </p:nvGrpSpPr>
            <p:grpSpPr>
              <a:xfrm>
                <a:off x="10460863" y="3438243"/>
                <a:ext cx="56568" cy="342742"/>
                <a:chOff x="10182172" y="3438244"/>
                <a:chExt cx="56568" cy="342742"/>
              </a:xfrm>
            </p:grpSpPr>
            <p:sp>
              <p:nvSpPr>
                <p:cNvPr id="332" name="Shape81_20241101_131016">
                  <a:extLst>
                    <a:ext uri="{FF2B5EF4-FFF2-40B4-BE49-F238E27FC236}">
                      <a16:creationId xmlns:a16="http://schemas.microsoft.com/office/drawing/2014/main" id="{0D8FAC9C-7D3C-407C-B717-982AF30E4DFD}"/>
                    </a:ext>
                  </a:extLst>
                </p:cNvPr>
                <p:cNvSpPr/>
                <p:nvPr/>
              </p:nvSpPr>
              <p:spPr>
                <a:xfrm>
                  <a:off x="10186889"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3" name="Shape0_20241101_131016">
                  <a:extLst>
                    <a:ext uri="{FF2B5EF4-FFF2-40B4-BE49-F238E27FC236}">
                      <a16:creationId xmlns:a16="http://schemas.microsoft.com/office/drawing/2014/main" id="{2633F80B-2203-4AAC-92B9-B793912FE867}"/>
                    </a:ext>
                  </a:extLst>
                </p:cNvPr>
                <p:cNvSpPr/>
                <p:nvPr/>
              </p:nvSpPr>
              <p:spPr>
                <a:xfrm flipH="1">
                  <a:off x="10216352"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4" name="Shape41_20241101_131005">
                  <a:extLst>
                    <a:ext uri="{FF2B5EF4-FFF2-40B4-BE49-F238E27FC236}">
                      <a16:creationId xmlns:a16="http://schemas.microsoft.com/office/drawing/2014/main" id="{172BF230-447E-4540-A830-CE03F15DE87B}"/>
                    </a:ext>
                  </a:extLst>
                </p:cNvPr>
                <p:cNvSpPr/>
                <p:nvPr/>
              </p:nvSpPr>
              <p:spPr>
                <a:xfrm>
                  <a:off x="10182172" y="3438244"/>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5" name="Shape164_20241101_131017">
                  <a:extLst>
                    <a:ext uri="{FF2B5EF4-FFF2-40B4-BE49-F238E27FC236}">
                      <a16:creationId xmlns:a16="http://schemas.microsoft.com/office/drawing/2014/main" id="{82346473-B427-4E6E-8CA0-1B6F1190D3A8}"/>
                    </a:ext>
                  </a:extLst>
                </p:cNvPr>
                <p:cNvSpPr/>
                <p:nvPr/>
              </p:nvSpPr>
              <p:spPr>
                <a:xfrm flipV="1">
                  <a:off x="10186889" y="3623860"/>
                  <a:ext cx="14731" cy="106063"/>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6" name="Shape165_20241101_131017">
                  <a:extLst>
                    <a:ext uri="{FF2B5EF4-FFF2-40B4-BE49-F238E27FC236}">
                      <a16:creationId xmlns:a16="http://schemas.microsoft.com/office/drawing/2014/main" id="{DE648DB4-C33C-4043-9D86-3416E52CB1F5}"/>
                    </a:ext>
                  </a:extLst>
                </p:cNvPr>
                <p:cNvSpPr/>
                <p:nvPr/>
              </p:nvSpPr>
              <p:spPr>
                <a:xfrm flipH="1" flipV="1">
                  <a:off x="10216352" y="3626806"/>
                  <a:ext cx="14731" cy="106063"/>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7" name="Shape0_20241101_131005">
                  <a:extLst>
                    <a:ext uri="{FF2B5EF4-FFF2-40B4-BE49-F238E27FC236}">
                      <a16:creationId xmlns:a16="http://schemas.microsoft.com/office/drawing/2014/main" id="{FDC83536-15F6-4FC2-B6BB-A5A78599470F}"/>
                    </a:ext>
                  </a:extLst>
                </p:cNvPr>
                <p:cNvSpPr/>
                <p:nvPr/>
              </p:nvSpPr>
              <p:spPr>
                <a:xfrm flipV="1">
                  <a:off x="10182172" y="3724419"/>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grpSp>
            <p:nvGrpSpPr>
              <p:cNvPr id="297" name="Group 296">
                <a:extLst>
                  <a:ext uri="{FF2B5EF4-FFF2-40B4-BE49-F238E27FC236}">
                    <a16:creationId xmlns:a16="http://schemas.microsoft.com/office/drawing/2014/main" id="{F00A0B04-504E-4199-9B90-D02796E20F36}"/>
                  </a:ext>
                </a:extLst>
              </p:cNvPr>
              <p:cNvGrpSpPr/>
              <p:nvPr/>
            </p:nvGrpSpPr>
            <p:grpSpPr>
              <a:xfrm>
                <a:off x="10533527" y="3438243"/>
                <a:ext cx="56568" cy="342742"/>
                <a:chOff x="10182172" y="3438244"/>
                <a:chExt cx="56568" cy="342742"/>
              </a:xfrm>
            </p:grpSpPr>
            <p:sp>
              <p:nvSpPr>
                <p:cNvPr id="326" name="Shape81_20241101_131016">
                  <a:extLst>
                    <a:ext uri="{FF2B5EF4-FFF2-40B4-BE49-F238E27FC236}">
                      <a16:creationId xmlns:a16="http://schemas.microsoft.com/office/drawing/2014/main" id="{F6674E70-7EF6-4D83-9B68-68B9B40C276B}"/>
                    </a:ext>
                  </a:extLst>
                </p:cNvPr>
                <p:cNvSpPr/>
                <p:nvPr/>
              </p:nvSpPr>
              <p:spPr>
                <a:xfrm>
                  <a:off x="10186889"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7" name="Shape0_20241101_131016">
                  <a:extLst>
                    <a:ext uri="{FF2B5EF4-FFF2-40B4-BE49-F238E27FC236}">
                      <a16:creationId xmlns:a16="http://schemas.microsoft.com/office/drawing/2014/main" id="{3A6D6BED-CAB2-4F37-ABEE-BA55B0E7D1B0}"/>
                    </a:ext>
                  </a:extLst>
                </p:cNvPr>
                <p:cNvSpPr/>
                <p:nvPr/>
              </p:nvSpPr>
              <p:spPr>
                <a:xfrm flipH="1">
                  <a:off x="10216352"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8" name="Shape41_20241101_131005">
                  <a:extLst>
                    <a:ext uri="{FF2B5EF4-FFF2-40B4-BE49-F238E27FC236}">
                      <a16:creationId xmlns:a16="http://schemas.microsoft.com/office/drawing/2014/main" id="{30DDB6C0-56EE-4B4E-9588-8847D584F6C8}"/>
                    </a:ext>
                  </a:extLst>
                </p:cNvPr>
                <p:cNvSpPr/>
                <p:nvPr/>
              </p:nvSpPr>
              <p:spPr>
                <a:xfrm>
                  <a:off x="10182172" y="3438244"/>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9" name="Shape164_20241101_131017">
                  <a:extLst>
                    <a:ext uri="{FF2B5EF4-FFF2-40B4-BE49-F238E27FC236}">
                      <a16:creationId xmlns:a16="http://schemas.microsoft.com/office/drawing/2014/main" id="{158416C1-2C15-4D7D-8866-F372AA67611D}"/>
                    </a:ext>
                  </a:extLst>
                </p:cNvPr>
                <p:cNvSpPr/>
                <p:nvPr/>
              </p:nvSpPr>
              <p:spPr>
                <a:xfrm flipV="1">
                  <a:off x="10186889" y="3623860"/>
                  <a:ext cx="14731" cy="106063"/>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0" name="Shape165_20241101_131017">
                  <a:extLst>
                    <a:ext uri="{FF2B5EF4-FFF2-40B4-BE49-F238E27FC236}">
                      <a16:creationId xmlns:a16="http://schemas.microsoft.com/office/drawing/2014/main" id="{78D9CFD5-24D6-42F5-B10B-AC746C4B1795}"/>
                    </a:ext>
                  </a:extLst>
                </p:cNvPr>
                <p:cNvSpPr/>
                <p:nvPr/>
              </p:nvSpPr>
              <p:spPr>
                <a:xfrm flipH="1" flipV="1">
                  <a:off x="10216352" y="3626806"/>
                  <a:ext cx="14731" cy="106063"/>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1" name="Shape0_20241101_131005">
                  <a:extLst>
                    <a:ext uri="{FF2B5EF4-FFF2-40B4-BE49-F238E27FC236}">
                      <a16:creationId xmlns:a16="http://schemas.microsoft.com/office/drawing/2014/main" id="{59CD922B-78FF-4546-82DF-01AF26D0705A}"/>
                    </a:ext>
                  </a:extLst>
                </p:cNvPr>
                <p:cNvSpPr/>
                <p:nvPr/>
              </p:nvSpPr>
              <p:spPr>
                <a:xfrm flipV="1">
                  <a:off x="10182172" y="3724419"/>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grpSp>
            <p:nvGrpSpPr>
              <p:cNvPr id="298" name="Group 297">
                <a:extLst>
                  <a:ext uri="{FF2B5EF4-FFF2-40B4-BE49-F238E27FC236}">
                    <a16:creationId xmlns:a16="http://schemas.microsoft.com/office/drawing/2014/main" id="{D7719EDB-918F-472E-B351-651711E7EA2D}"/>
                  </a:ext>
                </a:extLst>
              </p:cNvPr>
              <p:cNvGrpSpPr/>
              <p:nvPr/>
            </p:nvGrpSpPr>
            <p:grpSpPr>
              <a:xfrm>
                <a:off x="10606206" y="3438243"/>
                <a:ext cx="56568" cy="342742"/>
                <a:chOff x="10182172" y="3438244"/>
                <a:chExt cx="56568" cy="342742"/>
              </a:xfrm>
            </p:grpSpPr>
            <p:sp>
              <p:nvSpPr>
                <p:cNvPr id="320" name="Shape81_20241101_131016">
                  <a:extLst>
                    <a:ext uri="{FF2B5EF4-FFF2-40B4-BE49-F238E27FC236}">
                      <a16:creationId xmlns:a16="http://schemas.microsoft.com/office/drawing/2014/main" id="{B1498DEB-B13B-4C78-BBDC-D67811D7C280}"/>
                    </a:ext>
                  </a:extLst>
                </p:cNvPr>
                <p:cNvSpPr/>
                <p:nvPr/>
              </p:nvSpPr>
              <p:spPr>
                <a:xfrm>
                  <a:off x="10186889"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1" name="Shape0_20241101_131016">
                  <a:extLst>
                    <a:ext uri="{FF2B5EF4-FFF2-40B4-BE49-F238E27FC236}">
                      <a16:creationId xmlns:a16="http://schemas.microsoft.com/office/drawing/2014/main" id="{F52828B9-FC18-4A5C-BDE6-FE1F351D440A}"/>
                    </a:ext>
                  </a:extLst>
                </p:cNvPr>
                <p:cNvSpPr/>
                <p:nvPr/>
              </p:nvSpPr>
              <p:spPr>
                <a:xfrm flipH="1">
                  <a:off x="10216352"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2" name="Shape41_20241101_131005">
                  <a:extLst>
                    <a:ext uri="{FF2B5EF4-FFF2-40B4-BE49-F238E27FC236}">
                      <a16:creationId xmlns:a16="http://schemas.microsoft.com/office/drawing/2014/main" id="{AF7E1B48-28B2-4B59-8D69-5AF94FF4B3E2}"/>
                    </a:ext>
                  </a:extLst>
                </p:cNvPr>
                <p:cNvSpPr/>
                <p:nvPr/>
              </p:nvSpPr>
              <p:spPr>
                <a:xfrm>
                  <a:off x="10182172" y="3438244"/>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3" name="Shape164_20241101_131017">
                  <a:extLst>
                    <a:ext uri="{FF2B5EF4-FFF2-40B4-BE49-F238E27FC236}">
                      <a16:creationId xmlns:a16="http://schemas.microsoft.com/office/drawing/2014/main" id="{C1289080-C88C-479D-A958-0DE9315710F9}"/>
                    </a:ext>
                  </a:extLst>
                </p:cNvPr>
                <p:cNvSpPr/>
                <p:nvPr/>
              </p:nvSpPr>
              <p:spPr>
                <a:xfrm flipV="1">
                  <a:off x="10186889" y="3623860"/>
                  <a:ext cx="14731" cy="106063"/>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4" name="Shape165_20241101_131017">
                  <a:extLst>
                    <a:ext uri="{FF2B5EF4-FFF2-40B4-BE49-F238E27FC236}">
                      <a16:creationId xmlns:a16="http://schemas.microsoft.com/office/drawing/2014/main" id="{82C27B1B-4B7D-4E89-8A82-D37352AC8E7A}"/>
                    </a:ext>
                  </a:extLst>
                </p:cNvPr>
                <p:cNvSpPr/>
                <p:nvPr/>
              </p:nvSpPr>
              <p:spPr>
                <a:xfrm flipH="1" flipV="1">
                  <a:off x="10216352" y="3626806"/>
                  <a:ext cx="14731" cy="106063"/>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5" name="Shape0_20241101_131005">
                  <a:extLst>
                    <a:ext uri="{FF2B5EF4-FFF2-40B4-BE49-F238E27FC236}">
                      <a16:creationId xmlns:a16="http://schemas.microsoft.com/office/drawing/2014/main" id="{EA7F6795-F108-4A41-ABED-9001DFF5F671}"/>
                    </a:ext>
                  </a:extLst>
                </p:cNvPr>
                <p:cNvSpPr/>
                <p:nvPr/>
              </p:nvSpPr>
              <p:spPr>
                <a:xfrm flipV="1">
                  <a:off x="10182172" y="3724419"/>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grpSp>
            <p:nvGrpSpPr>
              <p:cNvPr id="299" name="Group 298">
                <a:extLst>
                  <a:ext uri="{FF2B5EF4-FFF2-40B4-BE49-F238E27FC236}">
                    <a16:creationId xmlns:a16="http://schemas.microsoft.com/office/drawing/2014/main" id="{BFD709D0-7A11-455A-95FF-6F853A5D8579}"/>
                  </a:ext>
                </a:extLst>
              </p:cNvPr>
              <p:cNvGrpSpPr/>
              <p:nvPr/>
            </p:nvGrpSpPr>
            <p:grpSpPr>
              <a:xfrm>
                <a:off x="10678846" y="3438243"/>
                <a:ext cx="56568" cy="342742"/>
                <a:chOff x="10182172" y="3438244"/>
                <a:chExt cx="56568" cy="342742"/>
              </a:xfrm>
            </p:grpSpPr>
            <p:sp>
              <p:nvSpPr>
                <p:cNvPr id="314" name="Shape81_20241101_131016">
                  <a:extLst>
                    <a:ext uri="{FF2B5EF4-FFF2-40B4-BE49-F238E27FC236}">
                      <a16:creationId xmlns:a16="http://schemas.microsoft.com/office/drawing/2014/main" id="{0E411E18-1001-410D-A4E9-60F20DF4B594}"/>
                    </a:ext>
                  </a:extLst>
                </p:cNvPr>
                <p:cNvSpPr/>
                <p:nvPr/>
              </p:nvSpPr>
              <p:spPr>
                <a:xfrm>
                  <a:off x="10186889"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5" name="Shape0_20241101_131016">
                  <a:extLst>
                    <a:ext uri="{FF2B5EF4-FFF2-40B4-BE49-F238E27FC236}">
                      <a16:creationId xmlns:a16="http://schemas.microsoft.com/office/drawing/2014/main" id="{EB744702-1F76-4E64-951A-02F0C3D6BFDF}"/>
                    </a:ext>
                  </a:extLst>
                </p:cNvPr>
                <p:cNvSpPr/>
                <p:nvPr/>
              </p:nvSpPr>
              <p:spPr>
                <a:xfrm flipH="1">
                  <a:off x="10216352"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6" name="Shape41_20241101_131005">
                  <a:extLst>
                    <a:ext uri="{FF2B5EF4-FFF2-40B4-BE49-F238E27FC236}">
                      <a16:creationId xmlns:a16="http://schemas.microsoft.com/office/drawing/2014/main" id="{8D8B785D-DC5C-4041-8650-3A7FCE173E3D}"/>
                    </a:ext>
                  </a:extLst>
                </p:cNvPr>
                <p:cNvSpPr/>
                <p:nvPr/>
              </p:nvSpPr>
              <p:spPr>
                <a:xfrm>
                  <a:off x="10182172" y="3438244"/>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7" name="Shape164_20241101_131017">
                  <a:extLst>
                    <a:ext uri="{FF2B5EF4-FFF2-40B4-BE49-F238E27FC236}">
                      <a16:creationId xmlns:a16="http://schemas.microsoft.com/office/drawing/2014/main" id="{0A49FADB-0A24-4BDD-BE54-8EFD8BB9E7E6}"/>
                    </a:ext>
                  </a:extLst>
                </p:cNvPr>
                <p:cNvSpPr/>
                <p:nvPr/>
              </p:nvSpPr>
              <p:spPr>
                <a:xfrm flipV="1">
                  <a:off x="10186889" y="3623860"/>
                  <a:ext cx="14731" cy="106063"/>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8" name="Shape165_20241101_131017">
                  <a:extLst>
                    <a:ext uri="{FF2B5EF4-FFF2-40B4-BE49-F238E27FC236}">
                      <a16:creationId xmlns:a16="http://schemas.microsoft.com/office/drawing/2014/main" id="{972DC733-426F-4C59-A2E0-55425FFBC0B9}"/>
                    </a:ext>
                  </a:extLst>
                </p:cNvPr>
                <p:cNvSpPr/>
                <p:nvPr/>
              </p:nvSpPr>
              <p:spPr>
                <a:xfrm flipH="1" flipV="1">
                  <a:off x="10216352" y="3626806"/>
                  <a:ext cx="14731" cy="106063"/>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9" name="Shape0_20241101_131005">
                  <a:extLst>
                    <a:ext uri="{FF2B5EF4-FFF2-40B4-BE49-F238E27FC236}">
                      <a16:creationId xmlns:a16="http://schemas.microsoft.com/office/drawing/2014/main" id="{FD68D536-BB1F-445B-943C-EF7537969E04}"/>
                    </a:ext>
                  </a:extLst>
                </p:cNvPr>
                <p:cNvSpPr/>
                <p:nvPr/>
              </p:nvSpPr>
              <p:spPr>
                <a:xfrm flipV="1">
                  <a:off x="10182172" y="3724419"/>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grpSp>
            <p:nvGrpSpPr>
              <p:cNvPr id="300" name="Group 299">
                <a:extLst>
                  <a:ext uri="{FF2B5EF4-FFF2-40B4-BE49-F238E27FC236}">
                    <a16:creationId xmlns:a16="http://schemas.microsoft.com/office/drawing/2014/main" id="{E4F62A8A-E6A6-478E-AF26-F0E529578479}"/>
                  </a:ext>
                </a:extLst>
              </p:cNvPr>
              <p:cNvGrpSpPr/>
              <p:nvPr/>
            </p:nvGrpSpPr>
            <p:grpSpPr>
              <a:xfrm>
                <a:off x="10751508" y="3438243"/>
                <a:ext cx="56568" cy="342742"/>
                <a:chOff x="10182172" y="3438244"/>
                <a:chExt cx="56568" cy="342742"/>
              </a:xfrm>
            </p:grpSpPr>
            <p:sp>
              <p:nvSpPr>
                <p:cNvPr id="308" name="Shape81_20241101_131016">
                  <a:extLst>
                    <a:ext uri="{FF2B5EF4-FFF2-40B4-BE49-F238E27FC236}">
                      <a16:creationId xmlns:a16="http://schemas.microsoft.com/office/drawing/2014/main" id="{4AA5C2D4-1631-4950-AAFC-B120CD0624CF}"/>
                    </a:ext>
                  </a:extLst>
                </p:cNvPr>
                <p:cNvSpPr/>
                <p:nvPr/>
              </p:nvSpPr>
              <p:spPr>
                <a:xfrm>
                  <a:off x="10186889"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9" name="Shape0_20241101_131016">
                  <a:extLst>
                    <a:ext uri="{FF2B5EF4-FFF2-40B4-BE49-F238E27FC236}">
                      <a16:creationId xmlns:a16="http://schemas.microsoft.com/office/drawing/2014/main" id="{4D4A9FCA-A12A-459D-B569-4FD52F79285D}"/>
                    </a:ext>
                  </a:extLst>
                </p:cNvPr>
                <p:cNvSpPr/>
                <p:nvPr/>
              </p:nvSpPr>
              <p:spPr>
                <a:xfrm flipH="1">
                  <a:off x="10216352"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0" name="Shape41_20241101_131005">
                  <a:extLst>
                    <a:ext uri="{FF2B5EF4-FFF2-40B4-BE49-F238E27FC236}">
                      <a16:creationId xmlns:a16="http://schemas.microsoft.com/office/drawing/2014/main" id="{F09C7AAA-08D5-44AF-A716-EE513FA6C515}"/>
                    </a:ext>
                  </a:extLst>
                </p:cNvPr>
                <p:cNvSpPr/>
                <p:nvPr/>
              </p:nvSpPr>
              <p:spPr>
                <a:xfrm>
                  <a:off x="10182172" y="3438244"/>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1" name="Shape164_20241101_131017">
                  <a:extLst>
                    <a:ext uri="{FF2B5EF4-FFF2-40B4-BE49-F238E27FC236}">
                      <a16:creationId xmlns:a16="http://schemas.microsoft.com/office/drawing/2014/main" id="{AFA1AB4A-B789-4209-A28A-78BA5760B8C6}"/>
                    </a:ext>
                  </a:extLst>
                </p:cNvPr>
                <p:cNvSpPr/>
                <p:nvPr/>
              </p:nvSpPr>
              <p:spPr>
                <a:xfrm flipV="1">
                  <a:off x="10186889" y="3623860"/>
                  <a:ext cx="14731" cy="106063"/>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2" name="Shape165_20241101_131017">
                  <a:extLst>
                    <a:ext uri="{FF2B5EF4-FFF2-40B4-BE49-F238E27FC236}">
                      <a16:creationId xmlns:a16="http://schemas.microsoft.com/office/drawing/2014/main" id="{E2FC2FB5-C6F5-4FA5-830B-94637DCC18E1}"/>
                    </a:ext>
                  </a:extLst>
                </p:cNvPr>
                <p:cNvSpPr/>
                <p:nvPr/>
              </p:nvSpPr>
              <p:spPr>
                <a:xfrm flipH="1" flipV="1">
                  <a:off x="10216352" y="3626806"/>
                  <a:ext cx="14731" cy="106063"/>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3" name="Shape0_20241101_131005">
                  <a:extLst>
                    <a:ext uri="{FF2B5EF4-FFF2-40B4-BE49-F238E27FC236}">
                      <a16:creationId xmlns:a16="http://schemas.microsoft.com/office/drawing/2014/main" id="{0B853904-4C68-444B-8906-2C72297D1749}"/>
                    </a:ext>
                  </a:extLst>
                </p:cNvPr>
                <p:cNvSpPr/>
                <p:nvPr/>
              </p:nvSpPr>
              <p:spPr>
                <a:xfrm flipV="1">
                  <a:off x="10182172" y="3724419"/>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grpSp>
            <p:nvGrpSpPr>
              <p:cNvPr id="301" name="Group 300">
                <a:extLst>
                  <a:ext uri="{FF2B5EF4-FFF2-40B4-BE49-F238E27FC236}">
                    <a16:creationId xmlns:a16="http://schemas.microsoft.com/office/drawing/2014/main" id="{4B88B43C-06F7-4F25-9780-FB5414BD4710}"/>
                  </a:ext>
                </a:extLst>
              </p:cNvPr>
              <p:cNvGrpSpPr/>
              <p:nvPr/>
            </p:nvGrpSpPr>
            <p:grpSpPr>
              <a:xfrm>
                <a:off x="10824157" y="3438244"/>
                <a:ext cx="56568" cy="342742"/>
                <a:chOff x="10182172" y="3438244"/>
                <a:chExt cx="56568" cy="342742"/>
              </a:xfrm>
            </p:grpSpPr>
            <p:sp>
              <p:nvSpPr>
                <p:cNvPr id="302" name="Shape81_20241101_131016">
                  <a:extLst>
                    <a:ext uri="{FF2B5EF4-FFF2-40B4-BE49-F238E27FC236}">
                      <a16:creationId xmlns:a16="http://schemas.microsoft.com/office/drawing/2014/main" id="{03A79498-1BC6-4AE9-BAFD-75E7BBE00216}"/>
                    </a:ext>
                  </a:extLst>
                </p:cNvPr>
                <p:cNvSpPr/>
                <p:nvPr/>
              </p:nvSpPr>
              <p:spPr>
                <a:xfrm>
                  <a:off x="10186889" y="3489309"/>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3" name="Shape0_20241101_131016">
                  <a:extLst>
                    <a:ext uri="{FF2B5EF4-FFF2-40B4-BE49-F238E27FC236}">
                      <a16:creationId xmlns:a16="http://schemas.microsoft.com/office/drawing/2014/main" id="{AB4BB3D0-2EF1-446B-BCDE-14E6AB94196C}"/>
                    </a:ext>
                  </a:extLst>
                </p:cNvPr>
                <p:cNvSpPr/>
                <p:nvPr/>
              </p:nvSpPr>
              <p:spPr>
                <a:xfrm flipH="1">
                  <a:off x="10216352" y="3486363"/>
                  <a:ext cx="14731" cy="106062"/>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4" name="Shape41_20241101_131005">
                  <a:extLst>
                    <a:ext uri="{FF2B5EF4-FFF2-40B4-BE49-F238E27FC236}">
                      <a16:creationId xmlns:a16="http://schemas.microsoft.com/office/drawing/2014/main" id="{A9DF79A8-CD6D-40CC-A420-E41F3336ABB2}"/>
                    </a:ext>
                  </a:extLst>
                </p:cNvPr>
                <p:cNvSpPr/>
                <p:nvPr/>
              </p:nvSpPr>
              <p:spPr>
                <a:xfrm>
                  <a:off x="10182172" y="3438244"/>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5" name="Shape164_20241101_131017">
                  <a:extLst>
                    <a:ext uri="{FF2B5EF4-FFF2-40B4-BE49-F238E27FC236}">
                      <a16:creationId xmlns:a16="http://schemas.microsoft.com/office/drawing/2014/main" id="{05DB4A07-4B56-4737-BB27-53DEA0D66EF3}"/>
                    </a:ext>
                  </a:extLst>
                </p:cNvPr>
                <p:cNvSpPr/>
                <p:nvPr/>
              </p:nvSpPr>
              <p:spPr>
                <a:xfrm flipV="1">
                  <a:off x="10186889" y="3623860"/>
                  <a:ext cx="14731" cy="106063"/>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6" name="Shape165_20241101_131017">
                  <a:extLst>
                    <a:ext uri="{FF2B5EF4-FFF2-40B4-BE49-F238E27FC236}">
                      <a16:creationId xmlns:a16="http://schemas.microsoft.com/office/drawing/2014/main" id="{39FA63BE-F9CC-4B49-9FE2-89A5823E7BC9}"/>
                    </a:ext>
                  </a:extLst>
                </p:cNvPr>
                <p:cNvSpPr/>
                <p:nvPr/>
              </p:nvSpPr>
              <p:spPr>
                <a:xfrm flipH="1" flipV="1">
                  <a:off x="10216352" y="3626806"/>
                  <a:ext cx="14731" cy="106063"/>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7" name="Shape0_20241101_131005">
                  <a:extLst>
                    <a:ext uri="{FF2B5EF4-FFF2-40B4-BE49-F238E27FC236}">
                      <a16:creationId xmlns:a16="http://schemas.microsoft.com/office/drawing/2014/main" id="{B8C4CB1E-CAD8-4265-9D9A-DB94D2587151}"/>
                    </a:ext>
                  </a:extLst>
                </p:cNvPr>
                <p:cNvSpPr/>
                <p:nvPr/>
              </p:nvSpPr>
              <p:spPr>
                <a:xfrm flipV="1">
                  <a:off x="10182172" y="3724419"/>
                  <a:ext cx="56568" cy="56567"/>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grpSp>
        <p:cxnSp>
          <p:nvCxnSpPr>
            <p:cNvPr id="363" name="Straight Connector 362">
              <a:extLst>
                <a:ext uri="{FF2B5EF4-FFF2-40B4-BE49-F238E27FC236}">
                  <a16:creationId xmlns:a16="http://schemas.microsoft.com/office/drawing/2014/main" id="{86F5B73A-61C9-41CA-B567-46DE1EFA7B10}"/>
                </a:ext>
              </a:extLst>
            </p:cNvPr>
            <p:cNvCxnSpPr>
              <a:cxnSpLocks/>
            </p:cNvCxnSpPr>
            <p:nvPr/>
          </p:nvCxnSpPr>
          <p:spPr>
            <a:xfrm>
              <a:off x="6385560" y="2365161"/>
              <a:ext cx="5120640" cy="0"/>
            </a:xfrm>
            <a:prstGeom prst="line">
              <a:avLst/>
            </a:prstGeom>
            <a:noFill/>
            <a:ln w="12700" cap="flat" cmpd="sng" algn="ctr">
              <a:solidFill>
                <a:srgbClr val="FFFFFF">
                  <a:lumMod val="75000"/>
                </a:srgbClr>
              </a:solidFill>
              <a:prstDash val="solid"/>
              <a:miter lim="800000"/>
            </a:ln>
            <a:effectLst/>
          </p:spPr>
        </p:cxnSp>
        <p:sp>
          <p:nvSpPr>
            <p:cNvPr id="376" name="TextBox 375">
              <a:extLst>
                <a:ext uri="{FF2B5EF4-FFF2-40B4-BE49-F238E27FC236}">
                  <a16:creationId xmlns:a16="http://schemas.microsoft.com/office/drawing/2014/main" id="{2DA7438D-195C-4B0A-A558-9608020DF92F}"/>
                </a:ext>
              </a:extLst>
            </p:cNvPr>
            <p:cNvSpPr txBox="1"/>
            <p:nvPr/>
          </p:nvSpPr>
          <p:spPr>
            <a:xfrm>
              <a:off x="6554256" y="5509704"/>
              <a:ext cx="473442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000000"/>
                  </a:solidFill>
                  <a:cs typeface="Arial"/>
                </a:rPr>
                <a:t>Three different co-stimulatory domains​</a:t>
              </a:r>
            </a:p>
            <a:p>
              <a:pPr algn="ctr"/>
              <a:r>
                <a:rPr lang="en-US" sz="1600">
                  <a:solidFill>
                    <a:srgbClr val="000000"/>
                  </a:solidFill>
                  <a:cs typeface="Arial"/>
                </a:rPr>
                <a:t>Novel CD2 co-stim</a:t>
              </a:r>
            </a:p>
          </p:txBody>
        </p:sp>
        <p:sp>
          <p:nvSpPr>
            <p:cNvPr id="378" name="Rectangle 377">
              <a:extLst>
                <a:ext uri="{FF2B5EF4-FFF2-40B4-BE49-F238E27FC236}">
                  <a16:creationId xmlns:a16="http://schemas.microsoft.com/office/drawing/2014/main" id="{E8377701-2358-4CEC-B78B-2D7E192E1346}"/>
                </a:ext>
              </a:extLst>
            </p:cNvPr>
            <p:cNvSpPr>
              <a:spLocks/>
            </p:cNvSpPr>
            <p:nvPr/>
          </p:nvSpPr>
          <p:spPr>
            <a:xfrm>
              <a:off x="6217920" y="1381107"/>
              <a:ext cx="5407099" cy="607713"/>
            </a:xfrm>
            <a:prstGeom prst="rect">
              <a:avLst/>
            </a:prstGeom>
            <a:solidFill>
              <a:srgbClr val="19416B"/>
            </a:solidFill>
            <a:ln w="19050" cap="flat" cmpd="sng" algn="ctr">
              <a:noFill/>
              <a:prstDash val="solid"/>
              <a:miter lim="800000"/>
            </a:ln>
            <a:effectLst/>
          </p:spPr>
          <p:txBody>
            <a:bodyPr lIns="14400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ptos"/>
                  <a:ea typeface="+mn-ea"/>
                  <a:cs typeface="+mn-cs"/>
                </a:rPr>
                <a:t>Single Lentiviral Vector</a:t>
              </a:r>
            </a:p>
          </p:txBody>
        </p:sp>
        <p:sp>
          <p:nvSpPr>
            <p:cNvPr id="397" name="Rectangle 396">
              <a:extLst>
                <a:ext uri="{FF2B5EF4-FFF2-40B4-BE49-F238E27FC236}">
                  <a16:creationId xmlns:a16="http://schemas.microsoft.com/office/drawing/2014/main" id="{212B8626-2DD8-4A81-9167-28755839DD57}"/>
                </a:ext>
              </a:extLst>
            </p:cNvPr>
            <p:cNvSpPr/>
            <p:nvPr/>
          </p:nvSpPr>
          <p:spPr>
            <a:xfrm>
              <a:off x="7261176" y="2672080"/>
              <a:ext cx="959972" cy="307777"/>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CAR22</a:t>
              </a:r>
              <a:br>
                <a:rPr kumimoji="0" lang="en-US" sz="1000" b="0" i="0" u="none" strike="noStrike" kern="0" cap="none" spc="0" normalizeH="0" baseline="0" noProof="0">
                  <a:ln>
                    <a:noFill/>
                  </a:ln>
                  <a:solidFill>
                    <a:srgbClr val="000000"/>
                  </a:solidFill>
                  <a:effectLst/>
                  <a:uLnTx/>
                  <a:uFillTx/>
                  <a:latin typeface="Aptos"/>
                  <a:ea typeface="+mn-ea"/>
                  <a:cs typeface="+mn-cs"/>
                </a:rPr>
              </a:br>
              <a:r>
                <a:rPr kumimoji="0" lang="en-US" sz="1000" b="0" i="0" u="none" strike="noStrike" kern="0" cap="none" spc="0" normalizeH="0" baseline="0" noProof="0">
                  <a:ln>
                    <a:noFill/>
                  </a:ln>
                  <a:solidFill>
                    <a:srgbClr val="000000"/>
                  </a:solidFill>
                  <a:effectLst/>
                  <a:uLnTx/>
                  <a:uFillTx/>
                  <a:latin typeface="Aptos"/>
                  <a:ea typeface="+mn-ea"/>
                  <a:cs typeface="+mn-cs"/>
                </a:rPr>
                <a:t>(m971-scFV)</a:t>
              </a:r>
            </a:p>
          </p:txBody>
        </p:sp>
        <p:sp>
          <p:nvSpPr>
            <p:cNvPr id="398" name="Rectangle 397">
              <a:extLst>
                <a:ext uri="{FF2B5EF4-FFF2-40B4-BE49-F238E27FC236}">
                  <a16:creationId xmlns:a16="http://schemas.microsoft.com/office/drawing/2014/main" id="{5C320EF8-265F-4B5E-8AE8-B6C3608CAD86}"/>
                </a:ext>
              </a:extLst>
            </p:cNvPr>
            <p:cNvSpPr/>
            <p:nvPr/>
          </p:nvSpPr>
          <p:spPr>
            <a:xfrm>
              <a:off x="7747761" y="4653985"/>
              <a:ext cx="575277" cy="1384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4-1BB</a:t>
              </a:r>
            </a:p>
          </p:txBody>
        </p:sp>
        <p:sp>
          <p:nvSpPr>
            <p:cNvPr id="399" name="Rectangle 398">
              <a:extLst>
                <a:ext uri="{FF2B5EF4-FFF2-40B4-BE49-F238E27FC236}">
                  <a16:creationId xmlns:a16="http://schemas.microsoft.com/office/drawing/2014/main" id="{4F1CBA00-CF3C-4B5E-BFB5-3C58C4B1CD17}"/>
                </a:ext>
              </a:extLst>
            </p:cNvPr>
            <p:cNvSpPr/>
            <p:nvPr/>
          </p:nvSpPr>
          <p:spPr>
            <a:xfrm>
              <a:off x="7747761" y="5160416"/>
              <a:ext cx="603340" cy="1384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CD3</a:t>
              </a:r>
              <a:r>
                <a:rPr kumimoji="0" lang="el-GR" sz="9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ζ</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sp>
          <p:nvSpPr>
            <p:cNvPr id="400" name="Rectangle 399">
              <a:extLst>
                <a:ext uri="{FF2B5EF4-FFF2-40B4-BE49-F238E27FC236}">
                  <a16:creationId xmlns:a16="http://schemas.microsoft.com/office/drawing/2014/main" id="{C4674E12-F3CC-41AD-822D-24185933CA66}"/>
                </a:ext>
              </a:extLst>
            </p:cNvPr>
            <p:cNvSpPr/>
            <p:nvPr/>
          </p:nvSpPr>
          <p:spPr>
            <a:xfrm>
              <a:off x="8975686" y="4653985"/>
              <a:ext cx="575277" cy="1384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CD28</a:t>
              </a:r>
            </a:p>
          </p:txBody>
        </p:sp>
        <p:sp>
          <p:nvSpPr>
            <p:cNvPr id="401" name="Rectangle 400">
              <a:extLst>
                <a:ext uri="{FF2B5EF4-FFF2-40B4-BE49-F238E27FC236}">
                  <a16:creationId xmlns:a16="http://schemas.microsoft.com/office/drawing/2014/main" id="{0ADE2468-D3A7-4D86-AAAE-9AD411303818}"/>
                </a:ext>
              </a:extLst>
            </p:cNvPr>
            <p:cNvSpPr/>
            <p:nvPr/>
          </p:nvSpPr>
          <p:spPr>
            <a:xfrm>
              <a:off x="8975686" y="5160416"/>
              <a:ext cx="603340" cy="1384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CD3</a:t>
              </a:r>
              <a:r>
                <a:rPr kumimoji="0" lang="el-GR" sz="9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ζ</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sp>
          <p:nvSpPr>
            <p:cNvPr id="402" name="Rectangle 401">
              <a:extLst>
                <a:ext uri="{FF2B5EF4-FFF2-40B4-BE49-F238E27FC236}">
                  <a16:creationId xmlns:a16="http://schemas.microsoft.com/office/drawing/2014/main" id="{00B2B2CA-2C04-44C7-85C1-85D6FE3C015C}"/>
                </a:ext>
              </a:extLst>
            </p:cNvPr>
            <p:cNvSpPr/>
            <p:nvPr/>
          </p:nvSpPr>
          <p:spPr>
            <a:xfrm>
              <a:off x="10131549" y="4653985"/>
              <a:ext cx="575277" cy="1384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CD2</a:t>
              </a:r>
            </a:p>
          </p:txBody>
        </p:sp>
        <p:sp>
          <p:nvSpPr>
            <p:cNvPr id="403" name="Rectangle 402">
              <a:extLst>
                <a:ext uri="{FF2B5EF4-FFF2-40B4-BE49-F238E27FC236}">
                  <a16:creationId xmlns:a16="http://schemas.microsoft.com/office/drawing/2014/main" id="{DF382EC2-EF41-496C-B9EE-C3E6C1D91903}"/>
                </a:ext>
              </a:extLst>
            </p:cNvPr>
            <p:cNvSpPr/>
            <p:nvPr/>
          </p:nvSpPr>
          <p:spPr>
            <a:xfrm>
              <a:off x="10131549" y="5160416"/>
              <a:ext cx="603340" cy="1384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CD3</a:t>
              </a:r>
              <a:r>
                <a:rPr kumimoji="0" lang="el-GR" sz="9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ζ</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sp>
          <p:nvSpPr>
            <p:cNvPr id="404" name="Rectangle: Rounded Corners 403">
              <a:extLst>
                <a:ext uri="{FF2B5EF4-FFF2-40B4-BE49-F238E27FC236}">
                  <a16:creationId xmlns:a16="http://schemas.microsoft.com/office/drawing/2014/main" id="{208160EB-E78B-42E7-B433-CE056CFA8ADE}"/>
                </a:ext>
              </a:extLst>
            </p:cNvPr>
            <p:cNvSpPr/>
            <p:nvPr/>
          </p:nvSpPr>
          <p:spPr>
            <a:xfrm>
              <a:off x="7467600" y="2235200"/>
              <a:ext cx="791898" cy="259922"/>
            </a:xfrm>
            <a:prstGeom prst="roundRect">
              <a:avLst>
                <a:gd name="adj" fmla="val 9826"/>
              </a:avLst>
            </a:prstGeom>
            <a:solidFill>
              <a:srgbClr val="939393"/>
            </a:solidFill>
            <a:ln w="12700" cap="flat" cmpd="sng" algn="ctr">
              <a:solidFill>
                <a:srgbClr val="A95AA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000" b="0" i="0" u="none" strike="noStrike" kern="0" cap="none" spc="0" normalizeH="0" baseline="0" noProof="0">
                  <a:ln>
                    <a:noFill/>
                  </a:ln>
                  <a:solidFill>
                    <a:srgbClr val="FFFFFF"/>
                  </a:solidFill>
                  <a:effectLst/>
                  <a:uLnTx/>
                  <a:uFillTx/>
                  <a:latin typeface="Aptos"/>
                  <a:ea typeface="+mn-ea"/>
                  <a:cs typeface="+mn-cs"/>
                </a:rPr>
                <a:t>CD22 CAR</a:t>
              </a:r>
            </a:p>
          </p:txBody>
        </p:sp>
        <p:sp>
          <p:nvSpPr>
            <p:cNvPr id="405" name="Rectangle: Rounded Corners 404">
              <a:extLst>
                <a:ext uri="{FF2B5EF4-FFF2-40B4-BE49-F238E27FC236}">
                  <a16:creationId xmlns:a16="http://schemas.microsoft.com/office/drawing/2014/main" id="{DC8CBB59-B869-4E50-AA5D-8512F380BB7C}"/>
                </a:ext>
              </a:extLst>
            </p:cNvPr>
            <p:cNvSpPr/>
            <p:nvPr/>
          </p:nvSpPr>
          <p:spPr>
            <a:xfrm>
              <a:off x="8374162" y="2235200"/>
              <a:ext cx="465038" cy="259922"/>
            </a:xfrm>
            <a:prstGeom prst="roundRect">
              <a:avLst>
                <a:gd name="adj" fmla="val 9826"/>
              </a:avLst>
            </a:prstGeom>
            <a:solidFill>
              <a:srgbClr val="FFFFFF"/>
            </a:solidFill>
            <a:ln w="12700" cap="flat" cmpd="sng" algn="ctr">
              <a:solidFill>
                <a:srgbClr val="93939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000" b="0" i="0" u="none" strike="noStrike" kern="0" cap="none" spc="0" normalizeH="0" baseline="0" noProof="0">
                  <a:ln>
                    <a:noFill/>
                  </a:ln>
                  <a:solidFill>
                    <a:srgbClr val="000000"/>
                  </a:solidFill>
                  <a:effectLst/>
                  <a:uLnTx/>
                  <a:uFillTx/>
                  <a:latin typeface="Aptos"/>
                  <a:ea typeface="+mn-ea"/>
                  <a:cs typeface="+mn-cs"/>
                </a:rPr>
                <a:t>P2A</a:t>
              </a:r>
            </a:p>
          </p:txBody>
        </p:sp>
        <p:sp>
          <p:nvSpPr>
            <p:cNvPr id="406" name="Rectangle: Rounded Corners 405">
              <a:extLst>
                <a:ext uri="{FF2B5EF4-FFF2-40B4-BE49-F238E27FC236}">
                  <a16:creationId xmlns:a16="http://schemas.microsoft.com/office/drawing/2014/main" id="{E41C8181-E615-4C6F-A441-4EFE515BB9F5}"/>
                </a:ext>
              </a:extLst>
            </p:cNvPr>
            <p:cNvSpPr/>
            <p:nvPr/>
          </p:nvSpPr>
          <p:spPr>
            <a:xfrm>
              <a:off x="8945880" y="2235200"/>
              <a:ext cx="791898" cy="259922"/>
            </a:xfrm>
            <a:prstGeom prst="roundRect">
              <a:avLst>
                <a:gd name="adj" fmla="val 9826"/>
              </a:avLst>
            </a:prstGeom>
            <a:solidFill>
              <a:srgbClr val="939393"/>
            </a:solidFill>
            <a:ln w="12700" cap="flat" cmpd="sng" algn="ctr">
              <a:solidFill>
                <a:srgbClr val="85C0F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000" b="0" i="0" u="none" strike="noStrike" kern="0" cap="none" spc="0" normalizeH="0" baseline="0" noProof="0">
                  <a:ln>
                    <a:noFill/>
                  </a:ln>
                  <a:solidFill>
                    <a:srgbClr val="FFFFFF"/>
                  </a:solidFill>
                  <a:effectLst/>
                  <a:uLnTx/>
                  <a:uFillTx/>
                  <a:latin typeface="Aptos"/>
                  <a:ea typeface="+mn-ea"/>
                  <a:cs typeface="+mn-cs"/>
                </a:rPr>
                <a:t>CD19 CAR</a:t>
              </a:r>
            </a:p>
          </p:txBody>
        </p:sp>
        <p:sp>
          <p:nvSpPr>
            <p:cNvPr id="407" name="Rectangle: Rounded Corners 406">
              <a:extLst>
                <a:ext uri="{FF2B5EF4-FFF2-40B4-BE49-F238E27FC236}">
                  <a16:creationId xmlns:a16="http://schemas.microsoft.com/office/drawing/2014/main" id="{438B2B3B-9CD3-4FC0-B992-5906B5D4CC52}"/>
                </a:ext>
              </a:extLst>
            </p:cNvPr>
            <p:cNvSpPr/>
            <p:nvPr/>
          </p:nvSpPr>
          <p:spPr>
            <a:xfrm>
              <a:off x="9852442" y="2235200"/>
              <a:ext cx="465038" cy="259922"/>
            </a:xfrm>
            <a:prstGeom prst="roundRect">
              <a:avLst>
                <a:gd name="adj" fmla="val 9826"/>
              </a:avLst>
            </a:prstGeom>
            <a:solidFill>
              <a:srgbClr val="FFFFFF"/>
            </a:solidFill>
            <a:ln w="12700" cap="flat" cmpd="sng" algn="ctr">
              <a:solidFill>
                <a:srgbClr val="93939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000" b="0" i="0" u="none" strike="noStrike" kern="0" cap="none" spc="0" normalizeH="0" baseline="0" noProof="0">
                  <a:ln>
                    <a:noFill/>
                  </a:ln>
                  <a:solidFill>
                    <a:srgbClr val="000000"/>
                  </a:solidFill>
                  <a:effectLst/>
                  <a:uLnTx/>
                  <a:uFillTx/>
                  <a:latin typeface="Aptos"/>
                  <a:ea typeface="+mn-ea"/>
                  <a:cs typeface="+mn-cs"/>
                </a:rPr>
                <a:t>T2A</a:t>
              </a:r>
            </a:p>
          </p:txBody>
        </p:sp>
        <p:sp>
          <p:nvSpPr>
            <p:cNvPr id="408" name="Rectangle: Rounded Corners 407">
              <a:extLst>
                <a:ext uri="{FF2B5EF4-FFF2-40B4-BE49-F238E27FC236}">
                  <a16:creationId xmlns:a16="http://schemas.microsoft.com/office/drawing/2014/main" id="{359346E2-FBC1-44E4-9F3E-A2D4D157AF65}"/>
                </a:ext>
              </a:extLst>
            </p:cNvPr>
            <p:cNvSpPr/>
            <p:nvPr/>
          </p:nvSpPr>
          <p:spPr>
            <a:xfrm>
              <a:off x="10469880" y="2235200"/>
              <a:ext cx="791898" cy="259922"/>
            </a:xfrm>
            <a:prstGeom prst="roundRect">
              <a:avLst>
                <a:gd name="adj" fmla="val 9826"/>
              </a:avLst>
            </a:prstGeom>
            <a:solidFill>
              <a:srgbClr val="939393"/>
            </a:solidFill>
            <a:ln w="12700" cap="flat" cmpd="sng" algn="ctr">
              <a:solidFill>
                <a:srgbClr val="0F208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000" b="0" i="0" u="none" strike="noStrike" kern="0" cap="none" spc="0" normalizeH="0" baseline="0" noProof="0">
                  <a:ln>
                    <a:noFill/>
                  </a:ln>
                  <a:solidFill>
                    <a:srgbClr val="FFFFFF"/>
                  </a:solidFill>
                  <a:effectLst/>
                  <a:uLnTx/>
                  <a:uFillTx/>
                  <a:latin typeface="Aptos"/>
                  <a:ea typeface="+mn-ea"/>
                  <a:cs typeface="+mn-cs"/>
                </a:rPr>
                <a:t>CD20 CAR</a:t>
              </a:r>
            </a:p>
          </p:txBody>
        </p:sp>
        <p:sp>
          <p:nvSpPr>
            <p:cNvPr id="409" name="Freeform: Shape 408">
              <a:extLst>
                <a:ext uri="{FF2B5EF4-FFF2-40B4-BE49-F238E27FC236}">
                  <a16:creationId xmlns:a16="http://schemas.microsoft.com/office/drawing/2014/main" id="{B240E529-A450-4B66-B841-9FF5CB10A2A1}"/>
                </a:ext>
              </a:extLst>
            </p:cNvPr>
            <p:cNvSpPr/>
            <p:nvPr/>
          </p:nvSpPr>
          <p:spPr>
            <a:xfrm>
              <a:off x="7609744" y="3058511"/>
              <a:ext cx="266830" cy="1977840"/>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1729770">
                  <a:moveTo>
                    <a:pt x="0" y="1729770"/>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0" name="Rectangle: Rounded Corners 409">
              <a:extLst>
                <a:ext uri="{FF2B5EF4-FFF2-40B4-BE49-F238E27FC236}">
                  <a16:creationId xmlns:a16="http://schemas.microsoft.com/office/drawing/2014/main" id="{41B0E935-B068-43C5-BC15-0E71E16E6434}"/>
                </a:ext>
              </a:extLst>
            </p:cNvPr>
            <p:cNvSpPr/>
            <p:nvPr/>
          </p:nvSpPr>
          <p:spPr>
            <a:xfrm>
              <a:off x="7530710" y="3163099"/>
              <a:ext cx="159520" cy="514598"/>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1" name="Rectangle: Rounded Corners 410">
              <a:extLst>
                <a:ext uri="{FF2B5EF4-FFF2-40B4-BE49-F238E27FC236}">
                  <a16:creationId xmlns:a16="http://schemas.microsoft.com/office/drawing/2014/main" id="{860F4E84-2EA1-44B2-8C47-193981A10E37}"/>
                </a:ext>
              </a:extLst>
            </p:cNvPr>
            <p:cNvSpPr/>
            <p:nvPr/>
          </p:nvSpPr>
          <p:spPr>
            <a:xfrm>
              <a:off x="7792094" y="3163099"/>
              <a:ext cx="159520" cy="514598"/>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2" name="Rectangle: Rounded Corners 411">
              <a:extLst>
                <a:ext uri="{FF2B5EF4-FFF2-40B4-BE49-F238E27FC236}">
                  <a16:creationId xmlns:a16="http://schemas.microsoft.com/office/drawing/2014/main" id="{ECFD6368-AB20-46E7-8D23-51094197CE8E}"/>
                </a:ext>
              </a:extLst>
            </p:cNvPr>
            <p:cNvSpPr/>
            <p:nvPr/>
          </p:nvSpPr>
          <p:spPr>
            <a:xfrm>
              <a:off x="7530710" y="4513583"/>
              <a:ext cx="159520" cy="419303"/>
            </a:xfrm>
            <a:prstGeom prst="roundRect">
              <a:avLst>
                <a:gd name="adj" fmla="val 20984"/>
              </a:avLst>
            </a:prstGeom>
            <a:solidFill>
              <a:srgbClr val="0070BE"/>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3" name="Rectangle: Rounded Corners 412">
              <a:extLst>
                <a:ext uri="{FF2B5EF4-FFF2-40B4-BE49-F238E27FC236}">
                  <a16:creationId xmlns:a16="http://schemas.microsoft.com/office/drawing/2014/main" id="{1A32F0C2-49BB-45E7-8F8F-FF9315D73B81}"/>
                </a:ext>
              </a:extLst>
            </p:cNvPr>
            <p:cNvSpPr/>
            <p:nvPr/>
          </p:nvSpPr>
          <p:spPr>
            <a:xfrm>
              <a:off x="7530710" y="5020014"/>
              <a:ext cx="159520" cy="419303"/>
            </a:xfrm>
            <a:prstGeom prst="roundRect">
              <a:avLst>
                <a:gd name="adj" fmla="val 20984"/>
              </a:avLst>
            </a:prstGeom>
            <a:solidFill>
              <a:srgbClr val="19416B"/>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4" name="Freeform: Shape 413">
              <a:extLst>
                <a:ext uri="{FF2B5EF4-FFF2-40B4-BE49-F238E27FC236}">
                  <a16:creationId xmlns:a16="http://schemas.microsoft.com/office/drawing/2014/main" id="{D1EDECD7-6FFD-4808-845C-1F162BB78A43}"/>
                </a:ext>
              </a:extLst>
            </p:cNvPr>
            <p:cNvSpPr/>
            <p:nvPr/>
          </p:nvSpPr>
          <p:spPr>
            <a:xfrm>
              <a:off x="8832120" y="3058511"/>
              <a:ext cx="266830" cy="1977840"/>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1729770">
                  <a:moveTo>
                    <a:pt x="0" y="1729770"/>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5" name="Rectangle: Rounded Corners 414">
              <a:extLst>
                <a:ext uri="{FF2B5EF4-FFF2-40B4-BE49-F238E27FC236}">
                  <a16:creationId xmlns:a16="http://schemas.microsoft.com/office/drawing/2014/main" id="{2979CE6F-8D0F-4E5A-84FB-4633FD0AE4F3}"/>
                </a:ext>
              </a:extLst>
            </p:cNvPr>
            <p:cNvSpPr/>
            <p:nvPr/>
          </p:nvSpPr>
          <p:spPr>
            <a:xfrm>
              <a:off x="8753086" y="3163099"/>
              <a:ext cx="159520" cy="514598"/>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6" name="Rectangle: Rounded Corners 415">
              <a:extLst>
                <a:ext uri="{FF2B5EF4-FFF2-40B4-BE49-F238E27FC236}">
                  <a16:creationId xmlns:a16="http://schemas.microsoft.com/office/drawing/2014/main" id="{251B1008-0F63-4AB0-9CB8-D50574E29155}"/>
                </a:ext>
              </a:extLst>
            </p:cNvPr>
            <p:cNvSpPr/>
            <p:nvPr/>
          </p:nvSpPr>
          <p:spPr>
            <a:xfrm>
              <a:off x="9014470" y="3163099"/>
              <a:ext cx="159520" cy="514598"/>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7" name="Rectangle: Rounded Corners 416">
              <a:extLst>
                <a:ext uri="{FF2B5EF4-FFF2-40B4-BE49-F238E27FC236}">
                  <a16:creationId xmlns:a16="http://schemas.microsoft.com/office/drawing/2014/main" id="{7114A7C5-1A76-4FA8-AC17-93EAC1AFFF9B}"/>
                </a:ext>
              </a:extLst>
            </p:cNvPr>
            <p:cNvSpPr/>
            <p:nvPr/>
          </p:nvSpPr>
          <p:spPr>
            <a:xfrm>
              <a:off x="8753086" y="4513583"/>
              <a:ext cx="159520" cy="419303"/>
            </a:xfrm>
            <a:prstGeom prst="roundRect">
              <a:avLst>
                <a:gd name="adj" fmla="val 20984"/>
              </a:avLst>
            </a:prstGeom>
            <a:solidFill>
              <a:srgbClr val="F15A29"/>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8" name="Rectangle: Rounded Corners 417">
              <a:extLst>
                <a:ext uri="{FF2B5EF4-FFF2-40B4-BE49-F238E27FC236}">
                  <a16:creationId xmlns:a16="http://schemas.microsoft.com/office/drawing/2014/main" id="{60ABF812-133A-4A8F-BBC3-9BB35194BF87}"/>
                </a:ext>
              </a:extLst>
            </p:cNvPr>
            <p:cNvSpPr/>
            <p:nvPr/>
          </p:nvSpPr>
          <p:spPr>
            <a:xfrm>
              <a:off x="8753086" y="5020014"/>
              <a:ext cx="159520" cy="419303"/>
            </a:xfrm>
            <a:prstGeom prst="roundRect">
              <a:avLst>
                <a:gd name="adj" fmla="val 20984"/>
              </a:avLst>
            </a:prstGeom>
            <a:solidFill>
              <a:srgbClr val="19416B"/>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9" name="Freeform: Shape 418">
              <a:extLst>
                <a:ext uri="{FF2B5EF4-FFF2-40B4-BE49-F238E27FC236}">
                  <a16:creationId xmlns:a16="http://schemas.microsoft.com/office/drawing/2014/main" id="{88F0AC5D-38FF-4E6F-8FF0-FF9C3BD7BA65}"/>
                </a:ext>
              </a:extLst>
            </p:cNvPr>
            <p:cNvSpPr/>
            <p:nvPr/>
          </p:nvSpPr>
          <p:spPr>
            <a:xfrm>
              <a:off x="9998938" y="3058511"/>
              <a:ext cx="266830" cy="1977840"/>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1729770">
                  <a:moveTo>
                    <a:pt x="0" y="1729770"/>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0" name="Rectangle: Rounded Corners 419">
              <a:extLst>
                <a:ext uri="{FF2B5EF4-FFF2-40B4-BE49-F238E27FC236}">
                  <a16:creationId xmlns:a16="http://schemas.microsoft.com/office/drawing/2014/main" id="{2799F38A-EFE4-4EC8-92EF-8F5AEB605132}"/>
                </a:ext>
              </a:extLst>
            </p:cNvPr>
            <p:cNvSpPr/>
            <p:nvPr/>
          </p:nvSpPr>
          <p:spPr>
            <a:xfrm>
              <a:off x="9919904" y="3163099"/>
              <a:ext cx="159520" cy="514598"/>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1" name="Rectangle: Rounded Corners 420">
              <a:extLst>
                <a:ext uri="{FF2B5EF4-FFF2-40B4-BE49-F238E27FC236}">
                  <a16:creationId xmlns:a16="http://schemas.microsoft.com/office/drawing/2014/main" id="{3DC05A78-633B-44F1-AA70-C641A3D0D01A}"/>
                </a:ext>
              </a:extLst>
            </p:cNvPr>
            <p:cNvSpPr/>
            <p:nvPr/>
          </p:nvSpPr>
          <p:spPr>
            <a:xfrm>
              <a:off x="10181288" y="3163099"/>
              <a:ext cx="159520" cy="514598"/>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2" name="Rectangle: Rounded Corners 421">
              <a:extLst>
                <a:ext uri="{FF2B5EF4-FFF2-40B4-BE49-F238E27FC236}">
                  <a16:creationId xmlns:a16="http://schemas.microsoft.com/office/drawing/2014/main" id="{634FDA8C-3883-4F94-AC66-3CFFDA74BC35}"/>
                </a:ext>
              </a:extLst>
            </p:cNvPr>
            <p:cNvSpPr/>
            <p:nvPr/>
          </p:nvSpPr>
          <p:spPr>
            <a:xfrm>
              <a:off x="9919904" y="4513583"/>
              <a:ext cx="159520" cy="419303"/>
            </a:xfrm>
            <a:prstGeom prst="roundRect">
              <a:avLst>
                <a:gd name="adj" fmla="val 20984"/>
              </a:avLst>
            </a:prstGeom>
            <a:solidFill>
              <a:srgbClr val="73819A"/>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3" name="Rectangle: Rounded Corners 422">
              <a:extLst>
                <a:ext uri="{FF2B5EF4-FFF2-40B4-BE49-F238E27FC236}">
                  <a16:creationId xmlns:a16="http://schemas.microsoft.com/office/drawing/2014/main" id="{F59105EC-C62B-42DF-9E21-864373C28261}"/>
                </a:ext>
              </a:extLst>
            </p:cNvPr>
            <p:cNvSpPr/>
            <p:nvPr/>
          </p:nvSpPr>
          <p:spPr>
            <a:xfrm>
              <a:off x="9919904" y="5020014"/>
              <a:ext cx="159520" cy="419303"/>
            </a:xfrm>
            <a:prstGeom prst="roundRect">
              <a:avLst>
                <a:gd name="adj" fmla="val 20984"/>
              </a:avLst>
            </a:prstGeom>
            <a:solidFill>
              <a:srgbClr val="19416B"/>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4" name="Rectangle 423">
              <a:extLst>
                <a:ext uri="{FF2B5EF4-FFF2-40B4-BE49-F238E27FC236}">
                  <a16:creationId xmlns:a16="http://schemas.microsoft.com/office/drawing/2014/main" id="{68FD89EF-423B-4EB6-8E19-B413AA5570FC}"/>
                </a:ext>
              </a:extLst>
            </p:cNvPr>
            <p:cNvSpPr/>
            <p:nvPr/>
          </p:nvSpPr>
          <p:spPr>
            <a:xfrm>
              <a:off x="6503204" y="2182374"/>
              <a:ext cx="822341" cy="153888"/>
            </a:xfrm>
            <a:prstGeom prst="rect">
              <a:avLst/>
            </a:prstGeom>
            <a:noFill/>
            <a:ln w="19050" cap="flat" cmpd="sng" algn="ctr">
              <a:noFill/>
              <a:prstDash val="solid"/>
              <a:miter lim="800000"/>
            </a:ln>
            <a:effectLst/>
          </p:spPr>
          <p:txBody>
            <a:bodyPr wrap="non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MND promoter</a:t>
              </a:r>
            </a:p>
          </p:txBody>
        </p:sp>
        <p:sp>
          <p:nvSpPr>
            <p:cNvPr id="425" name="Rectangle 424">
              <a:extLst>
                <a:ext uri="{FF2B5EF4-FFF2-40B4-BE49-F238E27FC236}">
                  <a16:creationId xmlns:a16="http://schemas.microsoft.com/office/drawing/2014/main" id="{207F42AA-247D-4A58-87B0-97747A52B2A8}"/>
                </a:ext>
              </a:extLst>
            </p:cNvPr>
            <p:cNvSpPr/>
            <p:nvPr/>
          </p:nvSpPr>
          <p:spPr>
            <a:xfrm>
              <a:off x="8483552" y="2672080"/>
              <a:ext cx="959972" cy="307777"/>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CAR19</a:t>
              </a:r>
              <a:br>
                <a:rPr kumimoji="0" lang="en-US" sz="1000" b="0" i="0" u="none" strike="noStrike" kern="0" cap="none" spc="0" normalizeH="0" baseline="0" noProof="0">
                  <a:ln>
                    <a:noFill/>
                  </a:ln>
                  <a:solidFill>
                    <a:srgbClr val="000000"/>
                  </a:solidFill>
                  <a:effectLst/>
                  <a:uLnTx/>
                  <a:uFillTx/>
                  <a:latin typeface="Aptos"/>
                  <a:ea typeface="+mn-ea"/>
                  <a:cs typeface="+mn-cs"/>
                </a:rPr>
              </a:br>
              <a:r>
                <a:rPr kumimoji="0" lang="en-US" sz="1000" b="0" i="0" u="none" strike="noStrike" kern="0" cap="none" spc="0" normalizeH="0" baseline="0" noProof="0">
                  <a:ln>
                    <a:noFill/>
                  </a:ln>
                  <a:solidFill>
                    <a:srgbClr val="000000"/>
                  </a:solidFill>
                  <a:effectLst/>
                  <a:uLnTx/>
                  <a:uFillTx/>
                  <a:latin typeface="Aptos"/>
                  <a:ea typeface="+mn-ea"/>
                  <a:cs typeface="+mn-cs"/>
                </a:rPr>
                <a:t>(19c493 </a:t>
              </a:r>
              <a:r>
                <a:rPr kumimoji="0" lang="en-US" sz="1000" b="0" i="0" u="none" strike="noStrike" kern="0" cap="none" spc="0" normalizeH="0" baseline="0" noProof="0" err="1">
                  <a:ln>
                    <a:noFill/>
                  </a:ln>
                  <a:solidFill>
                    <a:srgbClr val="000000"/>
                  </a:solidFill>
                  <a:effectLst/>
                  <a:uLnTx/>
                  <a:uFillTx/>
                  <a:latin typeface="Aptos"/>
                  <a:ea typeface="+mn-ea"/>
                  <a:cs typeface="+mn-cs"/>
                </a:rPr>
                <a:t>scFV</a:t>
              </a:r>
              <a:r>
                <a:rPr kumimoji="0" lang="en-US" sz="1000" b="0" i="0" u="none" strike="noStrike" kern="0" cap="none" spc="0" normalizeH="0" baseline="0" noProof="0">
                  <a:ln>
                    <a:noFill/>
                  </a:ln>
                  <a:solidFill>
                    <a:srgbClr val="000000"/>
                  </a:solidFill>
                  <a:effectLst/>
                  <a:uLnTx/>
                  <a:uFillTx/>
                  <a:latin typeface="Aptos"/>
                  <a:ea typeface="+mn-ea"/>
                  <a:cs typeface="+mn-cs"/>
                </a:rPr>
                <a:t>)</a:t>
              </a:r>
            </a:p>
          </p:txBody>
        </p:sp>
        <p:sp>
          <p:nvSpPr>
            <p:cNvPr id="426" name="Rectangle 425">
              <a:extLst>
                <a:ext uri="{FF2B5EF4-FFF2-40B4-BE49-F238E27FC236}">
                  <a16:creationId xmlns:a16="http://schemas.microsoft.com/office/drawing/2014/main" id="{0A740A03-9DA1-4318-8CBF-499411DDBE32}"/>
                </a:ext>
              </a:extLst>
            </p:cNvPr>
            <p:cNvSpPr/>
            <p:nvPr/>
          </p:nvSpPr>
          <p:spPr>
            <a:xfrm>
              <a:off x="9650370" y="2672080"/>
              <a:ext cx="959972" cy="307777"/>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CAR20</a:t>
              </a:r>
              <a:br>
                <a:rPr kumimoji="0" lang="en-US" sz="1000" b="0" i="0" u="none" strike="noStrike" kern="0" cap="none" spc="0" normalizeH="0" baseline="0" noProof="0">
                  <a:ln>
                    <a:noFill/>
                  </a:ln>
                  <a:solidFill>
                    <a:srgbClr val="000000"/>
                  </a:solidFill>
                  <a:effectLst/>
                  <a:uLnTx/>
                  <a:uFillTx/>
                  <a:latin typeface="Aptos"/>
                  <a:ea typeface="+mn-ea"/>
                  <a:cs typeface="+mn-cs"/>
                </a:rPr>
              </a:br>
              <a:r>
                <a:rPr kumimoji="0" lang="en-US" sz="1000" b="0" i="0" u="none" strike="noStrike" kern="0" cap="none" spc="0" normalizeH="0" baseline="0" noProof="0">
                  <a:ln>
                    <a:noFill/>
                  </a:ln>
                  <a:solidFill>
                    <a:srgbClr val="000000"/>
                  </a:solidFill>
                  <a:effectLst/>
                  <a:uLnTx/>
                  <a:uFillTx/>
                  <a:latin typeface="Aptos"/>
                  <a:ea typeface="+mn-ea"/>
                  <a:cs typeface="+mn-cs"/>
                </a:rPr>
                <a:t>(20c27 </a:t>
              </a:r>
              <a:r>
                <a:rPr kumimoji="0" lang="en-US" sz="1000" b="0" i="0" u="none" strike="noStrike" kern="0" cap="none" spc="0" normalizeH="0" baseline="0" noProof="0" err="1">
                  <a:ln>
                    <a:noFill/>
                  </a:ln>
                  <a:solidFill>
                    <a:srgbClr val="000000"/>
                  </a:solidFill>
                  <a:effectLst/>
                  <a:uLnTx/>
                  <a:uFillTx/>
                  <a:latin typeface="Aptos"/>
                  <a:ea typeface="+mn-ea"/>
                  <a:cs typeface="+mn-cs"/>
                </a:rPr>
                <a:t>scFV</a:t>
              </a:r>
              <a:r>
                <a:rPr kumimoji="0" lang="en-US" sz="1000" b="0" i="0" u="none" strike="noStrike" kern="0" cap="none" spc="0" normalizeH="0" baseline="0" noProof="0">
                  <a:ln>
                    <a:noFill/>
                  </a:ln>
                  <a:solidFill>
                    <a:srgbClr val="000000"/>
                  </a:solidFill>
                  <a:effectLst/>
                  <a:uLnTx/>
                  <a:uFillTx/>
                  <a:latin typeface="Aptos"/>
                  <a:ea typeface="+mn-ea"/>
                  <a:cs typeface="+mn-cs"/>
                </a:rPr>
                <a:t>)</a:t>
              </a:r>
            </a:p>
          </p:txBody>
        </p:sp>
        <p:sp>
          <p:nvSpPr>
            <p:cNvPr id="427" name="Rectangle 426">
              <a:extLst>
                <a:ext uri="{FF2B5EF4-FFF2-40B4-BE49-F238E27FC236}">
                  <a16:creationId xmlns:a16="http://schemas.microsoft.com/office/drawing/2014/main" id="{96863A4F-70B4-4AFE-9400-1A20DEE2B868}"/>
                </a:ext>
              </a:extLst>
            </p:cNvPr>
            <p:cNvSpPr/>
            <p:nvPr/>
          </p:nvSpPr>
          <p:spPr>
            <a:xfrm>
              <a:off x="6809231" y="3598304"/>
              <a:ext cx="669617" cy="307777"/>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CD8 hinge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CD8 TM</a:t>
              </a:r>
            </a:p>
          </p:txBody>
        </p:sp>
        <p:sp>
          <p:nvSpPr>
            <p:cNvPr id="428" name="Rectangle 427">
              <a:extLst>
                <a:ext uri="{FF2B5EF4-FFF2-40B4-BE49-F238E27FC236}">
                  <a16:creationId xmlns:a16="http://schemas.microsoft.com/office/drawing/2014/main" id="{A3570AFD-4D81-4920-BED9-5979801F9A5C}"/>
                </a:ext>
              </a:extLst>
            </p:cNvPr>
            <p:cNvSpPr/>
            <p:nvPr/>
          </p:nvSpPr>
          <p:spPr>
            <a:xfrm>
              <a:off x="8040623" y="3598304"/>
              <a:ext cx="669617" cy="307777"/>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CD28 hinge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CD28 TM</a:t>
              </a:r>
            </a:p>
          </p:txBody>
        </p:sp>
        <p:sp>
          <p:nvSpPr>
            <p:cNvPr id="429" name="Rectangle 428">
              <a:extLst>
                <a:ext uri="{FF2B5EF4-FFF2-40B4-BE49-F238E27FC236}">
                  <a16:creationId xmlns:a16="http://schemas.microsoft.com/office/drawing/2014/main" id="{B4EA06A4-E9E0-4DE2-AC1D-DE53CAF1CF8D}"/>
                </a:ext>
              </a:extLst>
            </p:cNvPr>
            <p:cNvSpPr/>
            <p:nvPr/>
          </p:nvSpPr>
          <p:spPr>
            <a:xfrm>
              <a:off x="9241535" y="3598304"/>
              <a:ext cx="669617" cy="307777"/>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CD28 hinge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CD28 TM</a:t>
              </a:r>
            </a:p>
          </p:txBody>
        </p:sp>
      </p:grpSp>
      <p:pic>
        <p:nvPicPr>
          <p:cNvPr id="10" name="Audio 9">
            <a:hlinkClick r:id="" action="ppaction://media"/>
            <a:extLst>
              <a:ext uri="{FF2B5EF4-FFF2-40B4-BE49-F238E27FC236}">
                <a16:creationId xmlns:a16="http://schemas.microsoft.com/office/drawing/2014/main" id="{80A0F318-1F33-8188-B99D-41E76D453ACF}"/>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370779" t="-370779" r="-370779" b="-370779"/>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512694036"/>
      </p:ext>
    </p:extLst>
  </p:cSld>
  <p:clrMapOvr>
    <a:masterClrMapping/>
  </p:clrMapOvr>
  <mc:AlternateContent xmlns:mc="http://schemas.openxmlformats.org/markup-compatibility/2006" xmlns:p14="http://schemas.microsoft.com/office/powerpoint/2010/main">
    <mc:Choice Requires="p14">
      <p:transition spd="slow" p14:dur="2000" advTm="69476"/>
    </mc:Choice>
    <mc:Fallback xmlns="">
      <p:transition spd="slow" advTm="69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0"/>
                </p:tgtEl>
              </p:cMediaNode>
            </p:audio>
          </p:childTnLst>
        </p:cTn>
      </p:par>
    </p:tnLst>
    <p:bldLst>
      <p:bldP spid="362" grpId="0" animBg="1"/>
      <p:bldP spid="377" grpId="0" animBg="1"/>
      <p:bldP spid="386" grpId="0"/>
      <p:bldP spid="38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7DD9B-D20A-B04E-DA09-E43E9202174C}"/>
            </a:ext>
          </a:extLst>
        </p:cNvPr>
        <p:cNvGrpSpPr/>
        <p:nvPr/>
      </p:nvGrpSpPr>
      <p:grpSpPr>
        <a:xfrm>
          <a:off x="0" y="0"/>
          <a:ext cx="0" cy="0"/>
          <a:chOff x="0" y="0"/>
          <a:chExt cx="0" cy="0"/>
        </a:xfrm>
      </p:grpSpPr>
      <p:sp>
        <p:nvSpPr>
          <p:cNvPr id="2" name="Title 4">
            <a:extLst>
              <a:ext uri="{FF2B5EF4-FFF2-40B4-BE49-F238E27FC236}">
                <a16:creationId xmlns:a16="http://schemas.microsoft.com/office/drawing/2014/main" id="{E634F886-2EE1-5B43-79A3-B3903E38F92C}"/>
              </a:ext>
            </a:extLst>
          </p:cNvPr>
          <p:cNvSpPr txBox="1">
            <a:spLocks/>
          </p:cNvSpPr>
          <p:nvPr/>
        </p:nvSpPr>
        <p:spPr>
          <a:xfrm>
            <a:off x="612306" y="478367"/>
            <a:ext cx="10736966" cy="6743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90000"/>
                  <a:lumOff val="10000"/>
                </a:srgbClr>
              </a:solidFill>
              <a:effectLst/>
              <a:uLnTx/>
              <a:uFillTx/>
              <a:latin typeface="Aptos ExtraBold"/>
              <a:ea typeface="+mj-ea"/>
              <a:cs typeface="+mj-cs"/>
            </a:endParaRPr>
          </a:p>
        </p:txBody>
      </p:sp>
      <p:sp>
        <p:nvSpPr>
          <p:cNvPr id="3" name="Title 2">
            <a:extLst>
              <a:ext uri="{FF2B5EF4-FFF2-40B4-BE49-F238E27FC236}">
                <a16:creationId xmlns:a16="http://schemas.microsoft.com/office/drawing/2014/main" id="{59CD8453-B543-475C-B4D2-FCC532B651BA}"/>
              </a:ext>
            </a:extLst>
          </p:cNvPr>
          <p:cNvSpPr>
            <a:spLocks noGrp="1"/>
          </p:cNvSpPr>
          <p:nvPr>
            <p:ph type="title"/>
          </p:nvPr>
        </p:nvSpPr>
        <p:spPr>
          <a:xfrm>
            <a:off x="55411" y="706063"/>
            <a:ext cx="11524283" cy="362407"/>
          </a:xfrm>
        </p:spPr>
        <p:txBody>
          <a:bodyPr>
            <a:noAutofit/>
          </a:bodyPr>
          <a:lstStyle/>
          <a:p>
            <a:pPr algn="ctr"/>
            <a:r>
              <a:rPr lang="en-US" dirty="0"/>
              <a:t>CAR-023 Sustained Anti-tumor Activity And Central Memory Phenotype In Long Term, Serial Stimulation Assays</a:t>
            </a:r>
            <a:endParaRPr lang="en-IN" dirty="0"/>
          </a:p>
        </p:txBody>
      </p:sp>
      <p:grpSp>
        <p:nvGrpSpPr>
          <p:cNvPr id="1688" name="Group 1687">
            <a:extLst>
              <a:ext uri="{FF2B5EF4-FFF2-40B4-BE49-F238E27FC236}">
                <a16:creationId xmlns:a16="http://schemas.microsoft.com/office/drawing/2014/main" id="{2A094B2D-DFF8-42BC-B4E4-E03F9F5235D7}"/>
              </a:ext>
            </a:extLst>
          </p:cNvPr>
          <p:cNvGrpSpPr/>
          <p:nvPr/>
        </p:nvGrpSpPr>
        <p:grpSpPr>
          <a:xfrm>
            <a:off x="488312" y="1668888"/>
            <a:ext cx="4029272" cy="1800230"/>
            <a:chOff x="579120" y="3972243"/>
            <a:chExt cx="5340314" cy="2245677"/>
          </a:xfrm>
        </p:grpSpPr>
        <p:sp>
          <p:nvSpPr>
            <p:cNvPr id="1689" name="Rectangle 1688">
              <a:extLst>
                <a:ext uri="{FF2B5EF4-FFF2-40B4-BE49-F238E27FC236}">
                  <a16:creationId xmlns:a16="http://schemas.microsoft.com/office/drawing/2014/main" id="{5C8B6FE9-3BB9-46B7-8ED4-3F60915012AB}"/>
                </a:ext>
              </a:extLst>
            </p:cNvPr>
            <p:cNvSpPr>
              <a:spLocks/>
            </p:cNvSpPr>
            <p:nvPr/>
          </p:nvSpPr>
          <p:spPr>
            <a:xfrm>
              <a:off x="579120" y="3972243"/>
              <a:ext cx="5340314" cy="386397"/>
            </a:xfrm>
            <a:prstGeom prst="rect">
              <a:avLst/>
            </a:prstGeom>
            <a:solidFill>
              <a:srgbClr val="19416B"/>
            </a:solidFill>
            <a:ln w="19050" cap="flat" cmpd="sng" algn="ctr">
              <a:noFill/>
              <a:prstDash val="solid"/>
              <a:miter lim="800000"/>
            </a:ln>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rPr>
                <a:t>Serial Stimulation Assay</a:t>
              </a:r>
            </a:p>
          </p:txBody>
        </p:sp>
        <p:grpSp>
          <p:nvGrpSpPr>
            <p:cNvPr id="1690" name="Group 1689">
              <a:extLst>
                <a:ext uri="{FF2B5EF4-FFF2-40B4-BE49-F238E27FC236}">
                  <a16:creationId xmlns:a16="http://schemas.microsoft.com/office/drawing/2014/main" id="{D5008EA9-9A34-4967-875A-C7588CC6D755}"/>
                </a:ext>
              </a:extLst>
            </p:cNvPr>
            <p:cNvGrpSpPr/>
            <p:nvPr/>
          </p:nvGrpSpPr>
          <p:grpSpPr>
            <a:xfrm>
              <a:off x="579120" y="4389286"/>
              <a:ext cx="5338572" cy="1828634"/>
              <a:chOff x="579120" y="4389286"/>
              <a:chExt cx="5338572" cy="1828634"/>
            </a:xfrm>
          </p:grpSpPr>
          <p:pic>
            <p:nvPicPr>
              <p:cNvPr id="1691" name="Picture 1690" descr="A screenshot of a computer&#10;&#10;Description automatically generated">
                <a:extLst>
                  <a:ext uri="{FF2B5EF4-FFF2-40B4-BE49-F238E27FC236}">
                    <a16:creationId xmlns:a16="http://schemas.microsoft.com/office/drawing/2014/main" id="{05548453-D3A8-44B7-9D7B-8375E3D316E2}"/>
                  </a:ext>
                </a:extLst>
              </p:cNvPr>
              <p:cNvPicPr>
                <a:picLocks noChangeAspect="1"/>
              </p:cNvPicPr>
              <p:nvPr/>
            </p:nvPicPr>
            <p:blipFill rotWithShape="1">
              <a:blip r:embed="rId6">
                <a:clrChange>
                  <a:clrFrom>
                    <a:srgbClr val="3C3D3F">
                      <a:alpha val="25098"/>
                    </a:srgbClr>
                  </a:clrFrom>
                  <a:clrTo>
                    <a:srgbClr val="3C3D3F">
                      <a:alpha val="0"/>
                    </a:srgbClr>
                  </a:clrTo>
                </a:clrChange>
                <a:extLst>
                  <a:ext uri="{28A0092B-C50C-407E-A947-70E740481C1C}">
                    <a14:useLocalDpi xmlns:a14="http://schemas.microsoft.com/office/drawing/2010/main" val="0"/>
                  </a:ext>
                </a:extLst>
              </a:blip>
              <a:srcRect l="1973" t="12688" r="9511" b="43997"/>
              <a:stretch/>
            </p:blipFill>
            <p:spPr>
              <a:xfrm>
                <a:off x="579120" y="4389286"/>
                <a:ext cx="5338572" cy="1828634"/>
              </a:xfrm>
              <a:prstGeom prst="rect">
                <a:avLst/>
              </a:prstGeom>
              <a:ln>
                <a:noFill/>
              </a:ln>
            </p:spPr>
          </p:pic>
          <p:sp>
            <p:nvSpPr>
              <p:cNvPr id="1692" name="Rectangle 1691">
                <a:extLst>
                  <a:ext uri="{FF2B5EF4-FFF2-40B4-BE49-F238E27FC236}">
                    <a16:creationId xmlns:a16="http://schemas.microsoft.com/office/drawing/2014/main" id="{28C3612E-7642-4D68-9863-9CA4D9C342A1}"/>
                  </a:ext>
                </a:extLst>
              </p:cNvPr>
              <p:cNvSpPr/>
              <p:nvPr/>
            </p:nvSpPr>
            <p:spPr>
              <a:xfrm>
                <a:off x="3241376" y="5940552"/>
                <a:ext cx="548002" cy="231648"/>
              </a:xfrm>
              <a:prstGeom prst="rect">
                <a:avLst/>
              </a:prstGeom>
              <a:solidFill>
                <a:srgbClr val="FBFCFE"/>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rPr>
                  <a:t>Day(s)</a:t>
                </a:r>
                <a:endParaRPr kumimoji="0" lang="en-IN" sz="1000" b="1" i="0" u="none" strike="noStrike" kern="0" cap="none" spc="0" normalizeH="0" baseline="0" noProof="0">
                  <a:ln>
                    <a:noFill/>
                  </a:ln>
                  <a:solidFill>
                    <a:srgbClr val="000000"/>
                  </a:solidFill>
                  <a:effectLst/>
                  <a:uLnTx/>
                  <a:uFillTx/>
                </a:endParaRPr>
              </a:p>
            </p:txBody>
          </p:sp>
          <p:sp>
            <p:nvSpPr>
              <p:cNvPr id="1693" name="Rectangle 1692">
                <a:extLst>
                  <a:ext uri="{FF2B5EF4-FFF2-40B4-BE49-F238E27FC236}">
                    <a16:creationId xmlns:a16="http://schemas.microsoft.com/office/drawing/2014/main" id="{34CC2A0E-10AD-47E1-88D4-BADF4E7164AA}"/>
                  </a:ext>
                </a:extLst>
              </p:cNvPr>
              <p:cNvSpPr/>
              <p:nvPr/>
            </p:nvSpPr>
            <p:spPr>
              <a:xfrm>
                <a:off x="2848558" y="5759005"/>
                <a:ext cx="320178" cy="231648"/>
              </a:xfrm>
              <a:prstGeom prst="rect">
                <a:avLst/>
              </a:prstGeom>
              <a:solidFill>
                <a:srgbClr val="FBFCFE"/>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rPr>
                  <a:t>n</a:t>
                </a:r>
                <a:endParaRPr kumimoji="0" lang="en-IN" sz="1000" b="0" i="0" u="none" strike="noStrike" kern="0" cap="none" spc="0" normalizeH="0" baseline="0" noProof="0">
                  <a:ln>
                    <a:noFill/>
                  </a:ln>
                  <a:solidFill>
                    <a:srgbClr val="000000"/>
                  </a:solidFill>
                  <a:effectLst/>
                  <a:uLnTx/>
                  <a:uFillTx/>
                </a:endParaRPr>
              </a:p>
            </p:txBody>
          </p:sp>
          <p:sp>
            <p:nvSpPr>
              <p:cNvPr id="1694" name="Rectangle 1693">
                <a:extLst>
                  <a:ext uri="{FF2B5EF4-FFF2-40B4-BE49-F238E27FC236}">
                    <a16:creationId xmlns:a16="http://schemas.microsoft.com/office/drawing/2014/main" id="{CF3E5F12-D668-47E0-AA93-A228C58668DD}"/>
                  </a:ext>
                </a:extLst>
              </p:cNvPr>
              <p:cNvSpPr/>
              <p:nvPr/>
            </p:nvSpPr>
            <p:spPr>
              <a:xfrm>
                <a:off x="4159198" y="5759005"/>
                <a:ext cx="320178" cy="231648"/>
              </a:xfrm>
              <a:prstGeom prst="rect">
                <a:avLst/>
              </a:prstGeom>
              <a:solidFill>
                <a:srgbClr val="FBFCFE"/>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rPr>
                  <a:t>n</a:t>
                </a:r>
                <a:endParaRPr kumimoji="0" lang="en-IN" sz="1000" b="0" i="0" u="none" strike="noStrike" kern="0" cap="none" spc="0" normalizeH="0" baseline="0" noProof="0">
                  <a:ln>
                    <a:noFill/>
                  </a:ln>
                  <a:solidFill>
                    <a:srgbClr val="000000"/>
                  </a:solidFill>
                  <a:effectLst/>
                  <a:uLnTx/>
                  <a:uFillTx/>
                </a:endParaRPr>
              </a:p>
            </p:txBody>
          </p:sp>
          <p:sp>
            <p:nvSpPr>
              <p:cNvPr id="1695" name="Rectangle 1694">
                <a:extLst>
                  <a:ext uri="{FF2B5EF4-FFF2-40B4-BE49-F238E27FC236}">
                    <a16:creationId xmlns:a16="http://schemas.microsoft.com/office/drawing/2014/main" id="{7F766B59-2767-4891-8BEE-78A1CD340760}"/>
                  </a:ext>
                </a:extLst>
              </p:cNvPr>
              <p:cNvSpPr/>
              <p:nvPr/>
            </p:nvSpPr>
            <p:spPr>
              <a:xfrm>
                <a:off x="5241238" y="5759005"/>
                <a:ext cx="320178" cy="231648"/>
              </a:xfrm>
              <a:prstGeom prst="rect">
                <a:avLst/>
              </a:prstGeom>
              <a:solidFill>
                <a:srgbClr val="FBFCFE"/>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rPr>
                  <a:t>n</a:t>
                </a:r>
                <a:endParaRPr kumimoji="0" lang="en-IN" sz="1000" b="0" i="0" u="none" strike="noStrike" kern="0" cap="none" spc="0" normalizeH="0" baseline="0" noProof="0">
                  <a:ln>
                    <a:noFill/>
                  </a:ln>
                  <a:solidFill>
                    <a:srgbClr val="000000"/>
                  </a:solidFill>
                  <a:effectLst/>
                  <a:uLnTx/>
                  <a:uFillTx/>
                </a:endParaRPr>
              </a:p>
            </p:txBody>
          </p:sp>
          <p:sp>
            <p:nvSpPr>
              <p:cNvPr id="1696" name="Rectangle 1695">
                <a:extLst>
                  <a:ext uri="{FF2B5EF4-FFF2-40B4-BE49-F238E27FC236}">
                    <a16:creationId xmlns:a16="http://schemas.microsoft.com/office/drawing/2014/main" id="{EF076A29-0E6E-435F-9828-59C7BA596FC8}"/>
                  </a:ext>
                </a:extLst>
              </p:cNvPr>
              <p:cNvSpPr/>
              <p:nvPr/>
            </p:nvSpPr>
            <p:spPr>
              <a:xfrm>
                <a:off x="1118818" y="5759005"/>
                <a:ext cx="320178" cy="231648"/>
              </a:xfrm>
              <a:prstGeom prst="rect">
                <a:avLst/>
              </a:prstGeom>
              <a:solidFill>
                <a:srgbClr val="FBFCFE"/>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rPr>
                  <a:t>0</a:t>
                </a:r>
                <a:endParaRPr kumimoji="0" lang="en-IN" sz="1000" b="0" i="0" u="none" strike="noStrike" kern="0" cap="none" spc="0" normalizeH="0" baseline="0" noProof="0">
                  <a:ln>
                    <a:noFill/>
                  </a:ln>
                  <a:solidFill>
                    <a:srgbClr val="000000"/>
                  </a:solidFill>
                  <a:effectLst/>
                  <a:uLnTx/>
                  <a:uFillTx/>
                </a:endParaRPr>
              </a:p>
            </p:txBody>
          </p:sp>
        </p:grpSp>
      </p:grpSp>
      <p:sp>
        <p:nvSpPr>
          <p:cNvPr id="4" name="TextBox 3">
            <a:extLst>
              <a:ext uri="{FF2B5EF4-FFF2-40B4-BE49-F238E27FC236}">
                <a16:creationId xmlns:a16="http://schemas.microsoft.com/office/drawing/2014/main" id="{0573CFFE-8228-953A-D7B9-294771F9D6DA}"/>
              </a:ext>
            </a:extLst>
          </p:cNvPr>
          <p:cNvSpPr txBox="1">
            <a:spLocks/>
          </p:cNvSpPr>
          <p:nvPr/>
        </p:nvSpPr>
        <p:spPr>
          <a:xfrm>
            <a:off x="55411" y="6599932"/>
            <a:ext cx="9183584" cy="215164"/>
          </a:xfrm>
          <a:prstGeom prst="roundRect">
            <a:avLst>
              <a:gd name="adj" fmla="val 5291"/>
            </a:avLst>
          </a:prstGeom>
          <a:solidFill>
            <a:srgbClr val="FF8000"/>
          </a:solidFill>
          <a:ln>
            <a:noFill/>
          </a:ln>
        </p:spPr>
        <p:txBody>
          <a:bodyPr wrap="square" lIns="45720" tIns="27432" rIns="45720" bIns="27432"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a:t>CAR-023 CAR T cells are research produced and representative of CRG-023 product candidate</a:t>
            </a:r>
            <a:endParaRPr kumimoji="0" lang="en-US" sz="1600" b="1" i="0" u="none" strike="noStrike" kern="0" cap="none" spc="0" normalizeH="0" baseline="0" noProof="0">
              <a:ln>
                <a:noFill/>
              </a:ln>
              <a:solidFill>
                <a:schemeClr val="bg1"/>
              </a:solidFill>
              <a:effectLst/>
              <a:uLnTx/>
              <a:uFillTx/>
            </a:endParaRPr>
          </a:p>
        </p:txBody>
      </p:sp>
      <p:grpSp>
        <p:nvGrpSpPr>
          <p:cNvPr id="56" name="Group 55">
            <a:extLst>
              <a:ext uri="{FF2B5EF4-FFF2-40B4-BE49-F238E27FC236}">
                <a16:creationId xmlns:a16="http://schemas.microsoft.com/office/drawing/2014/main" id="{09DA4CEB-5A04-0AC9-E5F9-C88575B4D285}"/>
              </a:ext>
            </a:extLst>
          </p:cNvPr>
          <p:cNvGrpSpPr/>
          <p:nvPr/>
        </p:nvGrpSpPr>
        <p:grpSpPr>
          <a:xfrm>
            <a:off x="5058393" y="1350963"/>
            <a:ext cx="6745582" cy="4029136"/>
            <a:chOff x="6284758" y="1350963"/>
            <a:chExt cx="5519217" cy="2605142"/>
          </a:xfrm>
        </p:grpSpPr>
        <p:grpSp>
          <p:nvGrpSpPr>
            <p:cNvPr id="6" name="Group 5">
              <a:extLst>
                <a:ext uri="{FF2B5EF4-FFF2-40B4-BE49-F238E27FC236}">
                  <a16:creationId xmlns:a16="http://schemas.microsoft.com/office/drawing/2014/main" id="{84D787D9-7B8D-C776-9477-3728AAC3E143}"/>
                </a:ext>
              </a:extLst>
            </p:cNvPr>
            <p:cNvGrpSpPr/>
            <p:nvPr/>
          </p:nvGrpSpPr>
          <p:grpSpPr>
            <a:xfrm>
              <a:off x="6284758" y="1350963"/>
              <a:ext cx="5340314" cy="2605142"/>
              <a:chOff x="6284758" y="1350963"/>
              <a:chExt cx="5340314" cy="2605142"/>
            </a:xfrm>
          </p:grpSpPr>
          <p:sp>
            <p:nvSpPr>
              <p:cNvPr id="1687" name="Rectangle 1686">
                <a:extLst>
                  <a:ext uri="{FF2B5EF4-FFF2-40B4-BE49-F238E27FC236}">
                    <a16:creationId xmlns:a16="http://schemas.microsoft.com/office/drawing/2014/main" id="{FD88F4BC-FE80-4234-A16C-912985177880}"/>
                  </a:ext>
                </a:extLst>
              </p:cNvPr>
              <p:cNvSpPr>
                <a:spLocks/>
              </p:cNvSpPr>
              <p:nvPr/>
            </p:nvSpPr>
            <p:spPr>
              <a:xfrm>
                <a:off x="6284758" y="1350963"/>
                <a:ext cx="5340314" cy="386397"/>
              </a:xfrm>
              <a:prstGeom prst="rect">
                <a:avLst/>
              </a:prstGeom>
              <a:solidFill>
                <a:srgbClr val="19416B"/>
              </a:solidFill>
              <a:ln w="19050" cap="flat" cmpd="sng" algn="ctr">
                <a:noFill/>
                <a:prstDash val="solid"/>
                <a:miter lim="800000"/>
              </a:ln>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l-PL" sz="1600" b="1" i="0" u="none" strike="noStrike" kern="0" cap="none" spc="0" normalizeH="0" baseline="0" noProof="0">
                    <a:ln>
                      <a:noFill/>
                    </a:ln>
                    <a:solidFill>
                      <a:srgbClr val="FFFFFF"/>
                    </a:solidFill>
                    <a:effectLst/>
                    <a:uLnTx/>
                    <a:uFillTx/>
                  </a:rPr>
                  <a:t>Serial Stim w/ Raji (CD19+, CD20+, CD22+)</a:t>
                </a:r>
              </a:p>
            </p:txBody>
          </p:sp>
          <p:graphicFrame>
            <p:nvGraphicFramePr>
              <p:cNvPr id="1749" name="Chart 1748">
                <a:extLst>
                  <a:ext uri="{FF2B5EF4-FFF2-40B4-BE49-F238E27FC236}">
                    <a16:creationId xmlns:a16="http://schemas.microsoft.com/office/drawing/2014/main" id="{83ACB832-EBC9-4C87-8AEF-5BD9705A57DE}"/>
                  </a:ext>
                </a:extLst>
              </p:cNvPr>
              <p:cNvGraphicFramePr/>
              <p:nvPr>
                <p:extLst>
                  <p:ext uri="{D42A27DB-BD31-4B8C-83A1-F6EECF244321}">
                    <p14:modId xmlns:p14="http://schemas.microsoft.com/office/powerpoint/2010/main" val="365190952"/>
                  </p:ext>
                </p:extLst>
              </p:nvPr>
            </p:nvGraphicFramePr>
            <p:xfrm>
              <a:off x="6408760" y="1761744"/>
              <a:ext cx="4012729" cy="2007616"/>
            </p:xfrm>
            <a:graphic>
              <a:graphicData uri="http://schemas.openxmlformats.org/drawingml/2006/chart">
                <c:chart xmlns:c="http://schemas.openxmlformats.org/drawingml/2006/chart" xmlns:r="http://schemas.openxmlformats.org/officeDocument/2006/relationships" r:id="rId7"/>
              </a:graphicData>
            </a:graphic>
          </p:graphicFrame>
          <p:sp>
            <p:nvSpPr>
              <p:cNvPr id="1750" name="TextBox 1749">
                <a:extLst>
                  <a:ext uri="{FF2B5EF4-FFF2-40B4-BE49-F238E27FC236}">
                    <a16:creationId xmlns:a16="http://schemas.microsoft.com/office/drawing/2014/main" id="{A3256706-222B-4733-BB1D-4C6F8661AB1E}"/>
                  </a:ext>
                </a:extLst>
              </p:cNvPr>
              <p:cNvSpPr txBox="1"/>
              <p:nvPr/>
            </p:nvSpPr>
            <p:spPr>
              <a:xfrm rot="16200000">
                <a:off x="5953795" y="2482769"/>
                <a:ext cx="968214" cy="15388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rPr>
                  <a:t>Tumor cells / well</a:t>
                </a:r>
                <a:endParaRPr kumimoji="0" lang="en-IN" sz="1000" b="1" i="0" u="none" strike="noStrike" kern="0" cap="none" spc="0" normalizeH="0" baseline="0" noProof="0">
                  <a:ln>
                    <a:noFill/>
                  </a:ln>
                  <a:solidFill>
                    <a:srgbClr val="000000"/>
                  </a:solidFill>
                  <a:effectLst/>
                  <a:uLnTx/>
                  <a:uFillTx/>
                </a:endParaRPr>
              </a:p>
            </p:txBody>
          </p:sp>
          <p:grpSp>
            <p:nvGrpSpPr>
              <p:cNvPr id="1751" name="Group 1750">
                <a:extLst>
                  <a:ext uri="{FF2B5EF4-FFF2-40B4-BE49-F238E27FC236}">
                    <a16:creationId xmlns:a16="http://schemas.microsoft.com/office/drawing/2014/main" id="{EA59CC9F-EB6D-47A9-9C51-5455B5184137}"/>
                  </a:ext>
                </a:extLst>
              </p:cNvPr>
              <p:cNvGrpSpPr/>
              <p:nvPr/>
            </p:nvGrpSpPr>
            <p:grpSpPr>
              <a:xfrm>
                <a:off x="10421489" y="1989556"/>
                <a:ext cx="1197487" cy="1439444"/>
                <a:chOff x="7132635" y="3557802"/>
                <a:chExt cx="1197487" cy="1439444"/>
              </a:xfrm>
            </p:grpSpPr>
            <p:sp>
              <p:nvSpPr>
                <p:cNvPr id="1752" name="TextBox 1751">
                  <a:extLst>
                    <a:ext uri="{FF2B5EF4-FFF2-40B4-BE49-F238E27FC236}">
                      <a16:creationId xmlns:a16="http://schemas.microsoft.com/office/drawing/2014/main" id="{3BC4DBC7-75B7-4F73-959C-B9D9B61D5FF9}"/>
                    </a:ext>
                  </a:extLst>
                </p:cNvPr>
                <p:cNvSpPr txBox="1"/>
                <p:nvPr/>
              </p:nvSpPr>
              <p:spPr>
                <a:xfrm>
                  <a:off x="7573505" y="3557802"/>
                  <a:ext cx="756617" cy="153888"/>
                </a:xfrm>
                <a:prstGeom prst="rect">
                  <a:avLst/>
                </a:prstGeom>
                <a:solidFill>
                  <a:srgbClr val="FFFFFF"/>
                </a:solid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rPr>
                    <a:t>Control (NTD)</a:t>
                  </a:r>
                  <a:endParaRPr kumimoji="0" lang="en-IN" sz="1000" b="0" i="0" u="none" strike="noStrike" kern="0" cap="none" spc="0" normalizeH="0" baseline="0" noProof="0">
                    <a:ln>
                      <a:noFill/>
                    </a:ln>
                    <a:solidFill>
                      <a:srgbClr val="000000"/>
                    </a:solidFill>
                    <a:effectLst/>
                    <a:uLnTx/>
                    <a:uFillTx/>
                  </a:endParaRPr>
                </a:p>
              </p:txBody>
            </p:sp>
            <p:sp>
              <p:nvSpPr>
                <p:cNvPr id="1753" name="TextBox 1752">
                  <a:extLst>
                    <a:ext uri="{FF2B5EF4-FFF2-40B4-BE49-F238E27FC236}">
                      <a16:creationId xmlns:a16="http://schemas.microsoft.com/office/drawing/2014/main" id="{00BF6BA1-BBC1-4B33-A4F1-81B04FE78D3C}"/>
                    </a:ext>
                  </a:extLst>
                </p:cNvPr>
                <p:cNvSpPr txBox="1"/>
                <p:nvPr/>
              </p:nvSpPr>
              <p:spPr>
                <a:xfrm>
                  <a:off x="7573506" y="3879191"/>
                  <a:ext cx="580287" cy="153888"/>
                </a:xfrm>
                <a:prstGeom prst="rect">
                  <a:avLst/>
                </a:prstGeom>
                <a:solidFill>
                  <a:srgbClr val="FFFFFF"/>
                </a:solid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rPr>
                    <a:t>CD20 CAR</a:t>
                  </a:r>
                  <a:endParaRPr kumimoji="0" lang="en-IN" sz="1000" b="0" i="0" u="none" strike="noStrike" kern="0" cap="none" spc="0" normalizeH="0" baseline="0" noProof="0">
                    <a:ln>
                      <a:noFill/>
                    </a:ln>
                    <a:solidFill>
                      <a:srgbClr val="000000"/>
                    </a:solidFill>
                    <a:effectLst/>
                    <a:uLnTx/>
                    <a:uFillTx/>
                  </a:endParaRPr>
                </a:p>
              </p:txBody>
            </p:sp>
            <p:sp>
              <p:nvSpPr>
                <p:cNvPr id="1754" name="TextBox 1753">
                  <a:extLst>
                    <a:ext uri="{FF2B5EF4-FFF2-40B4-BE49-F238E27FC236}">
                      <a16:creationId xmlns:a16="http://schemas.microsoft.com/office/drawing/2014/main" id="{E34F63B0-53DD-44B3-9F0E-E8709CA6C06F}"/>
                    </a:ext>
                  </a:extLst>
                </p:cNvPr>
                <p:cNvSpPr txBox="1"/>
                <p:nvPr/>
              </p:nvSpPr>
              <p:spPr>
                <a:xfrm>
                  <a:off x="7575123" y="4200580"/>
                  <a:ext cx="580287" cy="153888"/>
                </a:xfrm>
                <a:prstGeom prst="rect">
                  <a:avLst/>
                </a:prstGeom>
                <a:solidFill>
                  <a:srgbClr val="FFFFFF"/>
                </a:solid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rPr>
                    <a:t>CD22 CAR</a:t>
                  </a:r>
                  <a:endParaRPr kumimoji="0" lang="en-IN" sz="1000" b="0" i="0" u="none" strike="noStrike" kern="0" cap="none" spc="0" normalizeH="0" baseline="0" noProof="0">
                    <a:ln>
                      <a:noFill/>
                    </a:ln>
                    <a:solidFill>
                      <a:srgbClr val="000000"/>
                    </a:solidFill>
                    <a:effectLst/>
                    <a:uLnTx/>
                    <a:uFillTx/>
                  </a:endParaRPr>
                </a:p>
              </p:txBody>
            </p:sp>
            <p:sp>
              <p:nvSpPr>
                <p:cNvPr id="1755" name="TextBox 1754">
                  <a:extLst>
                    <a:ext uri="{FF2B5EF4-FFF2-40B4-BE49-F238E27FC236}">
                      <a16:creationId xmlns:a16="http://schemas.microsoft.com/office/drawing/2014/main" id="{1B9504F5-460A-4DFE-A02B-70DFB191EFBA}"/>
                    </a:ext>
                  </a:extLst>
                </p:cNvPr>
                <p:cNvSpPr txBox="1"/>
                <p:nvPr/>
              </p:nvSpPr>
              <p:spPr>
                <a:xfrm>
                  <a:off x="7575123" y="4521969"/>
                  <a:ext cx="580287" cy="153888"/>
                </a:xfrm>
                <a:prstGeom prst="rect">
                  <a:avLst/>
                </a:prstGeom>
                <a:solidFill>
                  <a:srgbClr val="FFFFFF"/>
                </a:solid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rPr>
                    <a:t>CD19 CAR</a:t>
                  </a:r>
                  <a:endParaRPr kumimoji="0" lang="en-IN" sz="1000" b="0" i="0" u="none" strike="noStrike" kern="0" cap="none" spc="0" normalizeH="0" baseline="0" noProof="0">
                    <a:ln>
                      <a:noFill/>
                    </a:ln>
                    <a:solidFill>
                      <a:srgbClr val="000000"/>
                    </a:solidFill>
                    <a:effectLst/>
                    <a:uLnTx/>
                    <a:uFillTx/>
                  </a:endParaRPr>
                </a:p>
              </p:txBody>
            </p:sp>
            <p:sp>
              <p:nvSpPr>
                <p:cNvPr id="1756" name="TextBox 1755">
                  <a:extLst>
                    <a:ext uri="{FF2B5EF4-FFF2-40B4-BE49-F238E27FC236}">
                      <a16:creationId xmlns:a16="http://schemas.microsoft.com/office/drawing/2014/main" id="{0E9BF060-AAE7-4DCF-96A4-2934C28618CB}"/>
                    </a:ext>
                  </a:extLst>
                </p:cNvPr>
                <p:cNvSpPr txBox="1"/>
                <p:nvPr/>
              </p:nvSpPr>
              <p:spPr>
                <a:xfrm>
                  <a:off x="7575123" y="4843358"/>
                  <a:ext cx="490519" cy="153888"/>
                </a:xfrm>
                <a:prstGeom prst="rect">
                  <a:avLst/>
                </a:prstGeom>
                <a:solidFill>
                  <a:srgbClr val="FFFFFF"/>
                </a:solid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rPr>
                    <a:t>CAR-023</a:t>
                  </a:r>
                  <a:endParaRPr kumimoji="0" lang="en-IN" sz="1000" b="0" i="0" u="none" strike="noStrike" kern="0" cap="none" spc="0" normalizeH="0" baseline="0" noProof="0">
                    <a:ln>
                      <a:noFill/>
                    </a:ln>
                    <a:solidFill>
                      <a:srgbClr val="000000"/>
                    </a:solidFill>
                    <a:effectLst/>
                    <a:uLnTx/>
                    <a:uFillTx/>
                  </a:endParaRPr>
                </a:p>
              </p:txBody>
            </p:sp>
            <p:grpSp>
              <p:nvGrpSpPr>
                <p:cNvPr id="1757" name="Group 1756">
                  <a:extLst>
                    <a:ext uri="{FF2B5EF4-FFF2-40B4-BE49-F238E27FC236}">
                      <a16:creationId xmlns:a16="http://schemas.microsoft.com/office/drawing/2014/main" id="{8919E6B6-5B18-42F9-8FA6-354EDC1DA7FE}"/>
                    </a:ext>
                  </a:extLst>
                </p:cNvPr>
                <p:cNvGrpSpPr/>
                <p:nvPr/>
              </p:nvGrpSpPr>
              <p:grpSpPr>
                <a:xfrm>
                  <a:off x="7132635" y="3602361"/>
                  <a:ext cx="312928" cy="64770"/>
                  <a:chOff x="9826752" y="2137410"/>
                  <a:chExt cx="312928" cy="64770"/>
                </a:xfrm>
              </p:grpSpPr>
              <p:cxnSp>
                <p:nvCxnSpPr>
                  <p:cNvPr id="1766" name="Straight Connector 1765">
                    <a:extLst>
                      <a:ext uri="{FF2B5EF4-FFF2-40B4-BE49-F238E27FC236}">
                        <a16:creationId xmlns:a16="http://schemas.microsoft.com/office/drawing/2014/main" id="{BD566CFB-84EE-4DD3-AE9E-31674295439D}"/>
                      </a:ext>
                    </a:extLst>
                  </p:cNvPr>
                  <p:cNvCxnSpPr>
                    <a:cxnSpLocks/>
                  </p:cNvCxnSpPr>
                  <p:nvPr/>
                </p:nvCxnSpPr>
                <p:spPr>
                  <a:xfrm>
                    <a:off x="9826752" y="2169795"/>
                    <a:ext cx="312928" cy="0"/>
                  </a:xfrm>
                  <a:prstGeom prst="line">
                    <a:avLst/>
                  </a:prstGeom>
                  <a:noFill/>
                  <a:ln w="12700" cap="flat" cmpd="sng" algn="ctr">
                    <a:solidFill>
                      <a:srgbClr val="19416B"/>
                    </a:solidFill>
                    <a:prstDash val="solid"/>
                    <a:miter lim="800000"/>
                  </a:ln>
                  <a:effectLst/>
                </p:spPr>
              </p:cxnSp>
              <p:sp>
                <p:nvSpPr>
                  <p:cNvPr id="1767" name="Oval 1766">
                    <a:extLst>
                      <a:ext uri="{FF2B5EF4-FFF2-40B4-BE49-F238E27FC236}">
                        <a16:creationId xmlns:a16="http://schemas.microsoft.com/office/drawing/2014/main" id="{D190C83B-440C-4EA4-81BC-D0BD675A0E56}"/>
                      </a:ext>
                    </a:extLst>
                  </p:cNvPr>
                  <p:cNvSpPr/>
                  <p:nvPr/>
                </p:nvSpPr>
                <p:spPr>
                  <a:xfrm>
                    <a:off x="9950831" y="2137410"/>
                    <a:ext cx="64770" cy="64770"/>
                  </a:xfrm>
                  <a:prstGeom prst="ellipse">
                    <a:avLst/>
                  </a:prstGeom>
                  <a:solidFill>
                    <a:srgbClr val="19416B"/>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endParaRPr>
                  </a:p>
                </p:txBody>
              </p:sp>
            </p:grpSp>
            <p:cxnSp>
              <p:nvCxnSpPr>
                <p:cNvPr id="1758" name="Straight Connector 1757">
                  <a:extLst>
                    <a:ext uri="{FF2B5EF4-FFF2-40B4-BE49-F238E27FC236}">
                      <a16:creationId xmlns:a16="http://schemas.microsoft.com/office/drawing/2014/main" id="{83E079C3-E7F1-45D3-8365-CC6AAD7F5352}"/>
                    </a:ext>
                  </a:extLst>
                </p:cNvPr>
                <p:cNvCxnSpPr>
                  <a:cxnSpLocks/>
                </p:cNvCxnSpPr>
                <p:nvPr/>
              </p:nvCxnSpPr>
              <p:spPr>
                <a:xfrm>
                  <a:off x="7132635" y="3956135"/>
                  <a:ext cx="312928" cy="0"/>
                </a:xfrm>
                <a:prstGeom prst="line">
                  <a:avLst/>
                </a:prstGeom>
                <a:noFill/>
                <a:ln w="12700" cap="flat" cmpd="sng" algn="ctr">
                  <a:solidFill>
                    <a:srgbClr val="0F2080"/>
                  </a:solidFill>
                  <a:prstDash val="solid"/>
                  <a:miter lim="800000"/>
                </a:ln>
                <a:effectLst/>
              </p:spPr>
            </p:cxnSp>
            <p:sp>
              <p:nvSpPr>
                <p:cNvPr id="1759" name="Oval 1758">
                  <a:extLst>
                    <a:ext uri="{FF2B5EF4-FFF2-40B4-BE49-F238E27FC236}">
                      <a16:creationId xmlns:a16="http://schemas.microsoft.com/office/drawing/2014/main" id="{F6C0A4BF-095A-4AE0-AEEF-49E6008D3018}"/>
                    </a:ext>
                  </a:extLst>
                </p:cNvPr>
                <p:cNvSpPr/>
                <p:nvPr/>
              </p:nvSpPr>
              <p:spPr>
                <a:xfrm>
                  <a:off x="7256714" y="3923750"/>
                  <a:ext cx="64770" cy="64770"/>
                </a:xfrm>
                <a:prstGeom prst="ellipse">
                  <a:avLst/>
                </a:prstGeom>
                <a:solidFill>
                  <a:srgbClr val="0F208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endParaRPr>
                </a:p>
              </p:txBody>
            </p:sp>
            <p:cxnSp>
              <p:nvCxnSpPr>
                <p:cNvPr id="1760" name="Straight Connector 1759">
                  <a:extLst>
                    <a:ext uri="{FF2B5EF4-FFF2-40B4-BE49-F238E27FC236}">
                      <a16:creationId xmlns:a16="http://schemas.microsoft.com/office/drawing/2014/main" id="{3DAFD187-0BF0-4330-91E3-ECC52A893013}"/>
                    </a:ext>
                  </a:extLst>
                </p:cNvPr>
                <p:cNvCxnSpPr>
                  <a:cxnSpLocks/>
                </p:cNvCxnSpPr>
                <p:nvPr/>
              </p:nvCxnSpPr>
              <p:spPr>
                <a:xfrm>
                  <a:off x="7132635" y="4277524"/>
                  <a:ext cx="312928" cy="0"/>
                </a:xfrm>
                <a:prstGeom prst="line">
                  <a:avLst/>
                </a:prstGeom>
                <a:noFill/>
                <a:ln w="12700" cap="flat" cmpd="sng" algn="ctr">
                  <a:solidFill>
                    <a:srgbClr val="A95AA1"/>
                  </a:solidFill>
                  <a:prstDash val="solid"/>
                  <a:miter lim="800000"/>
                </a:ln>
                <a:effectLst/>
              </p:spPr>
            </p:cxnSp>
            <p:sp>
              <p:nvSpPr>
                <p:cNvPr id="1761" name="Oval 1760">
                  <a:extLst>
                    <a:ext uri="{FF2B5EF4-FFF2-40B4-BE49-F238E27FC236}">
                      <a16:creationId xmlns:a16="http://schemas.microsoft.com/office/drawing/2014/main" id="{813FFA43-FFB3-4BB3-A4E9-E044A19E1396}"/>
                    </a:ext>
                  </a:extLst>
                </p:cNvPr>
                <p:cNvSpPr/>
                <p:nvPr/>
              </p:nvSpPr>
              <p:spPr>
                <a:xfrm>
                  <a:off x="7256714" y="4245139"/>
                  <a:ext cx="64770" cy="64770"/>
                </a:xfrm>
                <a:prstGeom prst="ellipse">
                  <a:avLst/>
                </a:prstGeom>
                <a:solidFill>
                  <a:srgbClr val="A95AA1"/>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endParaRPr>
                </a:p>
              </p:txBody>
            </p:sp>
            <p:cxnSp>
              <p:nvCxnSpPr>
                <p:cNvPr id="1762" name="Straight Connector 1761">
                  <a:extLst>
                    <a:ext uri="{FF2B5EF4-FFF2-40B4-BE49-F238E27FC236}">
                      <a16:creationId xmlns:a16="http://schemas.microsoft.com/office/drawing/2014/main" id="{0BFAB00E-2A1C-400B-92DB-48E32E096C20}"/>
                    </a:ext>
                  </a:extLst>
                </p:cNvPr>
                <p:cNvCxnSpPr>
                  <a:cxnSpLocks/>
                </p:cNvCxnSpPr>
                <p:nvPr/>
              </p:nvCxnSpPr>
              <p:spPr>
                <a:xfrm>
                  <a:off x="7132635" y="4598913"/>
                  <a:ext cx="312928" cy="0"/>
                </a:xfrm>
                <a:prstGeom prst="line">
                  <a:avLst/>
                </a:prstGeom>
                <a:noFill/>
                <a:ln w="12700" cap="flat" cmpd="sng" algn="ctr">
                  <a:solidFill>
                    <a:srgbClr val="85C0F9"/>
                  </a:solidFill>
                  <a:prstDash val="solid"/>
                  <a:miter lim="800000"/>
                </a:ln>
                <a:effectLst/>
              </p:spPr>
            </p:cxnSp>
            <p:sp>
              <p:nvSpPr>
                <p:cNvPr id="1763" name="Oval 1762">
                  <a:extLst>
                    <a:ext uri="{FF2B5EF4-FFF2-40B4-BE49-F238E27FC236}">
                      <a16:creationId xmlns:a16="http://schemas.microsoft.com/office/drawing/2014/main" id="{FF114BCE-2AA8-49D7-8254-D94A73828921}"/>
                    </a:ext>
                  </a:extLst>
                </p:cNvPr>
                <p:cNvSpPr/>
                <p:nvPr/>
              </p:nvSpPr>
              <p:spPr>
                <a:xfrm>
                  <a:off x="7256714" y="4566528"/>
                  <a:ext cx="64770" cy="64770"/>
                </a:xfrm>
                <a:prstGeom prst="ellipse">
                  <a:avLst/>
                </a:prstGeom>
                <a:solidFill>
                  <a:srgbClr val="85C0F9"/>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endParaRPr>
                </a:p>
              </p:txBody>
            </p:sp>
            <p:cxnSp>
              <p:nvCxnSpPr>
                <p:cNvPr id="1764" name="Straight Connector 1763">
                  <a:extLst>
                    <a:ext uri="{FF2B5EF4-FFF2-40B4-BE49-F238E27FC236}">
                      <a16:creationId xmlns:a16="http://schemas.microsoft.com/office/drawing/2014/main" id="{50CE82B8-4501-4D72-AA8C-77A9B69EE722}"/>
                    </a:ext>
                  </a:extLst>
                </p:cNvPr>
                <p:cNvCxnSpPr>
                  <a:cxnSpLocks/>
                </p:cNvCxnSpPr>
                <p:nvPr/>
              </p:nvCxnSpPr>
              <p:spPr>
                <a:xfrm>
                  <a:off x="7132635" y="4920302"/>
                  <a:ext cx="312928" cy="0"/>
                </a:xfrm>
                <a:prstGeom prst="line">
                  <a:avLst/>
                </a:prstGeom>
                <a:noFill/>
                <a:ln w="12700" cap="flat" cmpd="sng" algn="ctr">
                  <a:solidFill>
                    <a:srgbClr val="FF8000"/>
                  </a:solidFill>
                  <a:prstDash val="solid"/>
                  <a:miter lim="800000"/>
                </a:ln>
                <a:effectLst/>
              </p:spPr>
            </p:cxnSp>
            <p:sp>
              <p:nvSpPr>
                <p:cNvPr id="1765" name="Oval 1764">
                  <a:extLst>
                    <a:ext uri="{FF2B5EF4-FFF2-40B4-BE49-F238E27FC236}">
                      <a16:creationId xmlns:a16="http://schemas.microsoft.com/office/drawing/2014/main" id="{DD19F3AA-5F6F-4F18-AC3F-C01FB6F80471}"/>
                    </a:ext>
                  </a:extLst>
                </p:cNvPr>
                <p:cNvSpPr/>
                <p:nvPr/>
              </p:nvSpPr>
              <p:spPr>
                <a:xfrm>
                  <a:off x="7256714" y="4887917"/>
                  <a:ext cx="64770" cy="64770"/>
                </a:xfrm>
                <a:prstGeom prst="ellipse">
                  <a:avLst/>
                </a:prstGeom>
                <a:solidFill>
                  <a:srgbClr val="FF8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endParaRPr>
                </a:p>
              </p:txBody>
            </p:sp>
          </p:grpSp>
          <p:sp>
            <p:nvSpPr>
              <p:cNvPr id="1768" name="Rectangle 1767">
                <a:extLst>
                  <a:ext uri="{FF2B5EF4-FFF2-40B4-BE49-F238E27FC236}">
                    <a16:creationId xmlns:a16="http://schemas.microsoft.com/office/drawing/2014/main" id="{58156984-B694-41A7-87E4-98792CB604D9}"/>
                  </a:ext>
                </a:extLst>
              </p:cNvPr>
              <p:cNvSpPr/>
              <p:nvPr/>
            </p:nvSpPr>
            <p:spPr>
              <a:xfrm>
                <a:off x="8415124" y="3802217"/>
                <a:ext cx="277320" cy="153888"/>
              </a:xfrm>
              <a:prstGeom prst="rect">
                <a:avLst/>
              </a:prstGeom>
              <a:noFill/>
              <a:ln w="19050" cap="flat" cmpd="sng" algn="ctr">
                <a:noFill/>
                <a:prstDash val="solid"/>
                <a:miter lim="800000"/>
              </a:ln>
              <a:effectLst/>
            </p:spPr>
            <p:txBody>
              <a:bodyPr wrap="non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rPr>
                  <a:t>Days</a:t>
                </a:r>
                <a:endParaRPr kumimoji="0" lang="en-IN" sz="1000" b="0" i="0" u="none" strike="noStrike" kern="0" cap="none" spc="0" normalizeH="0" baseline="0" noProof="0">
                  <a:ln>
                    <a:noFill/>
                  </a:ln>
                  <a:solidFill>
                    <a:srgbClr val="000000"/>
                  </a:solidFill>
                  <a:effectLst/>
                  <a:uLnTx/>
                  <a:uFillTx/>
                </a:endParaRPr>
              </a:p>
            </p:txBody>
          </p:sp>
        </p:grpSp>
        <p:sp>
          <p:nvSpPr>
            <p:cNvPr id="9" name="TextBox 8">
              <a:extLst>
                <a:ext uri="{FF2B5EF4-FFF2-40B4-BE49-F238E27FC236}">
                  <a16:creationId xmlns:a16="http://schemas.microsoft.com/office/drawing/2014/main" id="{15C8E85D-EC90-5F2C-F3A9-D3421F660F2E}"/>
                </a:ext>
              </a:extLst>
            </p:cNvPr>
            <p:cNvSpPr txBox="1"/>
            <p:nvPr/>
          </p:nvSpPr>
          <p:spPr>
            <a:xfrm>
              <a:off x="10421489" y="3460898"/>
              <a:ext cx="1382486" cy="246221"/>
            </a:xfrm>
            <a:prstGeom prst="rect">
              <a:avLst/>
            </a:prstGeom>
            <a:noFill/>
          </p:spPr>
          <p:txBody>
            <a:bodyPr wrap="square">
              <a:spAutoFit/>
            </a:bodyPr>
            <a:lstStyle/>
            <a:p>
              <a:r>
                <a:rPr lang="en-US" sz="1000" b="0" i="0" u="none" strike="noStrike" dirty="0">
                  <a:solidFill>
                    <a:srgbClr val="000000"/>
                  </a:solidFill>
                  <a:effectLst/>
                  <a:latin typeface="Aptos" panose="020B0004020202020204" pitchFamily="34" charset="0"/>
                </a:rPr>
                <a:t>n=3, </a:t>
              </a:r>
              <a:r>
                <a:rPr lang="en-US" sz="1000" b="0" i="0" u="none" strike="noStrike" dirty="0" err="1">
                  <a:solidFill>
                    <a:srgbClr val="000000"/>
                  </a:solidFill>
                  <a:effectLst/>
                  <a:latin typeface="Aptos" panose="020B0004020202020204" pitchFamily="34" charset="0"/>
                </a:rPr>
                <a:t>mean±SEM</a:t>
              </a:r>
              <a:endParaRPr lang="en-US" sz="1000" dirty="0"/>
            </a:p>
          </p:txBody>
        </p:sp>
      </p:grpSp>
      <p:grpSp>
        <p:nvGrpSpPr>
          <p:cNvPr id="8" name="Group 7">
            <a:extLst>
              <a:ext uri="{FF2B5EF4-FFF2-40B4-BE49-F238E27FC236}">
                <a16:creationId xmlns:a16="http://schemas.microsoft.com/office/drawing/2014/main" id="{18C6D34C-6E39-31DA-5687-746763725A3D}"/>
              </a:ext>
            </a:extLst>
          </p:cNvPr>
          <p:cNvGrpSpPr/>
          <p:nvPr/>
        </p:nvGrpSpPr>
        <p:grpSpPr>
          <a:xfrm>
            <a:off x="500605" y="3951951"/>
            <a:ext cx="4291500" cy="1910800"/>
            <a:chOff x="6448970" y="4127696"/>
            <a:chExt cx="5428345" cy="2371961"/>
          </a:xfrm>
        </p:grpSpPr>
        <p:grpSp>
          <p:nvGrpSpPr>
            <p:cNvPr id="7" name="Group 6">
              <a:extLst>
                <a:ext uri="{FF2B5EF4-FFF2-40B4-BE49-F238E27FC236}">
                  <a16:creationId xmlns:a16="http://schemas.microsoft.com/office/drawing/2014/main" id="{9D6F6D0F-374B-E1E9-2327-53A61792B4D2}"/>
                </a:ext>
              </a:extLst>
            </p:cNvPr>
            <p:cNvGrpSpPr/>
            <p:nvPr/>
          </p:nvGrpSpPr>
          <p:grpSpPr>
            <a:xfrm>
              <a:off x="6448970" y="4169072"/>
              <a:ext cx="5428345" cy="2330585"/>
              <a:chOff x="6448970" y="4169072"/>
              <a:chExt cx="5428345" cy="2330585"/>
            </a:xfrm>
          </p:grpSpPr>
          <p:sp>
            <p:nvSpPr>
              <p:cNvPr id="10" name="TextBox 9">
                <a:extLst>
                  <a:ext uri="{FF2B5EF4-FFF2-40B4-BE49-F238E27FC236}">
                    <a16:creationId xmlns:a16="http://schemas.microsoft.com/office/drawing/2014/main" id="{452DC6C6-DF43-18BF-F9F9-77FF033C3C8F}"/>
                  </a:ext>
                </a:extLst>
              </p:cNvPr>
              <p:cNvSpPr txBox="1"/>
              <p:nvPr/>
            </p:nvSpPr>
            <p:spPr>
              <a:xfrm>
                <a:off x="9807406" y="6099547"/>
                <a:ext cx="2069909" cy="400110"/>
              </a:xfrm>
              <a:prstGeom prst="rect">
                <a:avLst/>
              </a:prstGeom>
              <a:noFill/>
            </p:spPr>
            <p:txBody>
              <a:bodyPr wrap="square">
                <a:spAutoFit/>
              </a:bodyPr>
              <a:lstStyle/>
              <a:p>
                <a:r>
                  <a:rPr lang="en-US" sz="1000" dirty="0" err="1">
                    <a:solidFill>
                      <a:srgbClr val="000000"/>
                    </a:solidFill>
                    <a:latin typeface="Aptos" panose="020B0004020202020204" pitchFamily="34" charset="0"/>
                  </a:rPr>
                  <a:t>Tcm</a:t>
                </a:r>
                <a:r>
                  <a:rPr lang="en-US" sz="1000" dirty="0">
                    <a:solidFill>
                      <a:srgbClr val="000000"/>
                    </a:solidFill>
                    <a:latin typeface="Aptos" panose="020B0004020202020204" pitchFamily="34" charset="0"/>
                  </a:rPr>
                  <a:t> based on CD62L and 45RO </a:t>
                </a:r>
                <a:r>
                  <a:rPr lang="en-US" sz="1000" b="0" i="0" u="none" strike="noStrike" dirty="0">
                    <a:solidFill>
                      <a:srgbClr val="000000"/>
                    </a:solidFill>
                    <a:effectLst/>
                    <a:latin typeface="Aptos" panose="020B0004020202020204" pitchFamily="34" charset="0"/>
                  </a:rPr>
                  <a:t>n=2, </a:t>
                </a:r>
                <a:r>
                  <a:rPr lang="en-US" sz="1000" b="0" i="0" u="none" strike="noStrike" dirty="0" err="1">
                    <a:solidFill>
                      <a:srgbClr val="000000"/>
                    </a:solidFill>
                    <a:effectLst/>
                    <a:latin typeface="Aptos" panose="020B0004020202020204" pitchFamily="34" charset="0"/>
                  </a:rPr>
                  <a:t>mean±SEM</a:t>
                </a:r>
                <a:endParaRPr lang="en-US" sz="1000" dirty="0"/>
              </a:p>
            </p:txBody>
          </p:sp>
          <p:graphicFrame>
            <p:nvGraphicFramePr>
              <p:cNvPr id="1740" name="Chart 1739">
                <a:extLst>
                  <a:ext uri="{FF2B5EF4-FFF2-40B4-BE49-F238E27FC236}">
                    <a16:creationId xmlns:a16="http://schemas.microsoft.com/office/drawing/2014/main" id="{B2737677-718F-4818-A439-3AF2D400D1DB}"/>
                  </a:ext>
                </a:extLst>
              </p:cNvPr>
              <p:cNvGraphicFramePr/>
              <p:nvPr>
                <p:extLst>
                  <p:ext uri="{D42A27DB-BD31-4B8C-83A1-F6EECF244321}">
                    <p14:modId xmlns:p14="http://schemas.microsoft.com/office/powerpoint/2010/main" val="2262621804"/>
                  </p:ext>
                </p:extLst>
              </p:nvPr>
            </p:nvGraphicFramePr>
            <p:xfrm>
              <a:off x="6448970" y="4169072"/>
              <a:ext cx="5176101" cy="2000214"/>
            </p:xfrm>
            <a:graphic>
              <a:graphicData uri="http://schemas.openxmlformats.org/drawingml/2006/chart">
                <c:chart xmlns:c="http://schemas.openxmlformats.org/drawingml/2006/chart" xmlns:r="http://schemas.openxmlformats.org/officeDocument/2006/relationships" r:id="rId8"/>
              </a:graphicData>
            </a:graphic>
          </p:graphicFrame>
        </p:grpSp>
        <p:sp>
          <p:nvSpPr>
            <p:cNvPr id="1746" name="TextBox 1745">
              <a:extLst>
                <a:ext uri="{FF2B5EF4-FFF2-40B4-BE49-F238E27FC236}">
                  <a16:creationId xmlns:a16="http://schemas.microsoft.com/office/drawing/2014/main" id="{9E8FA1D2-93F8-46BB-9EB3-881DCF0093B4}"/>
                </a:ext>
              </a:extLst>
            </p:cNvPr>
            <p:cNvSpPr txBox="1"/>
            <p:nvPr/>
          </p:nvSpPr>
          <p:spPr>
            <a:xfrm>
              <a:off x="8067886" y="4127696"/>
              <a:ext cx="492122" cy="153888"/>
            </a:xfrm>
            <a:prstGeom prst="rect">
              <a:avLst/>
            </a:prstGeom>
            <a:noFill/>
          </p:spPr>
          <p:txBody>
            <a:bodyPr wrap="non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rPr>
                <a:t>CAR-023</a:t>
              </a:r>
            </a:p>
          </p:txBody>
        </p:sp>
        <p:sp>
          <p:nvSpPr>
            <p:cNvPr id="1747" name="Rectangle 1746">
              <a:extLst>
                <a:ext uri="{FF2B5EF4-FFF2-40B4-BE49-F238E27FC236}">
                  <a16:creationId xmlns:a16="http://schemas.microsoft.com/office/drawing/2014/main" id="{4CC2B2E9-BEF6-45D5-A375-A1A4A469BB88}"/>
                </a:ext>
              </a:extLst>
            </p:cNvPr>
            <p:cNvSpPr/>
            <p:nvPr/>
          </p:nvSpPr>
          <p:spPr>
            <a:xfrm>
              <a:off x="7857187" y="4295776"/>
              <a:ext cx="166848" cy="124496"/>
            </a:xfrm>
            <a:prstGeom prst="rect">
              <a:avLst/>
            </a:prstGeom>
            <a:solidFill>
              <a:srgbClr val="FF8000"/>
            </a:solidFill>
            <a:ln w="19050" cap="flat" cmpd="sng" algn="ctr">
              <a:noFill/>
              <a:prstDash val="solid"/>
              <a:miter lim="800000"/>
            </a:ln>
            <a:effectLst/>
          </p:spPr>
          <p:txBody>
            <a:bodyPr wrap="none" lIns="252000" tIns="0" rIns="0" b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000" b="0" i="0" u="none" strike="noStrike" kern="0" cap="none" spc="0" normalizeH="0" baseline="0" noProof="0" dirty="0">
                  <a:ln>
                    <a:noFill/>
                  </a:ln>
                  <a:solidFill>
                    <a:srgbClr val="000000"/>
                  </a:solidFill>
                  <a:effectLst/>
                  <a:uLnTx/>
                  <a:uFillTx/>
                </a:rPr>
                <a:t>CD4</a:t>
              </a:r>
            </a:p>
          </p:txBody>
        </p:sp>
        <p:sp>
          <p:nvSpPr>
            <p:cNvPr id="1748" name="Rectangle 1747">
              <a:extLst>
                <a:ext uri="{FF2B5EF4-FFF2-40B4-BE49-F238E27FC236}">
                  <a16:creationId xmlns:a16="http://schemas.microsoft.com/office/drawing/2014/main" id="{0B0AF972-6D9C-44FC-AEDE-627227B04DA3}"/>
                </a:ext>
              </a:extLst>
            </p:cNvPr>
            <p:cNvSpPr/>
            <p:nvPr/>
          </p:nvSpPr>
          <p:spPr>
            <a:xfrm>
              <a:off x="8386777" y="4295776"/>
              <a:ext cx="166848" cy="124496"/>
            </a:xfrm>
            <a:prstGeom prst="rect">
              <a:avLst/>
            </a:prstGeom>
            <a:pattFill prst="ltUpDiag">
              <a:fgClr>
                <a:srgbClr val="FF8000"/>
              </a:fgClr>
              <a:bgClr>
                <a:srgbClr val="FFFFFF"/>
              </a:bgClr>
            </a:pattFill>
            <a:ln w="19050" cap="flat" cmpd="sng" algn="ctr">
              <a:noFill/>
              <a:prstDash val="solid"/>
              <a:miter lim="800000"/>
            </a:ln>
            <a:effectLst/>
          </p:spPr>
          <p:txBody>
            <a:bodyPr wrap="none" lIns="252000" tIns="0" rIns="0" b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000" b="0" i="0" u="none" strike="noStrike" kern="0" cap="none" spc="0" normalizeH="0" baseline="0" noProof="0">
                  <a:ln>
                    <a:noFill/>
                  </a:ln>
                  <a:solidFill>
                    <a:srgbClr val="000000"/>
                  </a:solidFill>
                  <a:effectLst/>
                  <a:uLnTx/>
                  <a:uFillTx/>
                </a:rPr>
                <a:t>CD8</a:t>
              </a:r>
            </a:p>
          </p:txBody>
        </p:sp>
        <p:sp>
          <p:nvSpPr>
            <p:cNvPr id="1743" name="TextBox 1742">
              <a:extLst>
                <a:ext uri="{FF2B5EF4-FFF2-40B4-BE49-F238E27FC236}">
                  <a16:creationId xmlns:a16="http://schemas.microsoft.com/office/drawing/2014/main" id="{2FF10FE7-815A-4859-AFA1-9C4400FB3A0E}"/>
                </a:ext>
              </a:extLst>
            </p:cNvPr>
            <p:cNvSpPr txBox="1"/>
            <p:nvPr/>
          </p:nvSpPr>
          <p:spPr>
            <a:xfrm>
              <a:off x="9637725" y="4136530"/>
              <a:ext cx="599523" cy="153888"/>
            </a:xfrm>
            <a:prstGeom prst="rect">
              <a:avLst/>
            </a:prstGeom>
            <a:noFill/>
          </p:spPr>
          <p:txBody>
            <a:bodyPr wrap="non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rPr>
                <a:t>CD22 CAR</a:t>
              </a:r>
            </a:p>
          </p:txBody>
        </p:sp>
        <p:sp>
          <p:nvSpPr>
            <p:cNvPr id="1744" name="Rectangle 1743">
              <a:extLst>
                <a:ext uri="{FF2B5EF4-FFF2-40B4-BE49-F238E27FC236}">
                  <a16:creationId xmlns:a16="http://schemas.microsoft.com/office/drawing/2014/main" id="{B1097D96-F833-4B0E-B211-EF9B7A2E49B4}"/>
                </a:ext>
              </a:extLst>
            </p:cNvPr>
            <p:cNvSpPr/>
            <p:nvPr/>
          </p:nvSpPr>
          <p:spPr>
            <a:xfrm>
              <a:off x="9468817" y="4295776"/>
              <a:ext cx="166848" cy="124496"/>
            </a:xfrm>
            <a:prstGeom prst="rect">
              <a:avLst/>
            </a:prstGeom>
            <a:solidFill>
              <a:srgbClr val="A95AA1"/>
            </a:solidFill>
            <a:ln w="19050" cap="flat" cmpd="sng" algn="ctr">
              <a:noFill/>
              <a:prstDash val="solid"/>
              <a:miter lim="800000"/>
            </a:ln>
            <a:effectLst/>
          </p:spPr>
          <p:txBody>
            <a:bodyPr wrap="none" lIns="252000" tIns="0" rIns="0" b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000" b="0" i="0" u="none" strike="noStrike" kern="0" cap="none" spc="0" normalizeH="0" baseline="0" noProof="0">
                  <a:ln>
                    <a:noFill/>
                  </a:ln>
                  <a:solidFill>
                    <a:srgbClr val="000000"/>
                  </a:solidFill>
                  <a:effectLst/>
                  <a:uLnTx/>
                  <a:uFillTx/>
                </a:rPr>
                <a:t>CD4</a:t>
              </a:r>
            </a:p>
          </p:txBody>
        </p:sp>
        <p:sp>
          <p:nvSpPr>
            <p:cNvPr id="1745" name="Rectangle 1744">
              <a:extLst>
                <a:ext uri="{FF2B5EF4-FFF2-40B4-BE49-F238E27FC236}">
                  <a16:creationId xmlns:a16="http://schemas.microsoft.com/office/drawing/2014/main" id="{82D7D11F-F04E-40E7-8CC1-BB0DC3C9C300}"/>
                </a:ext>
              </a:extLst>
            </p:cNvPr>
            <p:cNvSpPr/>
            <p:nvPr/>
          </p:nvSpPr>
          <p:spPr>
            <a:xfrm>
              <a:off x="9998407" y="4295776"/>
              <a:ext cx="166848" cy="124496"/>
            </a:xfrm>
            <a:prstGeom prst="rect">
              <a:avLst/>
            </a:prstGeom>
            <a:pattFill prst="ltUpDiag">
              <a:fgClr>
                <a:srgbClr val="A95AA1"/>
              </a:fgClr>
              <a:bgClr>
                <a:srgbClr val="FFFFFF"/>
              </a:bgClr>
            </a:pattFill>
            <a:ln w="19050" cap="flat" cmpd="sng" algn="ctr">
              <a:noFill/>
              <a:prstDash val="solid"/>
              <a:miter lim="800000"/>
            </a:ln>
            <a:effectLst/>
          </p:spPr>
          <p:txBody>
            <a:bodyPr wrap="none" lIns="252000" tIns="0" rIns="0" b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000" b="0" i="0" u="none" strike="noStrike" kern="0" cap="none" spc="0" normalizeH="0" baseline="0" noProof="0">
                  <a:ln>
                    <a:noFill/>
                  </a:ln>
                  <a:solidFill>
                    <a:srgbClr val="000000"/>
                  </a:solidFill>
                  <a:effectLst/>
                  <a:uLnTx/>
                  <a:uFillTx/>
                </a:rPr>
                <a:t>CD8</a:t>
              </a:r>
            </a:p>
          </p:txBody>
        </p:sp>
      </p:grpSp>
      <p:pic>
        <p:nvPicPr>
          <p:cNvPr id="13" name="Audio 12">
            <a:hlinkClick r:id="" action="ppaction://media"/>
            <a:extLst>
              <a:ext uri="{FF2B5EF4-FFF2-40B4-BE49-F238E27FC236}">
                <a16:creationId xmlns:a16="http://schemas.microsoft.com/office/drawing/2014/main" id="{4CB544FE-CE48-BE4B-536E-90A982FC5E55}"/>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370779" t="-370779" r="-370779" b="-370779"/>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98905652"/>
      </p:ext>
    </p:extLst>
  </p:cSld>
  <p:clrMapOvr>
    <a:masterClrMapping/>
  </p:clrMapOvr>
  <mc:AlternateContent xmlns:mc="http://schemas.openxmlformats.org/markup-compatibility/2006" xmlns:p14="http://schemas.microsoft.com/office/powerpoint/2010/main">
    <mc:Choice Requires="p14">
      <p:transition spd="slow" p14:dur="2000" advTm="47086"/>
    </mc:Choice>
    <mc:Fallback xmlns="">
      <p:transition spd="slow" advTm="47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B58F4-178D-C70F-1B4E-CD5567E0F0EA}"/>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03AA865E-3FCB-43D9-82CC-DCCFE7B33AEE}"/>
              </a:ext>
            </a:extLst>
          </p:cNvPr>
          <p:cNvSpPr>
            <a:spLocks noGrp="1"/>
          </p:cNvSpPr>
          <p:nvPr>
            <p:ph type="title"/>
          </p:nvPr>
        </p:nvSpPr>
        <p:spPr>
          <a:xfrm>
            <a:off x="573024" y="672479"/>
            <a:ext cx="11045952" cy="362407"/>
          </a:xfrm>
        </p:spPr>
        <p:txBody>
          <a:bodyPr>
            <a:normAutofit/>
          </a:bodyPr>
          <a:lstStyle/>
          <a:p>
            <a:pPr algn="ctr"/>
            <a:r>
              <a:rPr lang="en-US" dirty="0"/>
              <a:t>CAR-023 Sustained Anti-tumor Function When Activated By Single Antigen</a:t>
            </a:r>
            <a:endParaRPr lang="en-IN" dirty="0"/>
          </a:p>
        </p:txBody>
      </p:sp>
      <p:sp>
        <p:nvSpPr>
          <p:cNvPr id="17" name="Rectangle 16">
            <a:extLst>
              <a:ext uri="{FF2B5EF4-FFF2-40B4-BE49-F238E27FC236}">
                <a16:creationId xmlns:a16="http://schemas.microsoft.com/office/drawing/2014/main" id="{7ED61475-1D82-4E3A-9B60-1AE76726BC53}"/>
              </a:ext>
            </a:extLst>
          </p:cNvPr>
          <p:cNvSpPr>
            <a:spLocks/>
          </p:cNvSpPr>
          <p:nvPr/>
        </p:nvSpPr>
        <p:spPr>
          <a:xfrm>
            <a:off x="573025" y="1584959"/>
            <a:ext cx="3594070" cy="561565"/>
          </a:xfrm>
          <a:prstGeom prst="rect">
            <a:avLst/>
          </a:prstGeom>
          <a:solidFill>
            <a:srgbClr val="19416B"/>
          </a:solidFill>
          <a:ln w="19050" cap="flat" cmpd="sng" algn="ctr">
            <a:noFill/>
            <a:prstDash val="solid"/>
            <a:miter lim="800000"/>
          </a:ln>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ptos"/>
                <a:ea typeface="+mn-ea"/>
                <a:cs typeface="+mn-cs"/>
              </a:rPr>
              <a:t>Serial Stim w/ Raji </a:t>
            </a:r>
            <a:br>
              <a:rPr kumimoji="0" lang="en-US" sz="1400" b="1" i="0" u="none" strike="noStrike" kern="0" cap="none" spc="0" normalizeH="0" baseline="0" noProof="0">
                <a:ln>
                  <a:noFill/>
                </a:ln>
                <a:solidFill>
                  <a:srgbClr val="FFFFFF"/>
                </a:solidFill>
                <a:effectLst/>
                <a:uLnTx/>
                <a:uFillTx/>
                <a:latin typeface="Aptos"/>
                <a:ea typeface="+mn-ea"/>
                <a:cs typeface="+mn-cs"/>
              </a:rPr>
            </a:br>
            <a:r>
              <a:rPr kumimoji="0" lang="en-US" sz="1400" b="1" i="0" u="none" strike="noStrike" kern="0" cap="none" spc="0" normalizeH="0" baseline="0" noProof="0">
                <a:ln>
                  <a:noFill/>
                </a:ln>
                <a:solidFill>
                  <a:srgbClr val="FFFFFF"/>
                </a:solidFill>
                <a:effectLst/>
                <a:uLnTx/>
                <a:uFillTx/>
                <a:latin typeface="Aptos"/>
                <a:ea typeface="+mn-ea"/>
                <a:cs typeface="+mn-cs"/>
              </a:rPr>
              <a:t>(</a:t>
            </a:r>
            <a:r>
              <a:rPr kumimoji="0" lang="en-US" sz="1400" b="0" i="0" u="none" strike="noStrike" kern="0" cap="none" spc="0" normalizeH="0" baseline="0" noProof="0">
                <a:ln>
                  <a:noFill/>
                </a:ln>
                <a:solidFill>
                  <a:srgbClr val="FFFFFF"/>
                </a:solidFill>
                <a:effectLst/>
                <a:uLnTx/>
                <a:uFillTx/>
                <a:latin typeface="Aptos"/>
                <a:ea typeface="+mn-ea"/>
                <a:cs typeface="+mn-cs"/>
              </a:rPr>
              <a:t>CD19</a:t>
            </a:r>
            <a:r>
              <a:rPr kumimoji="0" lang="en-US" sz="1400" b="0" i="0" u="none" strike="noStrike" kern="0" cap="none" spc="0" normalizeH="0" baseline="30000" noProof="0">
                <a:ln>
                  <a:noFill/>
                </a:ln>
                <a:solidFill>
                  <a:srgbClr val="FFFFFF"/>
                </a:solidFill>
                <a:effectLst/>
                <a:uLnTx/>
                <a:uFillTx/>
                <a:latin typeface="Aptos"/>
                <a:ea typeface="+mn-ea"/>
                <a:cs typeface="+mn-cs"/>
              </a:rPr>
              <a:t>-</a:t>
            </a:r>
            <a:r>
              <a:rPr kumimoji="0" lang="en-US" sz="1400" b="0" i="0" u="none" strike="noStrike" kern="0" cap="none" spc="0" normalizeH="0" baseline="0" noProof="0">
                <a:ln>
                  <a:noFill/>
                </a:ln>
                <a:solidFill>
                  <a:srgbClr val="FFFFFF"/>
                </a:solidFill>
                <a:effectLst/>
                <a:uLnTx/>
                <a:uFillTx/>
                <a:latin typeface="Aptos"/>
                <a:ea typeface="+mn-ea"/>
                <a:cs typeface="+mn-cs"/>
              </a:rPr>
              <a:t>, CD20</a:t>
            </a:r>
            <a:r>
              <a:rPr kumimoji="0" lang="en-US" sz="1400" b="0" i="0" u="none" strike="noStrike" kern="0" cap="none" spc="0" normalizeH="0" baseline="30000" noProof="0">
                <a:ln>
                  <a:noFill/>
                </a:ln>
                <a:solidFill>
                  <a:srgbClr val="FFFFFF"/>
                </a:solidFill>
                <a:effectLst/>
                <a:uLnTx/>
                <a:uFillTx/>
                <a:latin typeface="Aptos"/>
                <a:ea typeface="+mn-ea"/>
                <a:cs typeface="+mn-cs"/>
              </a:rPr>
              <a:t>-</a:t>
            </a:r>
            <a:r>
              <a:rPr kumimoji="0" lang="en-US" sz="1400" b="0" i="0" u="none" strike="noStrike" kern="0" cap="none" spc="0" normalizeH="0" baseline="0" noProof="0">
                <a:ln>
                  <a:noFill/>
                </a:ln>
                <a:solidFill>
                  <a:srgbClr val="FFFFFF"/>
                </a:solidFill>
                <a:effectLst/>
                <a:uLnTx/>
                <a:uFillTx/>
                <a:latin typeface="Aptos"/>
                <a:ea typeface="+mn-ea"/>
                <a:cs typeface="+mn-cs"/>
              </a:rPr>
              <a:t>, </a:t>
            </a:r>
            <a:r>
              <a:rPr kumimoji="0" lang="en-US" sz="1400" b="1" i="0" u="none" strike="noStrike" kern="0" cap="none" spc="0" normalizeH="0" baseline="0" noProof="0">
                <a:ln>
                  <a:noFill/>
                </a:ln>
                <a:solidFill>
                  <a:srgbClr val="FFFFFF"/>
                </a:solidFill>
                <a:effectLst/>
                <a:uLnTx/>
                <a:uFillTx/>
                <a:latin typeface="Aptos"/>
                <a:ea typeface="+mn-ea"/>
                <a:cs typeface="+mn-cs"/>
              </a:rPr>
              <a:t>CD22</a:t>
            </a:r>
            <a:r>
              <a:rPr kumimoji="0" lang="en-US" sz="1400" b="1" i="0" u="none" strike="noStrike" kern="0" cap="none" spc="0" normalizeH="0" baseline="30000" noProof="0">
                <a:ln>
                  <a:noFill/>
                </a:ln>
                <a:solidFill>
                  <a:srgbClr val="FFFFFF"/>
                </a:solidFill>
                <a:effectLst/>
                <a:uLnTx/>
                <a:uFillTx/>
                <a:latin typeface="Aptos"/>
                <a:ea typeface="+mn-ea"/>
                <a:cs typeface="+mn-cs"/>
              </a:rPr>
              <a:t>+</a:t>
            </a:r>
            <a:r>
              <a:rPr kumimoji="0" lang="en-US" sz="1400" b="1" i="0" u="none" strike="noStrike" kern="0" cap="none" spc="0" normalizeH="0" baseline="0" noProof="0">
                <a:ln>
                  <a:noFill/>
                </a:ln>
                <a:solidFill>
                  <a:srgbClr val="FFFFFF"/>
                </a:solidFill>
                <a:effectLst/>
                <a:uLnTx/>
                <a:uFillTx/>
                <a:latin typeface="Aptos"/>
                <a:ea typeface="+mn-ea"/>
                <a:cs typeface="+mn-cs"/>
              </a:rPr>
              <a:t>)</a:t>
            </a:r>
          </a:p>
        </p:txBody>
      </p:sp>
      <p:sp>
        <p:nvSpPr>
          <p:cNvPr id="18" name="Rectangle 17">
            <a:extLst>
              <a:ext uri="{FF2B5EF4-FFF2-40B4-BE49-F238E27FC236}">
                <a16:creationId xmlns:a16="http://schemas.microsoft.com/office/drawing/2014/main" id="{351CB88A-6A3E-490F-8812-E024BAB8B1BE}"/>
              </a:ext>
            </a:extLst>
          </p:cNvPr>
          <p:cNvSpPr>
            <a:spLocks/>
          </p:cNvSpPr>
          <p:nvPr/>
        </p:nvSpPr>
        <p:spPr>
          <a:xfrm>
            <a:off x="4298966" y="1584959"/>
            <a:ext cx="3594070" cy="561565"/>
          </a:xfrm>
          <a:prstGeom prst="rect">
            <a:avLst/>
          </a:prstGeom>
          <a:solidFill>
            <a:srgbClr val="19416B"/>
          </a:solidFill>
          <a:ln w="19050" cap="flat" cmpd="sng" algn="ctr">
            <a:noFill/>
            <a:prstDash val="solid"/>
            <a:miter lim="800000"/>
          </a:ln>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ptos"/>
                <a:ea typeface="+mn-ea"/>
                <a:cs typeface="+mn-cs"/>
              </a:rPr>
              <a:t>Serial Stim w/ Raji </a:t>
            </a:r>
            <a:br>
              <a:rPr kumimoji="0" lang="en-US" sz="1400" b="1" i="0" u="none" strike="noStrike" kern="0" cap="none" spc="0" normalizeH="0" baseline="0" noProof="0">
                <a:ln>
                  <a:noFill/>
                </a:ln>
                <a:solidFill>
                  <a:srgbClr val="FFFFFF"/>
                </a:solidFill>
                <a:effectLst/>
                <a:uLnTx/>
                <a:uFillTx/>
                <a:latin typeface="Aptos"/>
                <a:ea typeface="+mn-ea"/>
                <a:cs typeface="+mn-cs"/>
              </a:rPr>
            </a:br>
            <a:r>
              <a:rPr kumimoji="0" lang="en-US" sz="1400" b="1" i="0" u="none" strike="noStrike" kern="0" cap="none" spc="0" normalizeH="0" baseline="0" noProof="0">
                <a:ln>
                  <a:noFill/>
                </a:ln>
                <a:solidFill>
                  <a:srgbClr val="FFFFFF"/>
                </a:solidFill>
                <a:effectLst/>
                <a:uLnTx/>
                <a:uFillTx/>
                <a:latin typeface="Aptos"/>
                <a:ea typeface="+mn-ea"/>
                <a:cs typeface="+mn-cs"/>
              </a:rPr>
              <a:t>(CD19</a:t>
            </a:r>
            <a:r>
              <a:rPr kumimoji="0" lang="en-US" sz="1400" b="1" i="0" u="none" strike="noStrike" kern="0" cap="none" spc="0" normalizeH="0" baseline="30000" noProof="0">
                <a:ln>
                  <a:noFill/>
                </a:ln>
                <a:solidFill>
                  <a:srgbClr val="FFFFFF"/>
                </a:solidFill>
                <a:effectLst/>
                <a:uLnTx/>
                <a:uFillTx/>
                <a:latin typeface="Aptos"/>
                <a:ea typeface="+mn-ea"/>
                <a:cs typeface="+mn-cs"/>
              </a:rPr>
              <a:t>+</a:t>
            </a:r>
            <a:r>
              <a:rPr kumimoji="0" lang="en-US" sz="1400" b="0" i="0" u="none" strike="noStrike" kern="0" cap="none" spc="0" normalizeH="0" baseline="0" noProof="0">
                <a:ln>
                  <a:noFill/>
                </a:ln>
                <a:solidFill>
                  <a:srgbClr val="FFFFFF"/>
                </a:solidFill>
                <a:effectLst/>
                <a:uLnTx/>
                <a:uFillTx/>
                <a:latin typeface="Aptos"/>
                <a:ea typeface="+mn-ea"/>
                <a:cs typeface="+mn-cs"/>
              </a:rPr>
              <a:t>,</a:t>
            </a:r>
            <a:r>
              <a:rPr kumimoji="0" lang="en-US" sz="1400" b="1" i="0" u="none" strike="noStrike" kern="0" cap="none" spc="0" normalizeH="0" baseline="0" noProof="0">
                <a:ln>
                  <a:noFill/>
                </a:ln>
                <a:solidFill>
                  <a:srgbClr val="FFFFFF"/>
                </a:solidFill>
                <a:effectLst/>
                <a:uLnTx/>
                <a:uFillTx/>
                <a:latin typeface="Aptos"/>
                <a:ea typeface="+mn-ea"/>
                <a:cs typeface="+mn-cs"/>
              </a:rPr>
              <a:t> </a:t>
            </a:r>
            <a:r>
              <a:rPr kumimoji="0" lang="en-US" sz="1400" b="0" i="0" u="none" strike="noStrike" kern="0" cap="none" spc="0" normalizeH="0" baseline="0" noProof="0">
                <a:ln>
                  <a:noFill/>
                </a:ln>
                <a:solidFill>
                  <a:srgbClr val="FFFFFF"/>
                </a:solidFill>
                <a:effectLst/>
                <a:uLnTx/>
                <a:uFillTx/>
                <a:latin typeface="Aptos"/>
                <a:ea typeface="+mn-ea"/>
                <a:cs typeface="+mn-cs"/>
              </a:rPr>
              <a:t>CD20</a:t>
            </a:r>
            <a:r>
              <a:rPr kumimoji="0" lang="en-US" sz="1400" b="0" i="0" u="none" strike="noStrike" kern="0" cap="none" spc="0" normalizeH="0" baseline="30000" noProof="0">
                <a:ln>
                  <a:noFill/>
                </a:ln>
                <a:solidFill>
                  <a:srgbClr val="FFFFFF"/>
                </a:solidFill>
                <a:effectLst/>
                <a:uLnTx/>
                <a:uFillTx/>
                <a:latin typeface="Aptos"/>
                <a:ea typeface="+mn-ea"/>
                <a:cs typeface="+mn-cs"/>
              </a:rPr>
              <a:t>-</a:t>
            </a:r>
            <a:r>
              <a:rPr kumimoji="0" lang="en-US" sz="1400" b="0" i="0" u="none" strike="noStrike" kern="0" cap="none" spc="0" normalizeH="0" baseline="0" noProof="0">
                <a:ln>
                  <a:noFill/>
                </a:ln>
                <a:solidFill>
                  <a:srgbClr val="FFFFFF"/>
                </a:solidFill>
                <a:effectLst/>
                <a:uLnTx/>
                <a:uFillTx/>
                <a:latin typeface="Aptos"/>
                <a:ea typeface="+mn-ea"/>
                <a:cs typeface="+mn-cs"/>
              </a:rPr>
              <a:t>, CD22</a:t>
            </a:r>
            <a:r>
              <a:rPr kumimoji="0" lang="en-US" sz="1400" b="0" i="0" u="none" strike="noStrike" kern="0" cap="none" spc="0" normalizeH="0" baseline="30000" noProof="0">
                <a:ln>
                  <a:noFill/>
                </a:ln>
                <a:solidFill>
                  <a:srgbClr val="FFFFFF"/>
                </a:solidFill>
                <a:effectLst/>
                <a:uLnTx/>
                <a:uFillTx/>
                <a:latin typeface="Aptos"/>
                <a:ea typeface="+mn-ea"/>
                <a:cs typeface="+mn-cs"/>
              </a:rPr>
              <a:t>-</a:t>
            </a:r>
            <a:r>
              <a:rPr kumimoji="0" lang="en-US" sz="1400" b="1" i="0" u="none" strike="noStrike" kern="0" cap="none" spc="0" normalizeH="0" baseline="0" noProof="0">
                <a:ln>
                  <a:noFill/>
                </a:ln>
                <a:solidFill>
                  <a:srgbClr val="FFFFFF"/>
                </a:solidFill>
                <a:effectLst/>
                <a:uLnTx/>
                <a:uFillTx/>
                <a:latin typeface="Aptos"/>
                <a:ea typeface="+mn-ea"/>
                <a:cs typeface="+mn-cs"/>
              </a:rPr>
              <a:t>)</a:t>
            </a:r>
          </a:p>
        </p:txBody>
      </p:sp>
      <p:sp>
        <p:nvSpPr>
          <p:cNvPr id="19" name="Rectangle 18">
            <a:extLst>
              <a:ext uri="{FF2B5EF4-FFF2-40B4-BE49-F238E27FC236}">
                <a16:creationId xmlns:a16="http://schemas.microsoft.com/office/drawing/2014/main" id="{E2F42A63-2A6A-406A-8E50-1100060EAFF4}"/>
              </a:ext>
            </a:extLst>
          </p:cNvPr>
          <p:cNvSpPr>
            <a:spLocks/>
          </p:cNvSpPr>
          <p:nvPr/>
        </p:nvSpPr>
        <p:spPr>
          <a:xfrm>
            <a:off x="8024906" y="1584959"/>
            <a:ext cx="3594070" cy="561565"/>
          </a:xfrm>
          <a:prstGeom prst="rect">
            <a:avLst/>
          </a:prstGeom>
          <a:solidFill>
            <a:srgbClr val="19416B"/>
          </a:solidFill>
          <a:ln w="19050" cap="flat" cmpd="sng" algn="ctr">
            <a:noFill/>
            <a:prstDash val="solid"/>
            <a:miter lim="800000"/>
          </a:ln>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ptos"/>
                <a:ea typeface="+mn-ea"/>
                <a:cs typeface="+mn-cs"/>
              </a:rPr>
              <a:t>Serial Stim w/ Raji </a:t>
            </a:r>
            <a:br>
              <a:rPr kumimoji="0" lang="en-US" sz="1400" b="1" i="0" u="none" strike="noStrike" kern="0" cap="none" spc="0" normalizeH="0" baseline="0" noProof="0">
                <a:ln>
                  <a:noFill/>
                </a:ln>
                <a:solidFill>
                  <a:srgbClr val="FFFFFF"/>
                </a:solidFill>
                <a:effectLst/>
                <a:uLnTx/>
                <a:uFillTx/>
                <a:latin typeface="Aptos"/>
                <a:ea typeface="+mn-ea"/>
                <a:cs typeface="+mn-cs"/>
              </a:rPr>
            </a:br>
            <a:r>
              <a:rPr kumimoji="0" lang="en-US" sz="1400" b="1" i="0" u="none" strike="noStrike" kern="0" cap="none" spc="0" normalizeH="0" baseline="0" noProof="0">
                <a:ln>
                  <a:noFill/>
                </a:ln>
                <a:solidFill>
                  <a:srgbClr val="FFFFFF"/>
                </a:solidFill>
                <a:effectLst/>
                <a:uLnTx/>
                <a:uFillTx/>
                <a:latin typeface="Aptos"/>
                <a:ea typeface="+mn-ea"/>
                <a:cs typeface="+mn-cs"/>
              </a:rPr>
              <a:t>(</a:t>
            </a:r>
            <a:r>
              <a:rPr kumimoji="0" lang="en-US" sz="1400" b="0" i="0" u="none" strike="noStrike" kern="0" cap="none" spc="0" normalizeH="0" baseline="0" noProof="0">
                <a:ln>
                  <a:noFill/>
                </a:ln>
                <a:solidFill>
                  <a:srgbClr val="FFFFFF"/>
                </a:solidFill>
                <a:effectLst/>
                <a:uLnTx/>
                <a:uFillTx/>
                <a:latin typeface="Aptos"/>
                <a:ea typeface="+mn-ea"/>
                <a:cs typeface="+mn-cs"/>
              </a:rPr>
              <a:t>CD19</a:t>
            </a:r>
            <a:r>
              <a:rPr kumimoji="0" lang="en-US" sz="1400" b="0" i="0" u="none" strike="noStrike" kern="0" cap="none" spc="0" normalizeH="0" baseline="30000" noProof="0">
                <a:ln>
                  <a:noFill/>
                </a:ln>
                <a:solidFill>
                  <a:srgbClr val="FFFFFF"/>
                </a:solidFill>
                <a:effectLst/>
                <a:uLnTx/>
                <a:uFillTx/>
                <a:latin typeface="Aptos"/>
                <a:ea typeface="+mn-ea"/>
                <a:cs typeface="+mn-cs"/>
              </a:rPr>
              <a:t>-</a:t>
            </a:r>
            <a:r>
              <a:rPr kumimoji="0" lang="en-US" sz="1400" b="0" i="0" u="none" strike="noStrike" kern="0" cap="none" spc="0" normalizeH="0" baseline="0" noProof="0">
                <a:ln>
                  <a:noFill/>
                </a:ln>
                <a:solidFill>
                  <a:srgbClr val="FFFFFF"/>
                </a:solidFill>
                <a:effectLst/>
                <a:uLnTx/>
                <a:uFillTx/>
                <a:latin typeface="Aptos"/>
                <a:ea typeface="+mn-ea"/>
                <a:cs typeface="+mn-cs"/>
              </a:rPr>
              <a:t>,</a:t>
            </a:r>
            <a:r>
              <a:rPr kumimoji="0" lang="en-US" sz="1400" b="1" i="0" u="none" strike="noStrike" kern="0" cap="none" spc="0" normalizeH="0" baseline="0" noProof="0">
                <a:ln>
                  <a:noFill/>
                </a:ln>
                <a:solidFill>
                  <a:srgbClr val="FFFFFF"/>
                </a:solidFill>
                <a:effectLst/>
                <a:uLnTx/>
                <a:uFillTx/>
                <a:latin typeface="Aptos"/>
                <a:ea typeface="+mn-ea"/>
                <a:cs typeface="+mn-cs"/>
              </a:rPr>
              <a:t> CD20</a:t>
            </a:r>
            <a:r>
              <a:rPr kumimoji="0" lang="en-US" sz="1400" b="1" i="0" u="none" strike="noStrike" kern="0" cap="none" spc="0" normalizeH="0" baseline="30000" noProof="0">
                <a:ln>
                  <a:noFill/>
                </a:ln>
                <a:solidFill>
                  <a:srgbClr val="FFFFFF"/>
                </a:solidFill>
                <a:effectLst/>
                <a:uLnTx/>
                <a:uFillTx/>
                <a:latin typeface="Aptos"/>
                <a:ea typeface="+mn-ea"/>
                <a:cs typeface="+mn-cs"/>
              </a:rPr>
              <a:t>+</a:t>
            </a:r>
            <a:r>
              <a:rPr kumimoji="0" lang="en-US" sz="1400" b="0" i="0" u="none" strike="noStrike" kern="0" cap="none" spc="0" normalizeH="0" baseline="0" noProof="0">
                <a:ln>
                  <a:noFill/>
                </a:ln>
                <a:solidFill>
                  <a:srgbClr val="FFFFFF"/>
                </a:solidFill>
                <a:effectLst/>
                <a:uLnTx/>
                <a:uFillTx/>
                <a:latin typeface="Aptos"/>
                <a:ea typeface="+mn-ea"/>
                <a:cs typeface="+mn-cs"/>
              </a:rPr>
              <a:t>, CD22</a:t>
            </a:r>
            <a:r>
              <a:rPr kumimoji="0" lang="en-US" sz="1400" b="0" i="0" u="none" strike="noStrike" kern="0" cap="none" spc="0" normalizeH="0" baseline="30000" noProof="0">
                <a:ln>
                  <a:noFill/>
                </a:ln>
                <a:solidFill>
                  <a:srgbClr val="FFFFFF"/>
                </a:solidFill>
                <a:effectLst/>
                <a:uLnTx/>
                <a:uFillTx/>
                <a:latin typeface="Aptos"/>
                <a:ea typeface="+mn-ea"/>
                <a:cs typeface="+mn-cs"/>
              </a:rPr>
              <a:t>-</a:t>
            </a:r>
            <a:r>
              <a:rPr kumimoji="0" lang="en-US" sz="1400" b="1" i="0" u="none" strike="noStrike" kern="0" cap="none" spc="0" normalizeH="0" baseline="0" noProof="0">
                <a:ln>
                  <a:noFill/>
                </a:ln>
                <a:solidFill>
                  <a:srgbClr val="FFFFFF"/>
                </a:solidFill>
                <a:effectLst/>
                <a:uLnTx/>
                <a:uFillTx/>
                <a:latin typeface="Aptos"/>
                <a:ea typeface="+mn-ea"/>
                <a:cs typeface="+mn-cs"/>
              </a:rPr>
              <a:t>)</a:t>
            </a:r>
          </a:p>
        </p:txBody>
      </p:sp>
      <p:grpSp>
        <p:nvGrpSpPr>
          <p:cNvPr id="2" name="Group 1">
            <a:extLst>
              <a:ext uri="{FF2B5EF4-FFF2-40B4-BE49-F238E27FC236}">
                <a16:creationId xmlns:a16="http://schemas.microsoft.com/office/drawing/2014/main" id="{47508B07-E46D-3509-0AE3-3A5E3E6BC90D}"/>
              </a:ext>
            </a:extLst>
          </p:cNvPr>
          <p:cNvGrpSpPr/>
          <p:nvPr/>
        </p:nvGrpSpPr>
        <p:grpSpPr>
          <a:xfrm>
            <a:off x="573025" y="2186157"/>
            <a:ext cx="3594069" cy="3692937"/>
            <a:chOff x="573025" y="2186157"/>
            <a:chExt cx="3594069" cy="3692937"/>
          </a:xfrm>
        </p:grpSpPr>
        <p:sp>
          <p:nvSpPr>
            <p:cNvPr id="91" name="TextBox 90">
              <a:extLst>
                <a:ext uri="{FF2B5EF4-FFF2-40B4-BE49-F238E27FC236}">
                  <a16:creationId xmlns:a16="http://schemas.microsoft.com/office/drawing/2014/main" id="{8C9E2000-5632-4992-8525-84FAD703046B}"/>
                </a:ext>
              </a:extLst>
            </p:cNvPr>
            <p:cNvSpPr txBox="1"/>
            <p:nvPr/>
          </p:nvSpPr>
          <p:spPr>
            <a:xfrm rot="16200000">
              <a:off x="165862" y="3418146"/>
              <a:ext cx="968214" cy="15388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rPr>
                <a:t>Tumor cells / well</a:t>
              </a:r>
              <a:endParaRPr kumimoji="0" lang="en-IN" sz="1000" b="1" i="0" u="none" strike="noStrike" kern="0" cap="none" spc="0" normalizeH="0" baseline="0" noProof="0">
                <a:ln>
                  <a:noFill/>
                </a:ln>
                <a:solidFill>
                  <a:srgbClr val="000000"/>
                </a:solidFill>
                <a:effectLst/>
                <a:uLnTx/>
                <a:uFillTx/>
              </a:endParaRPr>
            </a:p>
          </p:txBody>
        </p:sp>
        <p:sp>
          <p:nvSpPr>
            <p:cNvPr id="92" name="TextBox 91">
              <a:extLst>
                <a:ext uri="{FF2B5EF4-FFF2-40B4-BE49-F238E27FC236}">
                  <a16:creationId xmlns:a16="http://schemas.microsoft.com/office/drawing/2014/main" id="{F39D47CA-BC9C-4DC0-8DC5-9AC144CC8738}"/>
                </a:ext>
              </a:extLst>
            </p:cNvPr>
            <p:cNvSpPr txBox="1"/>
            <p:nvPr/>
          </p:nvSpPr>
          <p:spPr>
            <a:xfrm>
              <a:off x="2184017" y="4832902"/>
              <a:ext cx="443598" cy="123111"/>
            </a:xfrm>
            <a:prstGeom prst="rect">
              <a:avLst/>
            </a:prstGeom>
            <a:solidFill>
              <a:srgbClr val="FFFFFF"/>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rPr>
                <a:t>Days</a:t>
              </a:r>
              <a:endParaRPr kumimoji="0" lang="en-IN" sz="800" b="1" i="0" u="none" strike="noStrike" kern="0" cap="none" spc="0" normalizeH="0" baseline="0" noProof="0">
                <a:ln>
                  <a:noFill/>
                </a:ln>
                <a:solidFill>
                  <a:srgbClr val="000000"/>
                </a:solidFill>
                <a:effectLst/>
                <a:uLnTx/>
                <a:uFillTx/>
              </a:endParaRPr>
            </a:p>
          </p:txBody>
        </p:sp>
        <p:sp>
          <p:nvSpPr>
            <p:cNvPr id="97" name="TextBox 96">
              <a:extLst>
                <a:ext uri="{FF2B5EF4-FFF2-40B4-BE49-F238E27FC236}">
                  <a16:creationId xmlns:a16="http://schemas.microsoft.com/office/drawing/2014/main" id="{2EB35386-0269-46F0-A79A-D6823F65D0C3}"/>
                </a:ext>
              </a:extLst>
            </p:cNvPr>
            <p:cNvSpPr txBox="1"/>
            <p:nvPr/>
          </p:nvSpPr>
          <p:spPr>
            <a:xfrm>
              <a:off x="2250818" y="5324424"/>
              <a:ext cx="607539" cy="123111"/>
            </a:xfrm>
            <a:prstGeom prst="rect">
              <a:avLst/>
            </a:prstGeom>
            <a:solidFill>
              <a:srgbClr val="FFFFFF"/>
            </a:solid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rPr>
                <a:t>Control (NTD)</a:t>
              </a:r>
              <a:endParaRPr kumimoji="0" lang="en-IN" sz="800" b="0" i="0" u="none" strike="noStrike" kern="0" cap="none" spc="0" normalizeH="0" baseline="0" noProof="0">
                <a:ln>
                  <a:noFill/>
                </a:ln>
                <a:solidFill>
                  <a:srgbClr val="000000"/>
                </a:solidFill>
                <a:effectLst/>
                <a:uLnTx/>
                <a:uFillTx/>
              </a:endParaRPr>
            </a:p>
          </p:txBody>
        </p:sp>
        <p:sp>
          <p:nvSpPr>
            <p:cNvPr id="98" name="TextBox 97">
              <a:extLst>
                <a:ext uri="{FF2B5EF4-FFF2-40B4-BE49-F238E27FC236}">
                  <a16:creationId xmlns:a16="http://schemas.microsoft.com/office/drawing/2014/main" id="{C55E8E97-A313-47C5-900F-05FA880113B5}"/>
                </a:ext>
              </a:extLst>
            </p:cNvPr>
            <p:cNvSpPr txBox="1"/>
            <p:nvPr/>
          </p:nvSpPr>
          <p:spPr>
            <a:xfrm>
              <a:off x="2250818" y="5540203"/>
              <a:ext cx="464871" cy="123111"/>
            </a:xfrm>
            <a:prstGeom prst="rect">
              <a:avLst/>
            </a:prstGeom>
            <a:solidFill>
              <a:srgbClr val="FFFFFF"/>
            </a:solid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rPr>
                <a:t>CD22 CAR</a:t>
              </a:r>
            </a:p>
          </p:txBody>
        </p:sp>
        <p:sp>
          <p:nvSpPr>
            <p:cNvPr id="99" name="TextBox 98">
              <a:extLst>
                <a:ext uri="{FF2B5EF4-FFF2-40B4-BE49-F238E27FC236}">
                  <a16:creationId xmlns:a16="http://schemas.microsoft.com/office/drawing/2014/main" id="{62D4BFE5-2B3A-422F-ADF6-D37B90A6069F}"/>
                </a:ext>
              </a:extLst>
            </p:cNvPr>
            <p:cNvSpPr txBox="1"/>
            <p:nvPr/>
          </p:nvSpPr>
          <p:spPr>
            <a:xfrm>
              <a:off x="2250818" y="5755983"/>
              <a:ext cx="392736" cy="123111"/>
            </a:xfrm>
            <a:prstGeom prst="rect">
              <a:avLst/>
            </a:prstGeom>
            <a:solidFill>
              <a:srgbClr val="FFFFFF"/>
            </a:solid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rPr>
                <a:t>CAR-023</a:t>
              </a:r>
            </a:p>
          </p:txBody>
        </p:sp>
        <p:grpSp>
          <p:nvGrpSpPr>
            <p:cNvPr id="100" name="Group 99">
              <a:extLst>
                <a:ext uri="{FF2B5EF4-FFF2-40B4-BE49-F238E27FC236}">
                  <a16:creationId xmlns:a16="http://schemas.microsoft.com/office/drawing/2014/main" id="{71387078-36C6-463F-9F83-9801127CC469}"/>
                </a:ext>
              </a:extLst>
            </p:cNvPr>
            <p:cNvGrpSpPr/>
            <p:nvPr/>
          </p:nvGrpSpPr>
          <p:grpSpPr>
            <a:xfrm>
              <a:off x="1881764" y="5358547"/>
              <a:ext cx="256032" cy="54864"/>
              <a:chOff x="1154184" y="5481192"/>
              <a:chExt cx="256032" cy="54864"/>
            </a:xfrm>
          </p:grpSpPr>
          <p:cxnSp>
            <p:nvCxnSpPr>
              <p:cNvPr id="101" name="Straight Connector 100">
                <a:extLst>
                  <a:ext uri="{FF2B5EF4-FFF2-40B4-BE49-F238E27FC236}">
                    <a16:creationId xmlns:a16="http://schemas.microsoft.com/office/drawing/2014/main" id="{B2628B43-FCB6-4EE6-BA55-4357C09428ED}"/>
                  </a:ext>
                </a:extLst>
              </p:cNvPr>
              <p:cNvCxnSpPr>
                <a:cxnSpLocks/>
              </p:cNvCxnSpPr>
              <p:nvPr/>
            </p:nvCxnSpPr>
            <p:spPr>
              <a:xfrm>
                <a:off x="1154184" y="5508624"/>
                <a:ext cx="256032" cy="0"/>
              </a:xfrm>
              <a:prstGeom prst="line">
                <a:avLst/>
              </a:prstGeom>
              <a:ln w="19050">
                <a:solidFill>
                  <a:srgbClr val="19416B"/>
                </a:solidFill>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id="{AD44753C-6BEC-4959-A561-550B78BF6676}"/>
                  </a:ext>
                </a:extLst>
              </p:cNvPr>
              <p:cNvSpPr/>
              <p:nvPr/>
            </p:nvSpPr>
            <p:spPr>
              <a:xfrm>
                <a:off x="1254768" y="5481192"/>
                <a:ext cx="54864" cy="54864"/>
              </a:xfrm>
              <a:prstGeom prst="ellipse">
                <a:avLst/>
              </a:prstGeom>
              <a:solidFill>
                <a:srgbClr val="194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A620B4C2-AEE1-4D1F-9BF1-10AE8CFEEB12}"/>
                </a:ext>
              </a:extLst>
            </p:cNvPr>
            <p:cNvGrpSpPr/>
            <p:nvPr/>
          </p:nvGrpSpPr>
          <p:grpSpPr>
            <a:xfrm>
              <a:off x="1891467" y="5574326"/>
              <a:ext cx="256032" cy="54864"/>
              <a:chOff x="1557250" y="5481192"/>
              <a:chExt cx="256032" cy="54864"/>
            </a:xfrm>
          </p:grpSpPr>
          <p:cxnSp>
            <p:nvCxnSpPr>
              <p:cNvPr id="104" name="Straight Connector 103">
                <a:extLst>
                  <a:ext uri="{FF2B5EF4-FFF2-40B4-BE49-F238E27FC236}">
                    <a16:creationId xmlns:a16="http://schemas.microsoft.com/office/drawing/2014/main" id="{0FBBBF73-0634-46D6-B4DA-4FC27437E2C7}"/>
                  </a:ext>
                </a:extLst>
              </p:cNvPr>
              <p:cNvCxnSpPr>
                <a:cxnSpLocks/>
              </p:cNvCxnSpPr>
              <p:nvPr/>
            </p:nvCxnSpPr>
            <p:spPr>
              <a:xfrm>
                <a:off x="1557250" y="5508624"/>
                <a:ext cx="256032" cy="0"/>
              </a:xfrm>
              <a:prstGeom prst="line">
                <a:avLst/>
              </a:prstGeom>
              <a:ln w="19050">
                <a:solidFill>
                  <a:srgbClr val="A95AA1"/>
                </a:solidFill>
              </a:ln>
            </p:spPr>
            <p:style>
              <a:lnRef idx="1">
                <a:schemeClr val="accent1"/>
              </a:lnRef>
              <a:fillRef idx="0">
                <a:schemeClr val="accent1"/>
              </a:fillRef>
              <a:effectRef idx="0">
                <a:schemeClr val="accent1"/>
              </a:effectRef>
              <a:fontRef idx="minor">
                <a:schemeClr val="tx1"/>
              </a:fontRef>
            </p:style>
          </p:cxnSp>
          <p:sp>
            <p:nvSpPr>
              <p:cNvPr id="105" name="Isosceles Triangle 104">
                <a:extLst>
                  <a:ext uri="{FF2B5EF4-FFF2-40B4-BE49-F238E27FC236}">
                    <a16:creationId xmlns:a16="http://schemas.microsoft.com/office/drawing/2014/main" id="{7428CB96-36D1-4462-A83B-2B56BF3F8076}"/>
                  </a:ext>
                </a:extLst>
              </p:cNvPr>
              <p:cNvSpPr/>
              <p:nvPr/>
            </p:nvSpPr>
            <p:spPr>
              <a:xfrm>
                <a:off x="1657834" y="5481192"/>
                <a:ext cx="54864" cy="54864"/>
              </a:xfrm>
              <a:prstGeom prst="triangle">
                <a:avLst/>
              </a:prstGeom>
              <a:solidFill>
                <a:srgbClr val="A95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a16="http://schemas.microsoft.com/office/drawing/2014/main" id="{1DA88D8E-85F0-47E6-9490-346C3EFDD4CA}"/>
                </a:ext>
              </a:extLst>
            </p:cNvPr>
            <p:cNvGrpSpPr/>
            <p:nvPr/>
          </p:nvGrpSpPr>
          <p:grpSpPr>
            <a:xfrm>
              <a:off x="1886477" y="5790106"/>
              <a:ext cx="256032" cy="54864"/>
              <a:chOff x="1929275" y="5481192"/>
              <a:chExt cx="256032" cy="54864"/>
            </a:xfrm>
          </p:grpSpPr>
          <p:cxnSp>
            <p:nvCxnSpPr>
              <p:cNvPr id="107" name="Straight Connector 106">
                <a:extLst>
                  <a:ext uri="{FF2B5EF4-FFF2-40B4-BE49-F238E27FC236}">
                    <a16:creationId xmlns:a16="http://schemas.microsoft.com/office/drawing/2014/main" id="{6E00A830-8CB8-44E9-BC6E-00888DD43B0E}"/>
                  </a:ext>
                </a:extLst>
              </p:cNvPr>
              <p:cNvCxnSpPr>
                <a:cxnSpLocks/>
              </p:cNvCxnSpPr>
              <p:nvPr/>
            </p:nvCxnSpPr>
            <p:spPr>
              <a:xfrm>
                <a:off x="1929275" y="5508624"/>
                <a:ext cx="256032" cy="0"/>
              </a:xfrm>
              <a:prstGeom prst="line">
                <a:avLst/>
              </a:prstGeom>
              <a:ln w="19050">
                <a:solidFill>
                  <a:srgbClr val="FF8000"/>
                </a:solidFill>
              </a:ln>
            </p:spPr>
            <p:style>
              <a:lnRef idx="1">
                <a:schemeClr val="accent1"/>
              </a:lnRef>
              <a:fillRef idx="0">
                <a:schemeClr val="accent1"/>
              </a:fillRef>
              <a:effectRef idx="0">
                <a:schemeClr val="accent1"/>
              </a:effectRef>
              <a:fontRef idx="minor">
                <a:schemeClr val="tx1"/>
              </a:fontRef>
            </p:style>
          </p:cxnSp>
          <p:sp>
            <p:nvSpPr>
              <p:cNvPr id="108" name="Flowchart: Decision 107">
                <a:extLst>
                  <a:ext uri="{FF2B5EF4-FFF2-40B4-BE49-F238E27FC236}">
                    <a16:creationId xmlns:a16="http://schemas.microsoft.com/office/drawing/2014/main" id="{7370E71B-27C2-4AE4-BE62-3787B24C6FDB}"/>
                  </a:ext>
                </a:extLst>
              </p:cNvPr>
              <p:cNvSpPr/>
              <p:nvPr/>
            </p:nvSpPr>
            <p:spPr>
              <a:xfrm>
                <a:off x="2029859" y="5481192"/>
                <a:ext cx="54864" cy="54864"/>
              </a:xfrm>
              <a:prstGeom prst="flowChartDecision">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33" name="Chart 132">
              <a:extLst>
                <a:ext uri="{FF2B5EF4-FFF2-40B4-BE49-F238E27FC236}">
                  <a16:creationId xmlns:a16="http://schemas.microsoft.com/office/drawing/2014/main" id="{BEAD462C-1D83-446C-BD20-8D2F9280A9E5}"/>
                </a:ext>
              </a:extLst>
            </p:cNvPr>
            <p:cNvGraphicFramePr/>
            <p:nvPr>
              <p:extLst>
                <p:ext uri="{D42A27DB-BD31-4B8C-83A1-F6EECF244321}">
                  <p14:modId xmlns:p14="http://schemas.microsoft.com/office/powerpoint/2010/main" val="1340903632"/>
                </p:ext>
              </p:extLst>
            </p:nvPr>
          </p:nvGraphicFramePr>
          <p:xfrm>
            <a:off x="741679" y="2186157"/>
            <a:ext cx="3425415" cy="2617866"/>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5" name="Group 4">
            <a:extLst>
              <a:ext uri="{FF2B5EF4-FFF2-40B4-BE49-F238E27FC236}">
                <a16:creationId xmlns:a16="http://schemas.microsoft.com/office/drawing/2014/main" id="{2A8E9D66-0B94-7391-B805-903AE92BB241}"/>
              </a:ext>
            </a:extLst>
          </p:cNvPr>
          <p:cNvGrpSpPr/>
          <p:nvPr/>
        </p:nvGrpSpPr>
        <p:grpSpPr>
          <a:xfrm>
            <a:off x="4249182" y="2186157"/>
            <a:ext cx="3643854" cy="3692937"/>
            <a:chOff x="4249182" y="2186157"/>
            <a:chExt cx="3643854" cy="3692937"/>
          </a:xfrm>
        </p:grpSpPr>
        <p:sp>
          <p:nvSpPr>
            <p:cNvPr id="94" name="TextBox 93">
              <a:extLst>
                <a:ext uri="{FF2B5EF4-FFF2-40B4-BE49-F238E27FC236}">
                  <a16:creationId xmlns:a16="http://schemas.microsoft.com/office/drawing/2014/main" id="{AEE119A3-84BD-4A0D-8B89-E4F44D540614}"/>
                </a:ext>
              </a:extLst>
            </p:cNvPr>
            <p:cNvSpPr txBox="1"/>
            <p:nvPr/>
          </p:nvSpPr>
          <p:spPr>
            <a:xfrm>
              <a:off x="5931411" y="4832902"/>
              <a:ext cx="301264" cy="123111"/>
            </a:xfrm>
            <a:prstGeom prst="rect">
              <a:avLst/>
            </a:prstGeom>
            <a:solidFill>
              <a:srgbClr val="FFFFFF"/>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rPr>
                <a:t>Days</a:t>
              </a:r>
              <a:endParaRPr kumimoji="0" lang="en-IN" sz="800" b="1" i="0" u="none" strike="noStrike" kern="0" cap="none" spc="0" normalizeH="0" baseline="0" noProof="0">
                <a:ln>
                  <a:noFill/>
                </a:ln>
                <a:solidFill>
                  <a:srgbClr val="000000"/>
                </a:solidFill>
                <a:effectLst/>
                <a:uLnTx/>
                <a:uFillTx/>
              </a:endParaRPr>
            </a:p>
          </p:txBody>
        </p:sp>
        <p:grpSp>
          <p:nvGrpSpPr>
            <p:cNvPr id="3" name="Group 2">
              <a:extLst>
                <a:ext uri="{FF2B5EF4-FFF2-40B4-BE49-F238E27FC236}">
                  <a16:creationId xmlns:a16="http://schemas.microsoft.com/office/drawing/2014/main" id="{4D738B53-2515-BB48-5C9B-01844C4150BC}"/>
                </a:ext>
              </a:extLst>
            </p:cNvPr>
            <p:cNvGrpSpPr/>
            <p:nvPr/>
          </p:nvGrpSpPr>
          <p:grpSpPr>
            <a:xfrm>
              <a:off x="4249182" y="2186157"/>
              <a:ext cx="3643854" cy="3692937"/>
              <a:chOff x="4249182" y="2186157"/>
              <a:chExt cx="3643854" cy="3692937"/>
            </a:xfrm>
          </p:grpSpPr>
          <p:sp>
            <p:nvSpPr>
              <p:cNvPr id="93" name="TextBox 92">
                <a:extLst>
                  <a:ext uri="{FF2B5EF4-FFF2-40B4-BE49-F238E27FC236}">
                    <a16:creationId xmlns:a16="http://schemas.microsoft.com/office/drawing/2014/main" id="{597922AF-07CB-4570-B833-A43AD6BDA56E}"/>
                  </a:ext>
                </a:extLst>
              </p:cNvPr>
              <p:cNvSpPr txBox="1"/>
              <p:nvPr/>
            </p:nvSpPr>
            <p:spPr>
              <a:xfrm rot="16200000">
                <a:off x="3842019" y="3491944"/>
                <a:ext cx="968214" cy="15388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rPr>
                  <a:t>Tumor cells / well</a:t>
                </a:r>
                <a:endParaRPr kumimoji="0" lang="en-IN" sz="1000" b="1" i="0" u="none" strike="noStrike" kern="0" cap="none" spc="0" normalizeH="0" baseline="0" noProof="0" dirty="0">
                  <a:ln>
                    <a:noFill/>
                  </a:ln>
                  <a:solidFill>
                    <a:srgbClr val="000000"/>
                  </a:solidFill>
                  <a:effectLst/>
                  <a:uLnTx/>
                  <a:uFillTx/>
                </a:endParaRPr>
              </a:p>
            </p:txBody>
          </p:sp>
          <p:sp>
            <p:nvSpPr>
              <p:cNvPr id="109" name="TextBox 108">
                <a:extLst>
                  <a:ext uri="{FF2B5EF4-FFF2-40B4-BE49-F238E27FC236}">
                    <a16:creationId xmlns:a16="http://schemas.microsoft.com/office/drawing/2014/main" id="{C920C074-9D34-4EDF-830A-8D9B90474613}"/>
                  </a:ext>
                </a:extLst>
              </p:cNvPr>
              <p:cNvSpPr txBox="1"/>
              <p:nvPr/>
            </p:nvSpPr>
            <p:spPr>
              <a:xfrm>
                <a:off x="5976759" y="5324424"/>
                <a:ext cx="572273" cy="123111"/>
              </a:xfrm>
              <a:prstGeom prst="rect">
                <a:avLst/>
              </a:prstGeom>
              <a:solidFill>
                <a:srgbClr val="FFFFFF"/>
              </a:solid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rPr>
                  <a:t>Control (NTD)</a:t>
                </a:r>
              </a:p>
            </p:txBody>
          </p:sp>
          <p:sp>
            <p:nvSpPr>
              <p:cNvPr id="110" name="TextBox 109">
                <a:extLst>
                  <a:ext uri="{FF2B5EF4-FFF2-40B4-BE49-F238E27FC236}">
                    <a16:creationId xmlns:a16="http://schemas.microsoft.com/office/drawing/2014/main" id="{E8B634AB-BA50-4F20-B843-1F3C50FB2283}"/>
                  </a:ext>
                </a:extLst>
              </p:cNvPr>
              <p:cNvSpPr txBox="1"/>
              <p:nvPr/>
            </p:nvSpPr>
            <p:spPr>
              <a:xfrm>
                <a:off x="5976759" y="5540203"/>
                <a:ext cx="411972" cy="123111"/>
              </a:xfrm>
              <a:prstGeom prst="rect">
                <a:avLst/>
              </a:prstGeom>
              <a:solidFill>
                <a:srgbClr val="FFFFFF"/>
              </a:solid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rPr>
                  <a:t>CD19 CAR</a:t>
                </a:r>
              </a:p>
            </p:txBody>
          </p:sp>
          <p:sp>
            <p:nvSpPr>
              <p:cNvPr id="111" name="TextBox 110">
                <a:extLst>
                  <a:ext uri="{FF2B5EF4-FFF2-40B4-BE49-F238E27FC236}">
                    <a16:creationId xmlns:a16="http://schemas.microsoft.com/office/drawing/2014/main" id="{C50B9683-31B2-4435-A4B5-225CDFF6CEF8}"/>
                  </a:ext>
                </a:extLst>
              </p:cNvPr>
              <p:cNvSpPr txBox="1"/>
              <p:nvPr/>
            </p:nvSpPr>
            <p:spPr>
              <a:xfrm>
                <a:off x="5976759" y="5755983"/>
                <a:ext cx="355867" cy="123111"/>
              </a:xfrm>
              <a:prstGeom prst="rect">
                <a:avLst/>
              </a:prstGeom>
              <a:solidFill>
                <a:srgbClr val="FFFFFF"/>
              </a:solid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rPr>
                  <a:t>CAR-023</a:t>
                </a:r>
              </a:p>
            </p:txBody>
          </p:sp>
          <p:grpSp>
            <p:nvGrpSpPr>
              <p:cNvPr id="112" name="Group 111">
                <a:extLst>
                  <a:ext uri="{FF2B5EF4-FFF2-40B4-BE49-F238E27FC236}">
                    <a16:creationId xmlns:a16="http://schemas.microsoft.com/office/drawing/2014/main" id="{AE88FF7B-F6C8-48BC-B046-3C0D8D0E9EEA}"/>
                  </a:ext>
                </a:extLst>
              </p:cNvPr>
              <p:cNvGrpSpPr/>
              <p:nvPr/>
            </p:nvGrpSpPr>
            <p:grpSpPr>
              <a:xfrm>
                <a:off x="5607705" y="5358547"/>
                <a:ext cx="256032" cy="54864"/>
                <a:chOff x="1154184" y="5481192"/>
                <a:chExt cx="256032" cy="54864"/>
              </a:xfrm>
            </p:grpSpPr>
            <p:cxnSp>
              <p:nvCxnSpPr>
                <p:cNvPr id="113" name="Straight Connector 112">
                  <a:extLst>
                    <a:ext uri="{FF2B5EF4-FFF2-40B4-BE49-F238E27FC236}">
                      <a16:creationId xmlns:a16="http://schemas.microsoft.com/office/drawing/2014/main" id="{218F3272-EE4C-49A3-AEF1-C95A80341BAA}"/>
                    </a:ext>
                  </a:extLst>
                </p:cNvPr>
                <p:cNvCxnSpPr>
                  <a:cxnSpLocks/>
                </p:cNvCxnSpPr>
                <p:nvPr/>
              </p:nvCxnSpPr>
              <p:spPr>
                <a:xfrm>
                  <a:off x="1154184" y="5508624"/>
                  <a:ext cx="256032" cy="0"/>
                </a:xfrm>
                <a:prstGeom prst="line">
                  <a:avLst/>
                </a:prstGeom>
                <a:ln w="19050">
                  <a:solidFill>
                    <a:srgbClr val="19416B"/>
                  </a:solidFill>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F234BABC-87C0-4C16-B62D-7071C9CF0FB7}"/>
                    </a:ext>
                  </a:extLst>
                </p:cNvPr>
                <p:cNvSpPr/>
                <p:nvPr/>
              </p:nvSpPr>
              <p:spPr>
                <a:xfrm>
                  <a:off x="1254768" y="5481192"/>
                  <a:ext cx="54864" cy="54864"/>
                </a:xfrm>
                <a:prstGeom prst="ellipse">
                  <a:avLst/>
                </a:prstGeom>
                <a:solidFill>
                  <a:srgbClr val="194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433E80C9-833F-45D8-9CE1-7A345C739ECC}"/>
                  </a:ext>
                </a:extLst>
              </p:cNvPr>
              <p:cNvGrpSpPr/>
              <p:nvPr/>
            </p:nvGrpSpPr>
            <p:grpSpPr>
              <a:xfrm>
                <a:off x="5617408" y="5574326"/>
                <a:ext cx="256032" cy="54864"/>
                <a:chOff x="1557250" y="5481192"/>
                <a:chExt cx="256032" cy="54864"/>
              </a:xfrm>
            </p:grpSpPr>
            <p:cxnSp>
              <p:nvCxnSpPr>
                <p:cNvPr id="116" name="Straight Connector 115">
                  <a:extLst>
                    <a:ext uri="{FF2B5EF4-FFF2-40B4-BE49-F238E27FC236}">
                      <a16:creationId xmlns:a16="http://schemas.microsoft.com/office/drawing/2014/main" id="{5BD91B4C-89D4-4FD1-827C-FF3ECDC198D1}"/>
                    </a:ext>
                  </a:extLst>
                </p:cNvPr>
                <p:cNvCxnSpPr>
                  <a:cxnSpLocks/>
                </p:cNvCxnSpPr>
                <p:nvPr/>
              </p:nvCxnSpPr>
              <p:spPr>
                <a:xfrm>
                  <a:off x="1557250" y="5508624"/>
                  <a:ext cx="256032" cy="0"/>
                </a:xfrm>
                <a:prstGeom prst="line">
                  <a:avLst/>
                </a:prstGeom>
                <a:ln w="19050">
                  <a:solidFill>
                    <a:srgbClr val="85C0F9"/>
                  </a:solidFill>
                </a:ln>
              </p:spPr>
              <p:style>
                <a:lnRef idx="1">
                  <a:schemeClr val="accent1"/>
                </a:lnRef>
                <a:fillRef idx="0">
                  <a:schemeClr val="accent1"/>
                </a:fillRef>
                <a:effectRef idx="0">
                  <a:schemeClr val="accent1"/>
                </a:effectRef>
                <a:fontRef idx="minor">
                  <a:schemeClr val="tx1"/>
                </a:fontRef>
              </p:style>
            </p:cxnSp>
            <p:sp>
              <p:nvSpPr>
                <p:cNvPr id="117" name="Isosceles Triangle 116">
                  <a:extLst>
                    <a:ext uri="{FF2B5EF4-FFF2-40B4-BE49-F238E27FC236}">
                      <a16:creationId xmlns:a16="http://schemas.microsoft.com/office/drawing/2014/main" id="{E53C9DF2-BE33-43CE-86AC-3567DB1B879D}"/>
                    </a:ext>
                  </a:extLst>
                </p:cNvPr>
                <p:cNvSpPr/>
                <p:nvPr/>
              </p:nvSpPr>
              <p:spPr>
                <a:xfrm>
                  <a:off x="1657834" y="5481192"/>
                  <a:ext cx="54864" cy="54864"/>
                </a:xfrm>
                <a:prstGeom prst="triangle">
                  <a:avLst/>
                </a:prstGeom>
                <a:solidFill>
                  <a:srgbClr val="85C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675D4C72-C698-483F-8D04-8613EE9D311C}"/>
                  </a:ext>
                </a:extLst>
              </p:cNvPr>
              <p:cNvGrpSpPr/>
              <p:nvPr/>
            </p:nvGrpSpPr>
            <p:grpSpPr>
              <a:xfrm>
                <a:off x="5612418" y="5790106"/>
                <a:ext cx="256032" cy="54864"/>
                <a:chOff x="1929275" y="5481192"/>
                <a:chExt cx="256032" cy="54864"/>
              </a:xfrm>
            </p:grpSpPr>
            <p:cxnSp>
              <p:nvCxnSpPr>
                <p:cNvPr id="119" name="Straight Connector 118">
                  <a:extLst>
                    <a:ext uri="{FF2B5EF4-FFF2-40B4-BE49-F238E27FC236}">
                      <a16:creationId xmlns:a16="http://schemas.microsoft.com/office/drawing/2014/main" id="{E45F3449-0B57-4829-BA04-B19B31CE435E}"/>
                    </a:ext>
                  </a:extLst>
                </p:cNvPr>
                <p:cNvCxnSpPr>
                  <a:cxnSpLocks/>
                </p:cNvCxnSpPr>
                <p:nvPr/>
              </p:nvCxnSpPr>
              <p:spPr>
                <a:xfrm>
                  <a:off x="1929275" y="5508624"/>
                  <a:ext cx="256032" cy="0"/>
                </a:xfrm>
                <a:prstGeom prst="line">
                  <a:avLst/>
                </a:prstGeom>
                <a:ln w="19050">
                  <a:solidFill>
                    <a:srgbClr val="FF8000"/>
                  </a:solidFill>
                </a:ln>
              </p:spPr>
              <p:style>
                <a:lnRef idx="1">
                  <a:schemeClr val="accent1"/>
                </a:lnRef>
                <a:fillRef idx="0">
                  <a:schemeClr val="accent1"/>
                </a:fillRef>
                <a:effectRef idx="0">
                  <a:schemeClr val="accent1"/>
                </a:effectRef>
                <a:fontRef idx="minor">
                  <a:schemeClr val="tx1"/>
                </a:fontRef>
              </p:style>
            </p:cxnSp>
            <p:sp>
              <p:nvSpPr>
                <p:cNvPr id="120" name="Flowchart: Decision 119">
                  <a:extLst>
                    <a:ext uri="{FF2B5EF4-FFF2-40B4-BE49-F238E27FC236}">
                      <a16:creationId xmlns:a16="http://schemas.microsoft.com/office/drawing/2014/main" id="{64F29CD9-4309-4A5B-BECC-B141BEC7BA98}"/>
                    </a:ext>
                  </a:extLst>
                </p:cNvPr>
                <p:cNvSpPr/>
                <p:nvPr/>
              </p:nvSpPr>
              <p:spPr>
                <a:xfrm>
                  <a:off x="2029859" y="5481192"/>
                  <a:ext cx="54864" cy="54864"/>
                </a:xfrm>
                <a:prstGeom prst="flowChartDecision">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34" name="Chart 133">
                <a:extLst>
                  <a:ext uri="{FF2B5EF4-FFF2-40B4-BE49-F238E27FC236}">
                    <a16:creationId xmlns:a16="http://schemas.microsoft.com/office/drawing/2014/main" id="{F872B08A-71F1-419F-9D40-936C280F0F4E}"/>
                  </a:ext>
                </a:extLst>
              </p:cNvPr>
              <p:cNvGraphicFramePr/>
              <p:nvPr>
                <p:extLst>
                  <p:ext uri="{D42A27DB-BD31-4B8C-83A1-F6EECF244321}">
                    <p14:modId xmlns:p14="http://schemas.microsoft.com/office/powerpoint/2010/main" val="958614985"/>
                  </p:ext>
                </p:extLst>
              </p:nvPr>
            </p:nvGraphicFramePr>
            <p:xfrm>
              <a:off x="4467621" y="2186157"/>
              <a:ext cx="3425415" cy="2617866"/>
            </p:xfrm>
            <a:graphic>
              <a:graphicData uri="http://schemas.openxmlformats.org/drawingml/2006/chart">
                <c:chart xmlns:c="http://schemas.openxmlformats.org/drawingml/2006/chart" xmlns:r="http://schemas.openxmlformats.org/officeDocument/2006/relationships" r:id="rId7"/>
              </a:graphicData>
            </a:graphic>
          </p:graphicFrame>
        </p:grpSp>
      </p:grpSp>
      <p:grpSp>
        <p:nvGrpSpPr>
          <p:cNvPr id="4" name="Group 3">
            <a:extLst>
              <a:ext uri="{FF2B5EF4-FFF2-40B4-BE49-F238E27FC236}">
                <a16:creationId xmlns:a16="http://schemas.microsoft.com/office/drawing/2014/main" id="{576510E2-8F36-F1F9-29EF-F29956439151}"/>
              </a:ext>
            </a:extLst>
          </p:cNvPr>
          <p:cNvGrpSpPr/>
          <p:nvPr/>
        </p:nvGrpSpPr>
        <p:grpSpPr>
          <a:xfrm>
            <a:off x="8024906" y="2186156"/>
            <a:ext cx="3594070" cy="3692938"/>
            <a:chOff x="8024906" y="2186156"/>
            <a:chExt cx="3594070" cy="3692938"/>
          </a:xfrm>
        </p:grpSpPr>
        <p:sp>
          <p:nvSpPr>
            <p:cNvPr id="95" name="TextBox 94">
              <a:extLst>
                <a:ext uri="{FF2B5EF4-FFF2-40B4-BE49-F238E27FC236}">
                  <a16:creationId xmlns:a16="http://schemas.microsoft.com/office/drawing/2014/main" id="{A6A42C97-50D3-488E-A7F6-C51632495A82}"/>
                </a:ext>
              </a:extLst>
            </p:cNvPr>
            <p:cNvSpPr txBox="1"/>
            <p:nvPr/>
          </p:nvSpPr>
          <p:spPr>
            <a:xfrm rot="16200000">
              <a:off x="7617743" y="3491944"/>
              <a:ext cx="968214" cy="15388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rPr>
                <a:t>Tumor cells / well</a:t>
              </a:r>
              <a:endParaRPr kumimoji="0" lang="en-IN" sz="1000" b="1" i="0" u="none" strike="noStrike" kern="0" cap="none" spc="0" normalizeH="0" baseline="0" noProof="0">
                <a:ln>
                  <a:noFill/>
                </a:ln>
                <a:solidFill>
                  <a:srgbClr val="000000"/>
                </a:solidFill>
                <a:effectLst/>
                <a:uLnTx/>
                <a:uFillTx/>
              </a:endParaRPr>
            </a:p>
          </p:txBody>
        </p:sp>
        <p:sp>
          <p:nvSpPr>
            <p:cNvPr id="96" name="TextBox 95">
              <a:extLst>
                <a:ext uri="{FF2B5EF4-FFF2-40B4-BE49-F238E27FC236}">
                  <a16:creationId xmlns:a16="http://schemas.microsoft.com/office/drawing/2014/main" id="{4E22451E-2023-46CA-B04D-5D38130B5A0D}"/>
                </a:ext>
              </a:extLst>
            </p:cNvPr>
            <p:cNvSpPr txBox="1"/>
            <p:nvPr/>
          </p:nvSpPr>
          <p:spPr>
            <a:xfrm>
              <a:off x="9853955" y="4832902"/>
              <a:ext cx="324096" cy="123111"/>
            </a:xfrm>
            <a:prstGeom prst="rect">
              <a:avLst/>
            </a:prstGeom>
            <a:solidFill>
              <a:srgbClr val="FFFFFF"/>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rPr>
                <a:t>Days</a:t>
              </a:r>
              <a:endParaRPr kumimoji="0" lang="en-IN" sz="800" b="1" i="0" u="none" strike="noStrike" kern="0" cap="none" spc="0" normalizeH="0" baseline="0" noProof="0">
                <a:ln>
                  <a:noFill/>
                </a:ln>
                <a:solidFill>
                  <a:srgbClr val="000000"/>
                </a:solidFill>
                <a:effectLst/>
                <a:uLnTx/>
                <a:uFillTx/>
              </a:endParaRPr>
            </a:p>
          </p:txBody>
        </p:sp>
        <p:sp>
          <p:nvSpPr>
            <p:cNvPr id="121" name="TextBox 120">
              <a:extLst>
                <a:ext uri="{FF2B5EF4-FFF2-40B4-BE49-F238E27FC236}">
                  <a16:creationId xmlns:a16="http://schemas.microsoft.com/office/drawing/2014/main" id="{60921D10-4E97-4E48-933E-E6820192D087}"/>
                </a:ext>
              </a:extLst>
            </p:cNvPr>
            <p:cNvSpPr txBox="1"/>
            <p:nvPr/>
          </p:nvSpPr>
          <p:spPr>
            <a:xfrm>
              <a:off x="9720332" y="5324424"/>
              <a:ext cx="572273" cy="123111"/>
            </a:xfrm>
            <a:prstGeom prst="rect">
              <a:avLst/>
            </a:prstGeom>
            <a:solidFill>
              <a:srgbClr val="FFFFFF"/>
            </a:solid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rPr>
                <a:t>Control (NTD)</a:t>
              </a:r>
            </a:p>
          </p:txBody>
        </p:sp>
        <p:sp>
          <p:nvSpPr>
            <p:cNvPr id="122" name="TextBox 121">
              <a:extLst>
                <a:ext uri="{FF2B5EF4-FFF2-40B4-BE49-F238E27FC236}">
                  <a16:creationId xmlns:a16="http://schemas.microsoft.com/office/drawing/2014/main" id="{5D78EFBC-F71B-4B94-98B3-AD35B340BDF1}"/>
                </a:ext>
              </a:extLst>
            </p:cNvPr>
            <p:cNvSpPr txBox="1"/>
            <p:nvPr/>
          </p:nvSpPr>
          <p:spPr>
            <a:xfrm>
              <a:off x="9720332" y="5540203"/>
              <a:ext cx="411972" cy="123111"/>
            </a:xfrm>
            <a:prstGeom prst="rect">
              <a:avLst/>
            </a:prstGeom>
            <a:solidFill>
              <a:srgbClr val="FFFFFF"/>
            </a:solid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rPr>
                <a:t>CD20 CAR</a:t>
              </a:r>
            </a:p>
          </p:txBody>
        </p:sp>
        <p:sp>
          <p:nvSpPr>
            <p:cNvPr id="123" name="TextBox 122">
              <a:extLst>
                <a:ext uri="{FF2B5EF4-FFF2-40B4-BE49-F238E27FC236}">
                  <a16:creationId xmlns:a16="http://schemas.microsoft.com/office/drawing/2014/main" id="{B2F691E1-2083-4611-9D10-0C0E4141AED9}"/>
                </a:ext>
              </a:extLst>
            </p:cNvPr>
            <p:cNvSpPr txBox="1"/>
            <p:nvPr/>
          </p:nvSpPr>
          <p:spPr>
            <a:xfrm>
              <a:off x="9720332" y="5755983"/>
              <a:ext cx="355867" cy="123111"/>
            </a:xfrm>
            <a:prstGeom prst="rect">
              <a:avLst/>
            </a:prstGeom>
            <a:solidFill>
              <a:srgbClr val="FFFFFF"/>
            </a:solid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rPr>
                <a:t>CAR-023</a:t>
              </a:r>
            </a:p>
          </p:txBody>
        </p:sp>
        <p:grpSp>
          <p:nvGrpSpPr>
            <p:cNvPr id="124" name="Group 123">
              <a:extLst>
                <a:ext uri="{FF2B5EF4-FFF2-40B4-BE49-F238E27FC236}">
                  <a16:creationId xmlns:a16="http://schemas.microsoft.com/office/drawing/2014/main" id="{98BCB6D4-56C6-4C67-BD51-BCEAA4A1E362}"/>
                </a:ext>
              </a:extLst>
            </p:cNvPr>
            <p:cNvGrpSpPr/>
            <p:nvPr/>
          </p:nvGrpSpPr>
          <p:grpSpPr>
            <a:xfrm>
              <a:off x="9351278" y="5358547"/>
              <a:ext cx="256032" cy="54864"/>
              <a:chOff x="1154184" y="5481192"/>
              <a:chExt cx="256032" cy="54864"/>
            </a:xfrm>
          </p:grpSpPr>
          <p:cxnSp>
            <p:nvCxnSpPr>
              <p:cNvPr id="125" name="Straight Connector 124">
                <a:extLst>
                  <a:ext uri="{FF2B5EF4-FFF2-40B4-BE49-F238E27FC236}">
                    <a16:creationId xmlns:a16="http://schemas.microsoft.com/office/drawing/2014/main" id="{F2305EC3-1204-4A02-AD32-E32152E72D61}"/>
                  </a:ext>
                </a:extLst>
              </p:cNvPr>
              <p:cNvCxnSpPr>
                <a:cxnSpLocks/>
              </p:cNvCxnSpPr>
              <p:nvPr/>
            </p:nvCxnSpPr>
            <p:spPr>
              <a:xfrm>
                <a:off x="1154184" y="5508624"/>
                <a:ext cx="256032" cy="0"/>
              </a:xfrm>
              <a:prstGeom prst="line">
                <a:avLst/>
              </a:prstGeom>
              <a:ln w="19050">
                <a:solidFill>
                  <a:srgbClr val="19416B"/>
                </a:solidFill>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A39A69FD-7F5B-4F10-BB0E-D878919AE5D6}"/>
                  </a:ext>
                </a:extLst>
              </p:cNvPr>
              <p:cNvSpPr/>
              <p:nvPr/>
            </p:nvSpPr>
            <p:spPr>
              <a:xfrm>
                <a:off x="1254768" y="5481192"/>
                <a:ext cx="54864" cy="54864"/>
              </a:xfrm>
              <a:prstGeom prst="ellipse">
                <a:avLst/>
              </a:prstGeom>
              <a:solidFill>
                <a:srgbClr val="194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38DB43CF-E8A0-4CE8-9A53-578991A98EAB}"/>
                </a:ext>
              </a:extLst>
            </p:cNvPr>
            <p:cNvGrpSpPr/>
            <p:nvPr/>
          </p:nvGrpSpPr>
          <p:grpSpPr>
            <a:xfrm>
              <a:off x="9360981" y="5574326"/>
              <a:ext cx="256032" cy="54864"/>
              <a:chOff x="1557250" y="5481192"/>
              <a:chExt cx="256032" cy="54864"/>
            </a:xfrm>
          </p:grpSpPr>
          <p:cxnSp>
            <p:nvCxnSpPr>
              <p:cNvPr id="128" name="Straight Connector 127">
                <a:extLst>
                  <a:ext uri="{FF2B5EF4-FFF2-40B4-BE49-F238E27FC236}">
                    <a16:creationId xmlns:a16="http://schemas.microsoft.com/office/drawing/2014/main" id="{4C817915-C9AA-4B93-96C6-85EE2ADB88C6}"/>
                  </a:ext>
                </a:extLst>
              </p:cNvPr>
              <p:cNvCxnSpPr>
                <a:cxnSpLocks/>
              </p:cNvCxnSpPr>
              <p:nvPr/>
            </p:nvCxnSpPr>
            <p:spPr>
              <a:xfrm>
                <a:off x="1557250" y="5508624"/>
                <a:ext cx="256032" cy="0"/>
              </a:xfrm>
              <a:prstGeom prst="line">
                <a:avLst/>
              </a:prstGeom>
              <a:ln w="19050">
                <a:solidFill>
                  <a:srgbClr val="0F2080"/>
                </a:solidFill>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4E34369B-A8BE-40DA-A825-137143B4AD21}"/>
                  </a:ext>
                </a:extLst>
              </p:cNvPr>
              <p:cNvSpPr/>
              <p:nvPr/>
            </p:nvSpPr>
            <p:spPr>
              <a:xfrm>
                <a:off x="1657834" y="5481192"/>
                <a:ext cx="54864" cy="54864"/>
              </a:xfrm>
              <a:prstGeom prst="rect">
                <a:avLst/>
              </a:prstGeom>
              <a:solidFill>
                <a:srgbClr val="0F2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5768A009-3708-4FC5-859E-DDB8C73C5349}"/>
                </a:ext>
              </a:extLst>
            </p:cNvPr>
            <p:cNvGrpSpPr/>
            <p:nvPr/>
          </p:nvGrpSpPr>
          <p:grpSpPr>
            <a:xfrm>
              <a:off x="9355991" y="5790106"/>
              <a:ext cx="256032" cy="54864"/>
              <a:chOff x="1929275" y="5481192"/>
              <a:chExt cx="256032" cy="54864"/>
            </a:xfrm>
          </p:grpSpPr>
          <p:cxnSp>
            <p:nvCxnSpPr>
              <p:cNvPr id="131" name="Straight Connector 130">
                <a:extLst>
                  <a:ext uri="{FF2B5EF4-FFF2-40B4-BE49-F238E27FC236}">
                    <a16:creationId xmlns:a16="http://schemas.microsoft.com/office/drawing/2014/main" id="{C4572357-817C-45B2-A071-590D7D8F9D24}"/>
                  </a:ext>
                </a:extLst>
              </p:cNvPr>
              <p:cNvCxnSpPr>
                <a:cxnSpLocks/>
              </p:cNvCxnSpPr>
              <p:nvPr/>
            </p:nvCxnSpPr>
            <p:spPr>
              <a:xfrm>
                <a:off x="1929275" y="5508624"/>
                <a:ext cx="256032" cy="0"/>
              </a:xfrm>
              <a:prstGeom prst="line">
                <a:avLst/>
              </a:prstGeom>
              <a:ln w="19050">
                <a:solidFill>
                  <a:srgbClr val="FF8000"/>
                </a:solidFill>
              </a:ln>
            </p:spPr>
            <p:style>
              <a:lnRef idx="1">
                <a:schemeClr val="accent1"/>
              </a:lnRef>
              <a:fillRef idx="0">
                <a:schemeClr val="accent1"/>
              </a:fillRef>
              <a:effectRef idx="0">
                <a:schemeClr val="accent1"/>
              </a:effectRef>
              <a:fontRef idx="minor">
                <a:schemeClr val="tx1"/>
              </a:fontRef>
            </p:style>
          </p:cxnSp>
          <p:sp>
            <p:nvSpPr>
              <p:cNvPr id="132" name="Flowchart: Decision 131">
                <a:extLst>
                  <a:ext uri="{FF2B5EF4-FFF2-40B4-BE49-F238E27FC236}">
                    <a16:creationId xmlns:a16="http://schemas.microsoft.com/office/drawing/2014/main" id="{08D3DBA7-2E1A-4390-B9C4-1DE154BE9279}"/>
                  </a:ext>
                </a:extLst>
              </p:cNvPr>
              <p:cNvSpPr/>
              <p:nvPr/>
            </p:nvSpPr>
            <p:spPr>
              <a:xfrm>
                <a:off x="2029859" y="5481192"/>
                <a:ext cx="54864" cy="54864"/>
              </a:xfrm>
              <a:prstGeom prst="flowChartDecision">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35" name="Chart 134">
              <a:extLst>
                <a:ext uri="{FF2B5EF4-FFF2-40B4-BE49-F238E27FC236}">
                  <a16:creationId xmlns:a16="http://schemas.microsoft.com/office/drawing/2014/main" id="{E07FCF38-2DB7-4E76-94B6-E8D2ED935723}"/>
                </a:ext>
              </a:extLst>
            </p:cNvPr>
            <p:cNvGraphicFramePr/>
            <p:nvPr>
              <p:extLst>
                <p:ext uri="{D42A27DB-BD31-4B8C-83A1-F6EECF244321}">
                  <p14:modId xmlns:p14="http://schemas.microsoft.com/office/powerpoint/2010/main" val="325334176"/>
                </p:ext>
              </p:extLst>
            </p:nvPr>
          </p:nvGraphicFramePr>
          <p:xfrm>
            <a:off x="8193561" y="2186156"/>
            <a:ext cx="3425415" cy="2624603"/>
          </p:xfrm>
          <a:graphic>
            <a:graphicData uri="http://schemas.openxmlformats.org/drawingml/2006/chart">
              <c:chart xmlns:c="http://schemas.openxmlformats.org/drawingml/2006/chart" xmlns:r="http://schemas.openxmlformats.org/officeDocument/2006/relationships" r:id="rId8"/>
            </a:graphicData>
          </a:graphic>
        </p:graphicFrame>
      </p:grpSp>
      <p:sp>
        <p:nvSpPr>
          <p:cNvPr id="136" name="Rectangle 135">
            <a:extLst>
              <a:ext uri="{FF2B5EF4-FFF2-40B4-BE49-F238E27FC236}">
                <a16:creationId xmlns:a16="http://schemas.microsoft.com/office/drawing/2014/main" id="{E78E2931-273D-4253-A268-4841E6433562}"/>
              </a:ext>
            </a:extLst>
          </p:cNvPr>
          <p:cNvSpPr/>
          <p:nvPr/>
        </p:nvSpPr>
        <p:spPr>
          <a:xfrm>
            <a:off x="3891280" y="4602480"/>
            <a:ext cx="162560" cy="111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B94FCBB2-D7AA-4718-8C9A-6C69DF3DD949}"/>
              </a:ext>
            </a:extLst>
          </p:cNvPr>
          <p:cNvSpPr/>
          <p:nvPr/>
        </p:nvSpPr>
        <p:spPr>
          <a:xfrm>
            <a:off x="7615936" y="4602480"/>
            <a:ext cx="162560" cy="111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97513659-A6D9-4BAB-8826-FAC736498E66}"/>
              </a:ext>
            </a:extLst>
          </p:cNvPr>
          <p:cNvSpPr/>
          <p:nvPr/>
        </p:nvSpPr>
        <p:spPr>
          <a:xfrm>
            <a:off x="11319257" y="4602480"/>
            <a:ext cx="162560" cy="111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9" name="Picture 138" descr="A group of circular objects with arrows&#10;&#10;Description automatically generated">
            <a:extLst>
              <a:ext uri="{FF2B5EF4-FFF2-40B4-BE49-F238E27FC236}">
                <a16:creationId xmlns:a16="http://schemas.microsoft.com/office/drawing/2014/main" id="{78489F67-A6F4-469A-AF78-A2DDCFDFBDAC}"/>
              </a:ext>
            </a:extLst>
          </p:cNvPr>
          <p:cNvPicPr>
            <a:picLocks noChangeAspect="1"/>
          </p:cNvPicPr>
          <p:nvPr/>
        </p:nvPicPr>
        <p:blipFill>
          <a:blip r:embed="rId9">
            <a:extLst>
              <a:ext uri="{28A0092B-C50C-407E-A947-70E740481C1C}">
                <a14:useLocalDpi xmlns:a14="http://schemas.microsoft.com/office/drawing/2010/main" val="0"/>
              </a:ext>
            </a:extLst>
          </a:blip>
          <a:srcRect l="65418" t="50000"/>
          <a:stretch/>
        </p:blipFill>
        <p:spPr>
          <a:xfrm>
            <a:off x="2385749" y="2281302"/>
            <a:ext cx="1113658" cy="1127119"/>
          </a:xfrm>
          <a:prstGeom prst="rect">
            <a:avLst/>
          </a:prstGeom>
          <a:ln>
            <a:noFill/>
          </a:ln>
        </p:spPr>
      </p:pic>
      <p:pic>
        <p:nvPicPr>
          <p:cNvPr id="140" name="Picture 139" descr="A group of circular objects with arrows&#10;&#10;Description automatically generated">
            <a:extLst>
              <a:ext uri="{FF2B5EF4-FFF2-40B4-BE49-F238E27FC236}">
                <a16:creationId xmlns:a16="http://schemas.microsoft.com/office/drawing/2014/main" id="{956FA425-5676-43BB-A56C-3EB08A87EA73}"/>
              </a:ext>
            </a:extLst>
          </p:cNvPr>
          <p:cNvPicPr>
            <a:picLocks noChangeAspect="1"/>
          </p:cNvPicPr>
          <p:nvPr/>
        </p:nvPicPr>
        <p:blipFill>
          <a:blip r:embed="rId9">
            <a:extLst>
              <a:ext uri="{28A0092B-C50C-407E-A947-70E740481C1C}">
                <a14:useLocalDpi xmlns:a14="http://schemas.microsoft.com/office/drawing/2010/main" val="0"/>
              </a:ext>
            </a:extLst>
          </a:blip>
          <a:srcRect l="33360" t="50000" r="33902"/>
          <a:stretch/>
        </p:blipFill>
        <p:spPr>
          <a:xfrm>
            <a:off x="6180328" y="2281302"/>
            <a:ext cx="1054275" cy="1127119"/>
          </a:xfrm>
          <a:prstGeom prst="rect">
            <a:avLst/>
          </a:prstGeom>
          <a:ln>
            <a:noFill/>
          </a:ln>
        </p:spPr>
      </p:pic>
      <p:pic>
        <p:nvPicPr>
          <p:cNvPr id="141" name="Picture 140" descr="A group of circular objects with arrows&#10;&#10;Description automatically generated">
            <a:extLst>
              <a:ext uri="{FF2B5EF4-FFF2-40B4-BE49-F238E27FC236}">
                <a16:creationId xmlns:a16="http://schemas.microsoft.com/office/drawing/2014/main" id="{14D6C0F8-751D-4C26-BC41-F61220BCB1D0}"/>
              </a:ext>
            </a:extLst>
          </p:cNvPr>
          <p:cNvPicPr>
            <a:picLocks noChangeAspect="1"/>
          </p:cNvPicPr>
          <p:nvPr/>
        </p:nvPicPr>
        <p:blipFill>
          <a:blip r:embed="rId9">
            <a:extLst>
              <a:ext uri="{28A0092B-C50C-407E-A947-70E740481C1C}">
                <a14:useLocalDpi xmlns:a14="http://schemas.microsoft.com/office/drawing/2010/main" val="0"/>
              </a:ext>
            </a:extLst>
          </a:blip>
          <a:srcRect t="50000" r="66718"/>
          <a:stretch/>
        </p:blipFill>
        <p:spPr>
          <a:xfrm>
            <a:off x="10076199" y="2281302"/>
            <a:ext cx="1071794" cy="1127119"/>
          </a:xfrm>
          <a:prstGeom prst="rect">
            <a:avLst/>
          </a:prstGeom>
          <a:ln>
            <a:noFill/>
          </a:ln>
        </p:spPr>
      </p:pic>
      <p:sp>
        <p:nvSpPr>
          <p:cNvPr id="6" name="TextBox 5">
            <a:extLst>
              <a:ext uri="{FF2B5EF4-FFF2-40B4-BE49-F238E27FC236}">
                <a16:creationId xmlns:a16="http://schemas.microsoft.com/office/drawing/2014/main" id="{30097C00-403A-B128-4DC3-C09C17290B2A}"/>
              </a:ext>
            </a:extLst>
          </p:cNvPr>
          <p:cNvSpPr txBox="1"/>
          <p:nvPr/>
        </p:nvSpPr>
        <p:spPr>
          <a:xfrm>
            <a:off x="10628014" y="6280298"/>
            <a:ext cx="1382486" cy="246221"/>
          </a:xfrm>
          <a:prstGeom prst="rect">
            <a:avLst/>
          </a:prstGeom>
          <a:noFill/>
        </p:spPr>
        <p:txBody>
          <a:bodyPr wrap="square">
            <a:spAutoFit/>
          </a:bodyPr>
          <a:lstStyle/>
          <a:p>
            <a:r>
              <a:rPr lang="en-US" sz="1000" b="0" i="0" u="none" strike="noStrike" dirty="0">
                <a:solidFill>
                  <a:srgbClr val="000000"/>
                </a:solidFill>
                <a:effectLst/>
                <a:latin typeface="Aptos" panose="020B0004020202020204" pitchFamily="34" charset="0"/>
              </a:rPr>
              <a:t>n=3, </a:t>
            </a:r>
            <a:r>
              <a:rPr lang="en-US" sz="1000" b="0" i="0" u="none" strike="noStrike" dirty="0" err="1">
                <a:solidFill>
                  <a:srgbClr val="000000"/>
                </a:solidFill>
                <a:effectLst/>
                <a:latin typeface="Aptos" panose="020B0004020202020204" pitchFamily="34" charset="0"/>
              </a:rPr>
              <a:t>mean±SEM</a:t>
            </a:r>
            <a:endParaRPr lang="en-US" sz="1000" dirty="0"/>
          </a:p>
        </p:txBody>
      </p:sp>
      <p:pic>
        <p:nvPicPr>
          <p:cNvPr id="12" name="Audio 11">
            <a:hlinkClick r:id="" action="ppaction://media"/>
            <a:extLst>
              <a:ext uri="{FF2B5EF4-FFF2-40B4-BE49-F238E27FC236}">
                <a16:creationId xmlns:a16="http://schemas.microsoft.com/office/drawing/2014/main" id="{EAC5FBF5-73A9-BBB0-B2B9-D67D8E11B056}"/>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370779" t="-370779" r="-370779" b="-370779"/>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896311190"/>
      </p:ext>
    </p:extLst>
  </p:cSld>
  <p:clrMapOvr>
    <a:masterClrMapping/>
  </p:clrMapOvr>
  <mc:AlternateContent xmlns:mc="http://schemas.openxmlformats.org/markup-compatibility/2006" xmlns:p14="http://schemas.microsoft.com/office/powerpoint/2010/main">
    <mc:Choice Requires="p14">
      <p:transition spd="slow" p14:dur="2000" advTm="25397"/>
    </mc:Choice>
    <mc:Fallback xmlns="">
      <p:transition spd="slow" advTm="25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7DD9B-D20A-B04E-DA09-E43E9202174C}"/>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AB67005-D974-4564-9514-F47DFE73504C}"/>
              </a:ext>
            </a:extLst>
          </p:cNvPr>
          <p:cNvSpPr>
            <a:spLocks noGrp="1"/>
          </p:cNvSpPr>
          <p:nvPr>
            <p:ph type="title"/>
          </p:nvPr>
        </p:nvSpPr>
        <p:spPr>
          <a:xfrm>
            <a:off x="573024" y="442957"/>
            <a:ext cx="11045952" cy="603504"/>
          </a:xfrm>
        </p:spPr>
        <p:txBody>
          <a:bodyPr/>
          <a:lstStyle/>
          <a:p>
            <a:pPr algn="ctr"/>
            <a:r>
              <a:rPr lang="en-US" sz="2400" dirty="0">
                <a:solidFill>
                  <a:schemeClr val="tx1">
                    <a:lumMod val="65000"/>
                    <a:lumOff val="35000"/>
                  </a:schemeClr>
                </a:solidFill>
              </a:rPr>
              <a:t>CAR-023 had Sustained Tumor Control Relative to Benchmarks</a:t>
            </a:r>
            <a:endParaRPr lang="en-US" dirty="0">
              <a:solidFill>
                <a:schemeClr val="tx1">
                  <a:lumMod val="65000"/>
                  <a:lumOff val="35000"/>
                </a:schemeClr>
              </a:solidFill>
            </a:endParaRPr>
          </a:p>
        </p:txBody>
      </p:sp>
      <p:sp>
        <p:nvSpPr>
          <p:cNvPr id="2903" name="Rectangle 2902">
            <a:extLst>
              <a:ext uri="{FF2B5EF4-FFF2-40B4-BE49-F238E27FC236}">
                <a16:creationId xmlns:a16="http://schemas.microsoft.com/office/drawing/2014/main" id="{5A4F940C-0E4E-4604-8AFF-34F9051B1F8D}"/>
              </a:ext>
            </a:extLst>
          </p:cNvPr>
          <p:cNvSpPr/>
          <p:nvPr/>
        </p:nvSpPr>
        <p:spPr>
          <a:xfrm>
            <a:off x="1932288" y="6039083"/>
            <a:ext cx="3418267" cy="298130"/>
          </a:xfrm>
          <a:prstGeom prst="rect">
            <a:avLst/>
          </a:prstGeom>
          <a:solidFill>
            <a:srgbClr val="FFFFFF">
              <a:lumMod val="9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nvGrpSpPr>
          <p:cNvPr id="2904" name="Group 2903">
            <a:extLst>
              <a:ext uri="{FF2B5EF4-FFF2-40B4-BE49-F238E27FC236}">
                <a16:creationId xmlns:a16="http://schemas.microsoft.com/office/drawing/2014/main" id="{D117E664-B41A-4AA8-8569-FE084B67BB87}"/>
              </a:ext>
            </a:extLst>
          </p:cNvPr>
          <p:cNvGrpSpPr/>
          <p:nvPr/>
        </p:nvGrpSpPr>
        <p:grpSpPr>
          <a:xfrm>
            <a:off x="2056911" y="6067540"/>
            <a:ext cx="3169021" cy="253916"/>
            <a:chOff x="2069047" y="6083531"/>
            <a:chExt cx="3169021" cy="253916"/>
          </a:xfrm>
        </p:grpSpPr>
        <p:sp>
          <p:nvSpPr>
            <p:cNvPr id="2905" name="TextBox 2904">
              <a:extLst>
                <a:ext uri="{FF2B5EF4-FFF2-40B4-BE49-F238E27FC236}">
                  <a16:creationId xmlns:a16="http://schemas.microsoft.com/office/drawing/2014/main" id="{EE7F8835-BDAE-488B-9B2C-D1CBB4D55114}"/>
                </a:ext>
              </a:extLst>
            </p:cNvPr>
            <p:cNvSpPr txBox="1"/>
            <p:nvPr/>
          </p:nvSpPr>
          <p:spPr>
            <a:xfrm>
              <a:off x="2069047" y="6083531"/>
              <a:ext cx="1473571" cy="253916"/>
            </a:xfrm>
            <a:prstGeom prst="rect">
              <a:avLst/>
            </a:prstGeom>
            <a:noFill/>
            <a:ln w="12700">
              <a:noFill/>
            </a:ln>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000000"/>
                  </a:solidFill>
                  <a:effectLst/>
                  <a:uLnTx/>
                  <a:uFillTx/>
                </a:rPr>
                <a:t>FMC63 – CD19 </a:t>
              </a:r>
              <a:r>
                <a:rPr kumimoji="0" lang="en-US" sz="1050" b="1" i="0" u="none" strike="noStrike" kern="0" cap="none" spc="0" normalizeH="0" baseline="0" noProof="0" err="1">
                  <a:ln>
                    <a:noFill/>
                  </a:ln>
                  <a:solidFill>
                    <a:srgbClr val="000000"/>
                  </a:solidFill>
                  <a:effectLst/>
                  <a:uLnTx/>
                  <a:uFillTx/>
                </a:rPr>
                <a:t>scFv</a:t>
              </a:r>
              <a:endParaRPr kumimoji="0" lang="en-US" sz="1050" b="0" i="0" u="none" strike="noStrike" kern="0" cap="none" spc="0" normalizeH="0" baseline="0" noProof="0">
                <a:ln>
                  <a:noFill/>
                </a:ln>
                <a:solidFill>
                  <a:srgbClr val="000000"/>
                </a:solidFill>
                <a:effectLst/>
                <a:uLnTx/>
                <a:uFillTx/>
              </a:endParaRPr>
            </a:p>
          </p:txBody>
        </p:sp>
        <p:sp>
          <p:nvSpPr>
            <p:cNvPr id="2906" name="TextBox 2905">
              <a:extLst>
                <a:ext uri="{FF2B5EF4-FFF2-40B4-BE49-F238E27FC236}">
                  <a16:creationId xmlns:a16="http://schemas.microsoft.com/office/drawing/2014/main" id="{288243B9-C2DD-412A-9DCD-DB6E718FEE50}"/>
                </a:ext>
              </a:extLst>
            </p:cNvPr>
            <p:cNvSpPr txBox="1"/>
            <p:nvPr/>
          </p:nvSpPr>
          <p:spPr>
            <a:xfrm>
              <a:off x="3764497" y="6083531"/>
              <a:ext cx="1473571" cy="253916"/>
            </a:xfrm>
            <a:prstGeom prst="rect">
              <a:avLst/>
            </a:prstGeom>
            <a:noFill/>
            <a:ln w="12700">
              <a:noFill/>
            </a:ln>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000000"/>
                  </a:solidFill>
                  <a:effectLst/>
                  <a:uLnTx/>
                  <a:uFillTx/>
                </a:rPr>
                <a:t>Leu16 – CD20 </a:t>
              </a:r>
              <a:r>
                <a:rPr kumimoji="0" lang="en-US" sz="1050" b="1" i="0" u="none" strike="noStrike" kern="0" cap="none" spc="0" normalizeH="0" baseline="0" noProof="0" err="1">
                  <a:ln>
                    <a:noFill/>
                  </a:ln>
                  <a:solidFill>
                    <a:srgbClr val="000000"/>
                  </a:solidFill>
                  <a:effectLst/>
                  <a:uLnTx/>
                  <a:uFillTx/>
                </a:rPr>
                <a:t>scFv</a:t>
              </a:r>
              <a:endParaRPr kumimoji="0" lang="en-US" sz="1050" b="1" i="0" u="none" strike="noStrike" kern="0" cap="none" spc="0" normalizeH="0" baseline="0" noProof="0">
                <a:ln>
                  <a:noFill/>
                </a:ln>
                <a:solidFill>
                  <a:srgbClr val="000000"/>
                </a:solidFill>
                <a:effectLst/>
                <a:uLnTx/>
                <a:uFillTx/>
              </a:endParaRPr>
            </a:p>
          </p:txBody>
        </p:sp>
        <p:cxnSp>
          <p:nvCxnSpPr>
            <p:cNvPr id="2907" name="Straight Connector 2906">
              <a:extLst>
                <a:ext uri="{FF2B5EF4-FFF2-40B4-BE49-F238E27FC236}">
                  <a16:creationId xmlns:a16="http://schemas.microsoft.com/office/drawing/2014/main" id="{DCD4E40E-640B-4DD3-B8AB-C4F09E234E04}"/>
                </a:ext>
              </a:extLst>
            </p:cNvPr>
            <p:cNvCxnSpPr/>
            <p:nvPr/>
          </p:nvCxnSpPr>
          <p:spPr>
            <a:xfrm>
              <a:off x="3653557" y="6083531"/>
              <a:ext cx="0" cy="228369"/>
            </a:xfrm>
            <a:prstGeom prst="line">
              <a:avLst/>
            </a:prstGeom>
            <a:noFill/>
            <a:ln w="9525" cap="flat" cmpd="sng" algn="ctr">
              <a:solidFill>
                <a:srgbClr val="FFFFFF">
                  <a:lumMod val="75000"/>
                </a:srgbClr>
              </a:solidFill>
              <a:prstDash val="solid"/>
              <a:miter lim="800000"/>
            </a:ln>
            <a:effectLst/>
          </p:spPr>
        </p:cxnSp>
      </p:grpSp>
      <p:sp>
        <p:nvSpPr>
          <p:cNvPr id="2908" name="Rectangle 2907">
            <a:extLst>
              <a:ext uri="{FF2B5EF4-FFF2-40B4-BE49-F238E27FC236}">
                <a16:creationId xmlns:a16="http://schemas.microsoft.com/office/drawing/2014/main" id="{2F813FA3-B407-47E1-A4A2-28FFDBBD7ED6}"/>
              </a:ext>
            </a:extLst>
          </p:cNvPr>
          <p:cNvSpPr/>
          <p:nvPr/>
        </p:nvSpPr>
        <p:spPr>
          <a:xfrm>
            <a:off x="6879771" y="1327855"/>
            <a:ext cx="4745300" cy="4586715"/>
          </a:xfrm>
          <a:prstGeom prst="rect">
            <a:avLst/>
          </a:prstGeom>
          <a:solidFill>
            <a:srgbClr val="FFFFFF">
              <a:lumMod val="95000"/>
              <a:alpha val="66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09" name="Rectangle: Rounded Corners 2908">
            <a:extLst>
              <a:ext uri="{FF2B5EF4-FFF2-40B4-BE49-F238E27FC236}">
                <a16:creationId xmlns:a16="http://schemas.microsoft.com/office/drawing/2014/main" id="{BA9C2F6B-6691-4281-BC09-6CE3F1949545}"/>
              </a:ext>
            </a:extLst>
          </p:cNvPr>
          <p:cNvSpPr>
            <a:spLocks/>
          </p:cNvSpPr>
          <p:nvPr/>
        </p:nvSpPr>
        <p:spPr>
          <a:xfrm>
            <a:off x="561521" y="1776888"/>
            <a:ext cx="1609271" cy="1682956"/>
          </a:xfrm>
          <a:prstGeom prst="roundRect">
            <a:avLst>
              <a:gd name="adj" fmla="val 1321"/>
            </a:avLst>
          </a:prstGeom>
          <a:solidFill>
            <a:srgbClr val="FFFFFF"/>
          </a:solidFill>
          <a:ln w="31750" cap="flat" cmpd="sng" algn="ctr">
            <a:noFill/>
            <a:prstDash val="solid"/>
            <a:miter lim="800000"/>
          </a:ln>
          <a:effectLst>
            <a:outerShdw blurRad="38100" sx="102000" sy="102000" algn="ctr" rotWithShape="0">
              <a:prstClr val="black">
                <a:alpha val="10000"/>
              </a:prstClr>
            </a:outerShdw>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600CC"/>
              </a:solidFill>
              <a:effectLst/>
              <a:highlight>
                <a:srgbClr val="6600CC"/>
              </a:highlight>
              <a:uLnTx/>
              <a:uFillTx/>
              <a:latin typeface="Aptos"/>
              <a:ea typeface="+mn-ea"/>
              <a:cs typeface="+mn-cs"/>
            </a:endParaRPr>
          </a:p>
        </p:txBody>
      </p:sp>
      <p:grpSp>
        <p:nvGrpSpPr>
          <p:cNvPr id="2910" name="Group 2909">
            <a:extLst>
              <a:ext uri="{FF2B5EF4-FFF2-40B4-BE49-F238E27FC236}">
                <a16:creationId xmlns:a16="http://schemas.microsoft.com/office/drawing/2014/main" id="{45C7A83A-C3A9-438A-9C00-29DFDADFE931}"/>
              </a:ext>
            </a:extLst>
          </p:cNvPr>
          <p:cNvGrpSpPr/>
          <p:nvPr/>
        </p:nvGrpSpPr>
        <p:grpSpPr>
          <a:xfrm>
            <a:off x="626237" y="1868637"/>
            <a:ext cx="1549318" cy="1499133"/>
            <a:chOff x="626237" y="1868637"/>
            <a:chExt cx="1549318" cy="1499133"/>
          </a:xfrm>
        </p:grpSpPr>
        <p:sp>
          <p:nvSpPr>
            <p:cNvPr id="2911" name="Freeform: Shape 2910">
              <a:extLst>
                <a:ext uri="{FF2B5EF4-FFF2-40B4-BE49-F238E27FC236}">
                  <a16:creationId xmlns:a16="http://schemas.microsoft.com/office/drawing/2014/main" id="{80A8ADCB-BF04-4246-94BC-2AD0BE80F830}"/>
                </a:ext>
              </a:extLst>
            </p:cNvPr>
            <p:cNvSpPr/>
            <p:nvPr/>
          </p:nvSpPr>
          <p:spPr>
            <a:xfrm>
              <a:off x="628641"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12" name="Freeform: Shape 2911">
              <a:extLst>
                <a:ext uri="{FF2B5EF4-FFF2-40B4-BE49-F238E27FC236}">
                  <a16:creationId xmlns:a16="http://schemas.microsoft.com/office/drawing/2014/main" id="{57EEDB93-3057-4E9A-96E3-08F4241A9FC8}"/>
                </a:ext>
              </a:extLst>
            </p:cNvPr>
            <p:cNvSpPr/>
            <p:nvPr/>
          </p:nvSpPr>
          <p:spPr>
            <a:xfrm flipH="1">
              <a:off x="643657"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13" name="Oval 2912">
              <a:extLst>
                <a:ext uri="{FF2B5EF4-FFF2-40B4-BE49-F238E27FC236}">
                  <a16:creationId xmlns:a16="http://schemas.microsoft.com/office/drawing/2014/main" id="{FDD332B1-08BB-4D4E-9EBE-E1FC5000C7BA}"/>
                </a:ext>
              </a:extLst>
            </p:cNvPr>
            <p:cNvSpPr/>
            <p:nvPr/>
          </p:nvSpPr>
          <p:spPr>
            <a:xfrm>
              <a:off x="626237"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14" name="Freeform: Shape 2913">
              <a:extLst>
                <a:ext uri="{FF2B5EF4-FFF2-40B4-BE49-F238E27FC236}">
                  <a16:creationId xmlns:a16="http://schemas.microsoft.com/office/drawing/2014/main" id="{EC6B619F-E6D1-42E4-8EF4-A2C1A738CA16}"/>
                </a:ext>
              </a:extLst>
            </p:cNvPr>
            <p:cNvSpPr/>
            <p:nvPr/>
          </p:nvSpPr>
          <p:spPr>
            <a:xfrm>
              <a:off x="660686"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15" name="Freeform: Shape 2914">
              <a:extLst>
                <a:ext uri="{FF2B5EF4-FFF2-40B4-BE49-F238E27FC236}">
                  <a16:creationId xmlns:a16="http://schemas.microsoft.com/office/drawing/2014/main" id="{C0E230A6-915C-4E05-B7EC-02AC925C1208}"/>
                </a:ext>
              </a:extLst>
            </p:cNvPr>
            <p:cNvSpPr/>
            <p:nvPr/>
          </p:nvSpPr>
          <p:spPr>
            <a:xfrm flipH="1">
              <a:off x="675702"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16" name="Oval 2915">
              <a:extLst>
                <a:ext uri="{FF2B5EF4-FFF2-40B4-BE49-F238E27FC236}">
                  <a16:creationId xmlns:a16="http://schemas.microsoft.com/office/drawing/2014/main" id="{80D388BF-DDEB-4173-93C8-A68865D32320}"/>
                </a:ext>
              </a:extLst>
            </p:cNvPr>
            <p:cNvSpPr/>
            <p:nvPr/>
          </p:nvSpPr>
          <p:spPr>
            <a:xfrm>
              <a:off x="658282"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17" name="Freeform: Shape 2916">
              <a:extLst>
                <a:ext uri="{FF2B5EF4-FFF2-40B4-BE49-F238E27FC236}">
                  <a16:creationId xmlns:a16="http://schemas.microsoft.com/office/drawing/2014/main" id="{940CCC79-DF9A-4CE5-868D-A7626DB9F3F9}"/>
                </a:ext>
              </a:extLst>
            </p:cNvPr>
            <p:cNvSpPr/>
            <p:nvPr/>
          </p:nvSpPr>
          <p:spPr>
            <a:xfrm>
              <a:off x="692731"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18" name="Freeform: Shape 2917">
              <a:extLst>
                <a:ext uri="{FF2B5EF4-FFF2-40B4-BE49-F238E27FC236}">
                  <a16:creationId xmlns:a16="http://schemas.microsoft.com/office/drawing/2014/main" id="{961BEB88-92EA-4CB2-9EE9-67F7AA7515B1}"/>
                </a:ext>
              </a:extLst>
            </p:cNvPr>
            <p:cNvSpPr/>
            <p:nvPr/>
          </p:nvSpPr>
          <p:spPr>
            <a:xfrm flipH="1">
              <a:off x="707747"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19" name="Oval 2918">
              <a:extLst>
                <a:ext uri="{FF2B5EF4-FFF2-40B4-BE49-F238E27FC236}">
                  <a16:creationId xmlns:a16="http://schemas.microsoft.com/office/drawing/2014/main" id="{5E9F2607-5859-4442-A4B1-8B8D6F52A3E8}"/>
                </a:ext>
              </a:extLst>
            </p:cNvPr>
            <p:cNvSpPr/>
            <p:nvPr/>
          </p:nvSpPr>
          <p:spPr>
            <a:xfrm>
              <a:off x="690327"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20" name="Freeform: Shape 2919">
              <a:extLst>
                <a:ext uri="{FF2B5EF4-FFF2-40B4-BE49-F238E27FC236}">
                  <a16:creationId xmlns:a16="http://schemas.microsoft.com/office/drawing/2014/main" id="{F0EB7E8B-DC8C-4FC0-B6B3-048B4FC9BB91}"/>
                </a:ext>
              </a:extLst>
            </p:cNvPr>
            <p:cNvSpPr/>
            <p:nvPr/>
          </p:nvSpPr>
          <p:spPr>
            <a:xfrm>
              <a:off x="724776"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21" name="Freeform: Shape 2920">
              <a:extLst>
                <a:ext uri="{FF2B5EF4-FFF2-40B4-BE49-F238E27FC236}">
                  <a16:creationId xmlns:a16="http://schemas.microsoft.com/office/drawing/2014/main" id="{267D2694-ACE2-4E79-B87A-C637D18A833C}"/>
                </a:ext>
              </a:extLst>
            </p:cNvPr>
            <p:cNvSpPr/>
            <p:nvPr/>
          </p:nvSpPr>
          <p:spPr>
            <a:xfrm flipH="1">
              <a:off x="739792"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22" name="Oval 2921">
              <a:extLst>
                <a:ext uri="{FF2B5EF4-FFF2-40B4-BE49-F238E27FC236}">
                  <a16:creationId xmlns:a16="http://schemas.microsoft.com/office/drawing/2014/main" id="{38CA6C34-A335-4205-8999-EB4777CCF8FF}"/>
                </a:ext>
              </a:extLst>
            </p:cNvPr>
            <p:cNvSpPr/>
            <p:nvPr/>
          </p:nvSpPr>
          <p:spPr>
            <a:xfrm>
              <a:off x="722372"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23" name="Freeform: Shape 2922">
              <a:extLst>
                <a:ext uri="{FF2B5EF4-FFF2-40B4-BE49-F238E27FC236}">
                  <a16:creationId xmlns:a16="http://schemas.microsoft.com/office/drawing/2014/main" id="{FB1DC49E-5DDB-41EB-AD4D-3B490909AA6D}"/>
                </a:ext>
              </a:extLst>
            </p:cNvPr>
            <p:cNvSpPr/>
            <p:nvPr/>
          </p:nvSpPr>
          <p:spPr>
            <a:xfrm>
              <a:off x="756820"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24" name="Freeform: Shape 2923">
              <a:extLst>
                <a:ext uri="{FF2B5EF4-FFF2-40B4-BE49-F238E27FC236}">
                  <a16:creationId xmlns:a16="http://schemas.microsoft.com/office/drawing/2014/main" id="{0A44328A-8B13-43C5-A391-0DE6B2A0BF72}"/>
                </a:ext>
              </a:extLst>
            </p:cNvPr>
            <p:cNvSpPr/>
            <p:nvPr/>
          </p:nvSpPr>
          <p:spPr>
            <a:xfrm flipH="1">
              <a:off x="771836"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25" name="Oval 2924">
              <a:extLst>
                <a:ext uri="{FF2B5EF4-FFF2-40B4-BE49-F238E27FC236}">
                  <a16:creationId xmlns:a16="http://schemas.microsoft.com/office/drawing/2014/main" id="{CA31E8CA-FDD2-4A5D-AB0A-935CE9D7F19F}"/>
                </a:ext>
              </a:extLst>
            </p:cNvPr>
            <p:cNvSpPr/>
            <p:nvPr/>
          </p:nvSpPr>
          <p:spPr>
            <a:xfrm>
              <a:off x="754416"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26" name="Freeform: Shape 2925">
              <a:extLst>
                <a:ext uri="{FF2B5EF4-FFF2-40B4-BE49-F238E27FC236}">
                  <a16:creationId xmlns:a16="http://schemas.microsoft.com/office/drawing/2014/main" id="{EE4E86D2-3C46-4CD4-829A-DB2DA99D5AC3}"/>
                </a:ext>
              </a:extLst>
            </p:cNvPr>
            <p:cNvSpPr/>
            <p:nvPr/>
          </p:nvSpPr>
          <p:spPr>
            <a:xfrm>
              <a:off x="788865"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27" name="Freeform: Shape 2926">
              <a:extLst>
                <a:ext uri="{FF2B5EF4-FFF2-40B4-BE49-F238E27FC236}">
                  <a16:creationId xmlns:a16="http://schemas.microsoft.com/office/drawing/2014/main" id="{B9EF8EA1-E025-46A7-B50A-4789D1FC9DC0}"/>
                </a:ext>
              </a:extLst>
            </p:cNvPr>
            <p:cNvSpPr/>
            <p:nvPr/>
          </p:nvSpPr>
          <p:spPr>
            <a:xfrm flipH="1">
              <a:off x="803881"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28" name="Oval 2927">
              <a:extLst>
                <a:ext uri="{FF2B5EF4-FFF2-40B4-BE49-F238E27FC236}">
                  <a16:creationId xmlns:a16="http://schemas.microsoft.com/office/drawing/2014/main" id="{95AAC196-9B89-48D4-BDD8-8D4C688DD036}"/>
                </a:ext>
              </a:extLst>
            </p:cNvPr>
            <p:cNvSpPr/>
            <p:nvPr/>
          </p:nvSpPr>
          <p:spPr>
            <a:xfrm>
              <a:off x="786461"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29" name="Freeform: Shape 2928">
              <a:extLst>
                <a:ext uri="{FF2B5EF4-FFF2-40B4-BE49-F238E27FC236}">
                  <a16:creationId xmlns:a16="http://schemas.microsoft.com/office/drawing/2014/main" id="{ABCEFDA0-F801-4E3A-B040-2F516F45B58F}"/>
                </a:ext>
              </a:extLst>
            </p:cNvPr>
            <p:cNvSpPr/>
            <p:nvPr/>
          </p:nvSpPr>
          <p:spPr>
            <a:xfrm>
              <a:off x="820910"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30" name="Freeform: Shape 2929">
              <a:extLst>
                <a:ext uri="{FF2B5EF4-FFF2-40B4-BE49-F238E27FC236}">
                  <a16:creationId xmlns:a16="http://schemas.microsoft.com/office/drawing/2014/main" id="{0986ECF4-CA0B-4EB2-96B6-DF093CCDF163}"/>
                </a:ext>
              </a:extLst>
            </p:cNvPr>
            <p:cNvSpPr/>
            <p:nvPr/>
          </p:nvSpPr>
          <p:spPr>
            <a:xfrm flipH="1">
              <a:off x="835926"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31" name="Oval 2930">
              <a:extLst>
                <a:ext uri="{FF2B5EF4-FFF2-40B4-BE49-F238E27FC236}">
                  <a16:creationId xmlns:a16="http://schemas.microsoft.com/office/drawing/2014/main" id="{9DB00EDE-A418-4D6C-A0AB-98C59C378EA7}"/>
                </a:ext>
              </a:extLst>
            </p:cNvPr>
            <p:cNvSpPr/>
            <p:nvPr/>
          </p:nvSpPr>
          <p:spPr>
            <a:xfrm>
              <a:off x="818506"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32" name="Freeform: Shape 2931">
              <a:extLst>
                <a:ext uri="{FF2B5EF4-FFF2-40B4-BE49-F238E27FC236}">
                  <a16:creationId xmlns:a16="http://schemas.microsoft.com/office/drawing/2014/main" id="{0727E4BA-ED1B-4208-B9F8-868964B3BADB}"/>
                </a:ext>
              </a:extLst>
            </p:cNvPr>
            <p:cNvSpPr/>
            <p:nvPr/>
          </p:nvSpPr>
          <p:spPr>
            <a:xfrm>
              <a:off x="852955"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33" name="Freeform: Shape 2932">
              <a:extLst>
                <a:ext uri="{FF2B5EF4-FFF2-40B4-BE49-F238E27FC236}">
                  <a16:creationId xmlns:a16="http://schemas.microsoft.com/office/drawing/2014/main" id="{7ED2212E-A109-4344-87C6-FD470FBACCD8}"/>
                </a:ext>
              </a:extLst>
            </p:cNvPr>
            <p:cNvSpPr/>
            <p:nvPr/>
          </p:nvSpPr>
          <p:spPr>
            <a:xfrm flipH="1">
              <a:off x="867971"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34" name="Oval 2933">
              <a:extLst>
                <a:ext uri="{FF2B5EF4-FFF2-40B4-BE49-F238E27FC236}">
                  <a16:creationId xmlns:a16="http://schemas.microsoft.com/office/drawing/2014/main" id="{7C1EE578-5BD7-4DF1-B4CF-2E3AC8463B70}"/>
                </a:ext>
              </a:extLst>
            </p:cNvPr>
            <p:cNvSpPr/>
            <p:nvPr/>
          </p:nvSpPr>
          <p:spPr>
            <a:xfrm>
              <a:off x="850551"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35" name="Freeform: Shape 2934">
              <a:extLst>
                <a:ext uri="{FF2B5EF4-FFF2-40B4-BE49-F238E27FC236}">
                  <a16:creationId xmlns:a16="http://schemas.microsoft.com/office/drawing/2014/main" id="{0E9C4267-C8C0-4C81-BBF1-08D6563E1698}"/>
                </a:ext>
              </a:extLst>
            </p:cNvPr>
            <p:cNvSpPr/>
            <p:nvPr/>
          </p:nvSpPr>
          <p:spPr>
            <a:xfrm>
              <a:off x="885000"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36" name="Freeform: Shape 2935">
              <a:extLst>
                <a:ext uri="{FF2B5EF4-FFF2-40B4-BE49-F238E27FC236}">
                  <a16:creationId xmlns:a16="http://schemas.microsoft.com/office/drawing/2014/main" id="{75629BEA-1F99-4952-9764-2FB880D10BCB}"/>
                </a:ext>
              </a:extLst>
            </p:cNvPr>
            <p:cNvSpPr/>
            <p:nvPr/>
          </p:nvSpPr>
          <p:spPr>
            <a:xfrm flipH="1">
              <a:off x="900016"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37" name="Oval 2936">
              <a:extLst>
                <a:ext uri="{FF2B5EF4-FFF2-40B4-BE49-F238E27FC236}">
                  <a16:creationId xmlns:a16="http://schemas.microsoft.com/office/drawing/2014/main" id="{9B51A143-4A28-4E39-935C-741574F57CCD}"/>
                </a:ext>
              </a:extLst>
            </p:cNvPr>
            <p:cNvSpPr/>
            <p:nvPr/>
          </p:nvSpPr>
          <p:spPr>
            <a:xfrm>
              <a:off x="882596"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38" name="Freeform: Shape 2937">
              <a:extLst>
                <a:ext uri="{FF2B5EF4-FFF2-40B4-BE49-F238E27FC236}">
                  <a16:creationId xmlns:a16="http://schemas.microsoft.com/office/drawing/2014/main" id="{EFA90A14-7E25-4BA0-997A-CB89C7D3E72F}"/>
                </a:ext>
              </a:extLst>
            </p:cNvPr>
            <p:cNvSpPr/>
            <p:nvPr/>
          </p:nvSpPr>
          <p:spPr>
            <a:xfrm>
              <a:off x="917045"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39" name="Freeform: Shape 2938">
              <a:extLst>
                <a:ext uri="{FF2B5EF4-FFF2-40B4-BE49-F238E27FC236}">
                  <a16:creationId xmlns:a16="http://schemas.microsoft.com/office/drawing/2014/main" id="{AF092E2B-4E8A-4135-BC21-BC0B1A2396F5}"/>
                </a:ext>
              </a:extLst>
            </p:cNvPr>
            <p:cNvSpPr/>
            <p:nvPr/>
          </p:nvSpPr>
          <p:spPr>
            <a:xfrm flipH="1">
              <a:off x="932061"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40" name="Oval 2939">
              <a:extLst>
                <a:ext uri="{FF2B5EF4-FFF2-40B4-BE49-F238E27FC236}">
                  <a16:creationId xmlns:a16="http://schemas.microsoft.com/office/drawing/2014/main" id="{C32EEDA6-D89A-4A63-A49D-461438E4DDC8}"/>
                </a:ext>
              </a:extLst>
            </p:cNvPr>
            <p:cNvSpPr/>
            <p:nvPr/>
          </p:nvSpPr>
          <p:spPr>
            <a:xfrm>
              <a:off x="914641"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41" name="Freeform: Shape 2940">
              <a:extLst>
                <a:ext uri="{FF2B5EF4-FFF2-40B4-BE49-F238E27FC236}">
                  <a16:creationId xmlns:a16="http://schemas.microsoft.com/office/drawing/2014/main" id="{0ED1C529-8ED8-4B07-B3A7-47710EC1D11C}"/>
                </a:ext>
              </a:extLst>
            </p:cNvPr>
            <p:cNvSpPr/>
            <p:nvPr/>
          </p:nvSpPr>
          <p:spPr>
            <a:xfrm>
              <a:off x="949090"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42" name="Freeform: Shape 2941">
              <a:extLst>
                <a:ext uri="{FF2B5EF4-FFF2-40B4-BE49-F238E27FC236}">
                  <a16:creationId xmlns:a16="http://schemas.microsoft.com/office/drawing/2014/main" id="{2B6E6533-52E8-40DC-BAD2-7263241D6399}"/>
                </a:ext>
              </a:extLst>
            </p:cNvPr>
            <p:cNvSpPr/>
            <p:nvPr/>
          </p:nvSpPr>
          <p:spPr>
            <a:xfrm flipH="1">
              <a:off x="964106"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43" name="Oval 2942">
              <a:extLst>
                <a:ext uri="{FF2B5EF4-FFF2-40B4-BE49-F238E27FC236}">
                  <a16:creationId xmlns:a16="http://schemas.microsoft.com/office/drawing/2014/main" id="{52ACD875-883C-4E66-851A-DB1D1937C1CB}"/>
                </a:ext>
              </a:extLst>
            </p:cNvPr>
            <p:cNvSpPr/>
            <p:nvPr/>
          </p:nvSpPr>
          <p:spPr>
            <a:xfrm>
              <a:off x="946686"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44" name="Freeform: Shape 2943">
              <a:extLst>
                <a:ext uri="{FF2B5EF4-FFF2-40B4-BE49-F238E27FC236}">
                  <a16:creationId xmlns:a16="http://schemas.microsoft.com/office/drawing/2014/main" id="{22D73176-C9BD-4441-8E30-F08662512329}"/>
                </a:ext>
              </a:extLst>
            </p:cNvPr>
            <p:cNvSpPr/>
            <p:nvPr/>
          </p:nvSpPr>
          <p:spPr>
            <a:xfrm>
              <a:off x="981134"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45" name="Freeform: Shape 2944">
              <a:extLst>
                <a:ext uri="{FF2B5EF4-FFF2-40B4-BE49-F238E27FC236}">
                  <a16:creationId xmlns:a16="http://schemas.microsoft.com/office/drawing/2014/main" id="{E4FD1A63-C13C-405D-9450-7F014C620CFF}"/>
                </a:ext>
              </a:extLst>
            </p:cNvPr>
            <p:cNvSpPr/>
            <p:nvPr/>
          </p:nvSpPr>
          <p:spPr>
            <a:xfrm flipH="1">
              <a:off x="996150"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46" name="Oval 2945">
              <a:extLst>
                <a:ext uri="{FF2B5EF4-FFF2-40B4-BE49-F238E27FC236}">
                  <a16:creationId xmlns:a16="http://schemas.microsoft.com/office/drawing/2014/main" id="{E4D10A13-E14D-4268-98C2-58822FB1B02F}"/>
                </a:ext>
              </a:extLst>
            </p:cNvPr>
            <p:cNvSpPr/>
            <p:nvPr/>
          </p:nvSpPr>
          <p:spPr>
            <a:xfrm>
              <a:off x="978730"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47" name="Freeform: Shape 2946">
              <a:extLst>
                <a:ext uri="{FF2B5EF4-FFF2-40B4-BE49-F238E27FC236}">
                  <a16:creationId xmlns:a16="http://schemas.microsoft.com/office/drawing/2014/main" id="{BEFBE82F-951F-4703-A660-68382B1A51B3}"/>
                </a:ext>
              </a:extLst>
            </p:cNvPr>
            <p:cNvSpPr/>
            <p:nvPr/>
          </p:nvSpPr>
          <p:spPr>
            <a:xfrm>
              <a:off x="1013179"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48" name="Freeform: Shape 2947">
              <a:extLst>
                <a:ext uri="{FF2B5EF4-FFF2-40B4-BE49-F238E27FC236}">
                  <a16:creationId xmlns:a16="http://schemas.microsoft.com/office/drawing/2014/main" id="{5F4DCBB8-2BDF-454E-9D9A-2168DEA23C08}"/>
                </a:ext>
              </a:extLst>
            </p:cNvPr>
            <p:cNvSpPr/>
            <p:nvPr/>
          </p:nvSpPr>
          <p:spPr>
            <a:xfrm flipH="1">
              <a:off x="1028195"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49" name="Oval 2948">
              <a:extLst>
                <a:ext uri="{FF2B5EF4-FFF2-40B4-BE49-F238E27FC236}">
                  <a16:creationId xmlns:a16="http://schemas.microsoft.com/office/drawing/2014/main" id="{F73C167B-9F07-4D89-94CF-71261503AAC9}"/>
                </a:ext>
              </a:extLst>
            </p:cNvPr>
            <p:cNvSpPr/>
            <p:nvPr/>
          </p:nvSpPr>
          <p:spPr>
            <a:xfrm>
              <a:off x="1010775"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50" name="Freeform: Shape 2949">
              <a:extLst>
                <a:ext uri="{FF2B5EF4-FFF2-40B4-BE49-F238E27FC236}">
                  <a16:creationId xmlns:a16="http://schemas.microsoft.com/office/drawing/2014/main" id="{5A7CC49C-90C7-408C-8DE5-382A2339E46C}"/>
                </a:ext>
              </a:extLst>
            </p:cNvPr>
            <p:cNvSpPr/>
            <p:nvPr/>
          </p:nvSpPr>
          <p:spPr>
            <a:xfrm>
              <a:off x="1045224"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51" name="Freeform: Shape 2950">
              <a:extLst>
                <a:ext uri="{FF2B5EF4-FFF2-40B4-BE49-F238E27FC236}">
                  <a16:creationId xmlns:a16="http://schemas.microsoft.com/office/drawing/2014/main" id="{70C9A9DF-E26A-450E-88A3-C728D8D2CB86}"/>
                </a:ext>
              </a:extLst>
            </p:cNvPr>
            <p:cNvSpPr/>
            <p:nvPr/>
          </p:nvSpPr>
          <p:spPr>
            <a:xfrm flipH="1">
              <a:off x="1060240"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52" name="Oval 2951">
              <a:extLst>
                <a:ext uri="{FF2B5EF4-FFF2-40B4-BE49-F238E27FC236}">
                  <a16:creationId xmlns:a16="http://schemas.microsoft.com/office/drawing/2014/main" id="{D5081892-57CD-4398-B15E-4BBBD226CC46}"/>
                </a:ext>
              </a:extLst>
            </p:cNvPr>
            <p:cNvSpPr/>
            <p:nvPr/>
          </p:nvSpPr>
          <p:spPr>
            <a:xfrm>
              <a:off x="1042820"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53" name="Freeform: Shape 2952">
              <a:extLst>
                <a:ext uri="{FF2B5EF4-FFF2-40B4-BE49-F238E27FC236}">
                  <a16:creationId xmlns:a16="http://schemas.microsoft.com/office/drawing/2014/main" id="{28B2A4A8-8AF3-4F78-9145-C73D88FE6319}"/>
                </a:ext>
              </a:extLst>
            </p:cNvPr>
            <p:cNvSpPr/>
            <p:nvPr/>
          </p:nvSpPr>
          <p:spPr>
            <a:xfrm>
              <a:off x="1077269"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54" name="Freeform: Shape 2953">
              <a:extLst>
                <a:ext uri="{FF2B5EF4-FFF2-40B4-BE49-F238E27FC236}">
                  <a16:creationId xmlns:a16="http://schemas.microsoft.com/office/drawing/2014/main" id="{60401ACE-C51F-4D1D-8796-6321D5D327DE}"/>
                </a:ext>
              </a:extLst>
            </p:cNvPr>
            <p:cNvSpPr/>
            <p:nvPr/>
          </p:nvSpPr>
          <p:spPr>
            <a:xfrm flipH="1">
              <a:off x="1092285"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55" name="Oval 2954">
              <a:extLst>
                <a:ext uri="{FF2B5EF4-FFF2-40B4-BE49-F238E27FC236}">
                  <a16:creationId xmlns:a16="http://schemas.microsoft.com/office/drawing/2014/main" id="{E06D5DA0-E0F0-4173-84A5-94A0254428CB}"/>
                </a:ext>
              </a:extLst>
            </p:cNvPr>
            <p:cNvSpPr/>
            <p:nvPr/>
          </p:nvSpPr>
          <p:spPr>
            <a:xfrm>
              <a:off x="1074865"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56" name="Freeform: Shape 2955">
              <a:extLst>
                <a:ext uri="{FF2B5EF4-FFF2-40B4-BE49-F238E27FC236}">
                  <a16:creationId xmlns:a16="http://schemas.microsoft.com/office/drawing/2014/main" id="{02C0FB22-B6F2-4303-BEE8-18AF1F1CD67A}"/>
                </a:ext>
              </a:extLst>
            </p:cNvPr>
            <p:cNvSpPr/>
            <p:nvPr/>
          </p:nvSpPr>
          <p:spPr>
            <a:xfrm>
              <a:off x="1109314"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57" name="Freeform: Shape 2956">
              <a:extLst>
                <a:ext uri="{FF2B5EF4-FFF2-40B4-BE49-F238E27FC236}">
                  <a16:creationId xmlns:a16="http://schemas.microsoft.com/office/drawing/2014/main" id="{F6D85606-1D0F-4A32-961C-044745243F81}"/>
                </a:ext>
              </a:extLst>
            </p:cNvPr>
            <p:cNvSpPr/>
            <p:nvPr/>
          </p:nvSpPr>
          <p:spPr>
            <a:xfrm flipH="1">
              <a:off x="1124330"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58" name="Oval 2957">
              <a:extLst>
                <a:ext uri="{FF2B5EF4-FFF2-40B4-BE49-F238E27FC236}">
                  <a16:creationId xmlns:a16="http://schemas.microsoft.com/office/drawing/2014/main" id="{3A569933-D761-4E3B-BC75-A3AE091B45B1}"/>
                </a:ext>
              </a:extLst>
            </p:cNvPr>
            <p:cNvSpPr/>
            <p:nvPr/>
          </p:nvSpPr>
          <p:spPr>
            <a:xfrm>
              <a:off x="1106910"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59" name="Freeform: Shape 2958">
              <a:extLst>
                <a:ext uri="{FF2B5EF4-FFF2-40B4-BE49-F238E27FC236}">
                  <a16:creationId xmlns:a16="http://schemas.microsoft.com/office/drawing/2014/main" id="{41EE68F3-7840-49BB-BA49-C27980D75A35}"/>
                </a:ext>
              </a:extLst>
            </p:cNvPr>
            <p:cNvSpPr/>
            <p:nvPr/>
          </p:nvSpPr>
          <p:spPr>
            <a:xfrm>
              <a:off x="1141359"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60" name="Freeform: Shape 2959">
              <a:extLst>
                <a:ext uri="{FF2B5EF4-FFF2-40B4-BE49-F238E27FC236}">
                  <a16:creationId xmlns:a16="http://schemas.microsoft.com/office/drawing/2014/main" id="{0B0C0C4B-66D1-4E7C-A7FA-6111900762AD}"/>
                </a:ext>
              </a:extLst>
            </p:cNvPr>
            <p:cNvSpPr/>
            <p:nvPr/>
          </p:nvSpPr>
          <p:spPr>
            <a:xfrm flipH="1">
              <a:off x="1156375"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61" name="Oval 2960">
              <a:extLst>
                <a:ext uri="{FF2B5EF4-FFF2-40B4-BE49-F238E27FC236}">
                  <a16:creationId xmlns:a16="http://schemas.microsoft.com/office/drawing/2014/main" id="{B07EF137-C69B-4CC5-93F6-4AEDDB6DFF3A}"/>
                </a:ext>
              </a:extLst>
            </p:cNvPr>
            <p:cNvSpPr/>
            <p:nvPr/>
          </p:nvSpPr>
          <p:spPr>
            <a:xfrm>
              <a:off x="1138955"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62" name="Freeform: Shape 2961">
              <a:extLst>
                <a:ext uri="{FF2B5EF4-FFF2-40B4-BE49-F238E27FC236}">
                  <a16:creationId xmlns:a16="http://schemas.microsoft.com/office/drawing/2014/main" id="{2F04C11D-5BDA-4CE5-A197-4EBF675371F7}"/>
                </a:ext>
              </a:extLst>
            </p:cNvPr>
            <p:cNvSpPr/>
            <p:nvPr/>
          </p:nvSpPr>
          <p:spPr>
            <a:xfrm>
              <a:off x="1173404"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63" name="Freeform: Shape 2962">
              <a:extLst>
                <a:ext uri="{FF2B5EF4-FFF2-40B4-BE49-F238E27FC236}">
                  <a16:creationId xmlns:a16="http://schemas.microsoft.com/office/drawing/2014/main" id="{77F2F0E1-7132-4873-B505-23C71534803F}"/>
                </a:ext>
              </a:extLst>
            </p:cNvPr>
            <p:cNvSpPr/>
            <p:nvPr/>
          </p:nvSpPr>
          <p:spPr>
            <a:xfrm flipH="1">
              <a:off x="1188420"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64" name="Oval 2963">
              <a:extLst>
                <a:ext uri="{FF2B5EF4-FFF2-40B4-BE49-F238E27FC236}">
                  <a16:creationId xmlns:a16="http://schemas.microsoft.com/office/drawing/2014/main" id="{10B39002-1E2F-428D-AFD0-BC248058A674}"/>
                </a:ext>
              </a:extLst>
            </p:cNvPr>
            <p:cNvSpPr/>
            <p:nvPr/>
          </p:nvSpPr>
          <p:spPr>
            <a:xfrm>
              <a:off x="1171000"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65" name="Freeform: Shape 2964">
              <a:extLst>
                <a:ext uri="{FF2B5EF4-FFF2-40B4-BE49-F238E27FC236}">
                  <a16:creationId xmlns:a16="http://schemas.microsoft.com/office/drawing/2014/main" id="{025BA4A7-293C-4B42-B88C-A6639AAB3FD9}"/>
                </a:ext>
              </a:extLst>
            </p:cNvPr>
            <p:cNvSpPr/>
            <p:nvPr/>
          </p:nvSpPr>
          <p:spPr>
            <a:xfrm>
              <a:off x="1205448"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66" name="Freeform: Shape 2965">
              <a:extLst>
                <a:ext uri="{FF2B5EF4-FFF2-40B4-BE49-F238E27FC236}">
                  <a16:creationId xmlns:a16="http://schemas.microsoft.com/office/drawing/2014/main" id="{43660E63-D5ED-41B2-BB66-9DE8E3D0E6AD}"/>
                </a:ext>
              </a:extLst>
            </p:cNvPr>
            <p:cNvSpPr/>
            <p:nvPr/>
          </p:nvSpPr>
          <p:spPr>
            <a:xfrm flipH="1">
              <a:off x="1220464"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67" name="Oval 2966">
              <a:extLst>
                <a:ext uri="{FF2B5EF4-FFF2-40B4-BE49-F238E27FC236}">
                  <a16:creationId xmlns:a16="http://schemas.microsoft.com/office/drawing/2014/main" id="{F6C93715-0377-4FE5-9F4D-33AF41DD616F}"/>
                </a:ext>
              </a:extLst>
            </p:cNvPr>
            <p:cNvSpPr/>
            <p:nvPr/>
          </p:nvSpPr>
          <p:spPr>
            <a:xfrm>
              <a:off x="1203044"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68" name="Freeform: Shape 2967">
              <a:extLst>
                <a:ext uri="{FF2B5EF4-FFF2-40B4-BE49-F238E27FC236}">
                  <a16:creationId xmlns:a16="http://schemas.microsoft.com/office/drawing/2014/main" id="{247E3D03-DFCB-4B78-9C6E-3B41D3BFF4EA}"/>
                </a:ext>
              </a:extLst>
            </p:cNvPr>
            <p:cNvSpPr/>
            <p:nvPr/>
          </p:nvSpPr>
          <p:spPr>
            <a:xfrm>
              <a:off x="1237493"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69" name="Freeform: Shape 2968">
              <a:extLst>
                <a:ext uri="{FF2B5EF4-FFF2-40B4-BE49-F238E27FC236}">
                  <a16:creationId xmlns:a16="http://schemas.microsoft.com/office/drawing/2014/main" id="{5FD27AC1-CA04-4C78-8147-A5473BAAE1EB}"/>
                </a:ext>
              </a:extLst>
            </p:cNvPr>
            <p:cNvSpPr/>
            <p:nvPr/>
          </p:nvSpPr>
          <p:spPr>
            <a:xfrm flipH="1">
              <a:off x="1252509"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70" name="Oval 2969">
              <a:extLst>
                <a:ext uri="{FF2B5EF4-FFF2-40B4-BE49-F238E27FC236}">
                  <a16:creationId xmlns:a16="http://schemas.microsoft.com/office/drawing/2014/main" id="{CA70D434-F5A4-4AAE-9026-DAD6EF820A98}"/>
                </a:ext>
              </a:extLst>
            </p:cNvPr>
            <p:cNvSpPr/>
            <p:nvPr/>
          </p:nvSpPr>
          <p:spPr>
            <a:xfrm>
              <a:off x="1235089"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71" name="Freeform: Shape 2970">
              <a:extLst>
                <a:ext uri="{FF2B5EF4-FFF2-40B4-BE49-F238E27FC236}">
                  <a16:creationId xmlns:a16="http://schemas.microsoft.com/office/drawing/2014/main" id="{48FB247F-1F28-481B-8F45-112DBFDCF924}"/>
                </a:ext>
              </a:extLst>
            </p:cNvPr>
            <p:cNvSpPr/>
            <p:nvPr/>
          </p:nvSpPr>
          <p:spPr>
            <a:xfrm>
              <a:off x="1269538"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72" name="Freeform: Shape 2971">
              <a:extLst>
                <a:ext uri="{FF2B5EF4-FFF2-40B4-BE49-F238E27FC236}">
                  <a16:creationId xmlns:a16="http://schemas.microsoft.com/office/drawing/2014/main" id="{83B94BF7-4468-4188-8E32-16EB926A5F17}"/>
                </a:ext>
              </a:extLst>
            </p:cNvPr>
            <p:cNvSpPr/>
            <p:nvPr/>
          </p:nvSpPr>
          <p:spPr>
            <a:xfrm flipH="1">
              <a:off x="1284554"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73" name="Oval 2972">
              <a:extLst>
                <a:ext uri="{FF2B5EF4-FFF2-40B4-BE49-F238E27FC236}">
                  <a16:creationId xmlns:a16="http://schemas.microsoft.com/office/drawing/2014/main" id="{E50F9C2D-5954-4C5A-B9DD-C078DD47B430}"/>
                </a:ext>
              </a:extLst>
            </p:cNvPr>
            <p:cNvSpPr/>
            <p:nvPr/>
          </p:nvSpPr>
          <p:spPr>
            <a:xfrm>
              <a:off x="1267134"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74" name="Freeform: Shape 2973">
              <a:extLst>
                <a:ext uri="{FF2B5EF4-FFF2-40B4-BE49-F238E27FC236}">
                  <a16:creationId xmlns:a16="http://schemas.microsoft.com/office/drawing/2014/main" id="{7D7408B0-00EA-4D3B-85C7-002BD7913D91}"/>
                </a:ext>
              </a:extLst>
            </p:cNvPr>
            <p:cNvSpPr/>
            <p:nvPr/>
          </p:nvSpPr>
          <p:spPr>
            <a:xfrm>
              <a:off x="1301583"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75" name="Freeform: Shape 2974">
              <a:extLst>
                <a:ext uri="{FF2B5EF4-FFF2-40B4-BE49-F238E27FC236}">
                  <a16:creationId xmlns:a16="http://schemas.microsoft.com/office/drawing/2014/main" id="{6B46221C-6603-47FF-B903-9098A4BB6D6B}"/>
                </a:ext>
              </a:extLst>
            </p:cNvPr>
            <p:cNvSpPr/>
            <p:nvPr/>
          </p:nvSpPr>
          <p:spPr>
            <a:xfrm flipH="1">
              <a:off x="1316599"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76" name="Oval 2975">
              <a:extLst>
                <a:ext uri="{FF2B5EF4-FFF2-40B4-BE49-F238E27FC236}">
                  <a16:creationId xmlns:a16="http://schemas.microsoft.com/office/drawing/2014/main" id="{1A4B3EB6-FFF9-44FD-9CB7-318CFD1C1CFB}"/>
                </a:ext>
              </a:extLst>
            </p:cNvPr>
            <p:cNvSpPr/>
            <p:nvPr/>
          </p:nvSpPr>
          <p:spPr>
            <a:xfrm>
              <a:off x="1299179"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77" name="Freeform: Shape 2976">
              <a:extLst>
                <a:ext uri="{FF2B5EF4-FFF2-40B4-BE49-F238E27FC236}">
                  <a16:creationId xmlns:a16="http://schemas.microsoft.com/office/drawing/2014/main" id="{F637C092-3EA4-4782-9F3C-CCD7ADF08FBA}"/>
                </a:ext>
              </a:extLst>
            </p:cNvPr>
            <p:cNvSpPr/>
            <p:nvPr/>
          </p:nvSpPr>
          <p:spPr>
            <a:xfrm>
              <a:off x="1333628"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78" name="Freeform: Shape 2977">
              <a:extLst>
                <a:ext uri="{FF2B5EF4-FFF2-40B4-BE49-F238E27FC236}">
                  <a16:creationId xmlns:a16="http://schemas.microsoft.com/office/drawing/2014/main" id="{19B06028-C09F-49CE-A926-1393ADD132E5}"/>
                </a:ext>
              </a:extLst>
            </p:cNvPr>
            <p:cNvSpPr/>
            <p:nvPr/>
          </p:nvSpPr>
          <p:spPr>
            <a:xfrm flipH="1">
              <a:off x="1348644"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79" name="Oval 2978">
              <a:extLst>
                <a:ext uri="{FF2B5EF4-FFF2-40B4-BE49-F238E27FC236}">
                  <a16:creationId xmlns:a16="http://schemas.microsoft.com/office/drawing/2014/main" id="{B4C29C3F-7564-4EE6-A7A9-1AD08A1B17F8}"/>
                </a:ext>
              </a:extLst>
            </p:cNvPr>
            <p:cNvSpPr/>
            <p:nvPr/>
          </p:nvSpPr>
          <p:spPr>
            <a:xfrm>
              <a:off x="1331224"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80" name="Freeform: Shape 2979">
              <a:extLst>
                <a:ext uri="{FF2B5EF4-FFF2-40B4-BE49-F238E27FC236}">
                  <a16:creationId xmlns:a16="http://schemas.microsoft.com/office/drawing/2014/main" id="{493AF6D0-2C43-4923-8F81-CBD77F497954}"/>
                </a:ext>
              </a:extLst>
            </p:cNvPr>
            <p:cNvSpPr/>
            <p:nvPr/>
          </p:nvSpPr>
          <p:spPr>
            <a:xfrm>
              <a:off x="1365673"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81" name="Freeform: Shape 2980">
              <a:extLst>
                <a:ext uri="{FF2B5EF4-FFF2-40B4-BE49-F238E27FC236}">
                  <a16:creationId xmlns:a16="http://schemas.microsoft.com/office/drawing/2014/main" id="{E68474E1-C9F1-411F-B3F7-9EC3C664DBC1}"/>
                </a:ext>
              </a:extLst>
            </p:cNvPr>
            <p:cNvSpPr/>
            <p:nvPr/>
          </p:nvSpPr>
          <p:spPr>
            <a:xfrm flipH="1">
              <a:off x="1380689"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82" name="Oval 2981">
              <a:extLst>
                <a:ext uri="{FF2B5EF4-FFF2-40B4-BE49-F238E27FC236}">
                  <a16:creationId xmlns:a16="http://schemas.microsoft.com/office/drawing/2014/main" id="{7AB8C11B-0A63-4545-8BB6-5BF67A423CD1}"/>
                </a:ext>
              </a:extLst>
            </p:cNvPr>
            <p:cNvSpPr/>
            <p:nvPr/>
          </p:nvSpPr>
          <p:spPr>
            <a:xfrm>
              <a:off x="1363269"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83" name="Freeform: Shape 2982">
              <a:extLst>
                <a:ext uri="{FF2B5EF4-FFF2-40B4-BE49-F238E27FC236}">
                  <a16:creationId xmlns:a16="http://schemas.microsoft.com/office/drawing/2014/main" id="{AC8F70DA-E502-4F30-9CB8-D0EBE895DA25}"/>
                </a:ext>
              </a:extLst>
            </p:cNvPr>
            <p:cNvSpPr/>
            <p:nvPr/>
          </p:nvSpPr>
          <p:spPr>
            <a:xfrm>
              <a:off x="1397718"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84" name="Freeform: Shape 2983">
              <a:extLst>
                <a:ext uri="{FF2B5EF4-FFF2-40B4-BE49-F238E27FC236}">
                  <a16:creationId xmlns:a16="http://schemas.microsoft.com/office/drawing/2014/main" id="{B450D1D9-C04C-4CAE-AD24-1501FDC518BF}"/>
                </a:ext>
              </a:extLst>
            </p:cNvPr>
            <p:cNvSpPr/>
            <p:nvPr/>
          </p:nvSpPr>
          <p:spPr>
            <a:xfrm flipH="1">
              <a:off x="1412734"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85" name="Oval 2984">
              <a:extLst>
                <a:ext uri="{FF2B5EF4-FFF2-40B4-BE49-F238E27FC236}">
                  <a16:creationId xmlns:a16="http://schemas.microsoft.com/office/drawing/2014/main" id="{FA366A32-A000-49C9-9682-BA5538D3A644}"/>
                </a:ext>
              </a:extLst>
            </p:cNvPr>
            <p:cNvSpPr/>
            <p:nvPr/>
          </p:nvSpPr>
          <p:spPr>
            <a:xfrm>
              <a:off x="1395314"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86" name="Freeform: Shape 2985">
              <a:extLst>
                <a:ext uri="{FF2B5EF4-FFF2-40B4-BE49-F238E27FC236}">
                  <a16:creationId xmlns:a16="http://schemas.microsoft.com/office/drawing/2014/main" id="{D0ACD6F7-8C9A-4DEC-A38F-B90969795B15}"/>
                </a:ext>
              </a:extLst>
            </p:cNvPr>
            <p:cNvSpPr/>
            <p:nvPr/>
          </p:nvSpPr>
          <p:spPr>
            <a:xfrm>
              <a:off x="142976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87" name="Freeform: Shape 2986">
              <a:extLst>
                <a:ext uri="{FF2B5EF4-FFF2-40B4-BE49-F238E27FC236}">
                  <a16:creationId xmlns:a16="http://schemas.microsoft.com/office/drawing/2014/main" id="{7A68A515-BCE3-44BB-8D22-CC02428463BA}"/>
                </a:ext>
              </a:extLst>
            </p:cNvPr>
            <p:cNvSpPr/>
            <p:nvPr/>
          </p:nvSpPr>
          <p:spPr>
            <a:xfrm flipH="1">
              <a:off x="144477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88" name="Oval 2987">
              <a:extLst>
                <a:ext uri="{FF2B5EF4-FFF2-40B4-BE49-F238E27FC236}">
                  <a16:creationId xmlns:a16="http://schemas.microsoft.com/office/drawing/2014/main" id="{3AF9AFC4-C64B-4AEB-A1F4-86889590D9FF}"/>
                </a:ext>
              </a:extLst>
            </p:cNvPr>
            <p:cNvSpPr/>
            <p:nvPr/>
          </p:nvSpPr>
          <p:spPr>
            <a:xfrm>
              <a:off x="142735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89" name="Freeform: Shape 2988">
              <a:extLst>
                <a:ext uri="{FF2B5EF4-FFF2-40B4-BE49-F238E27FC236}">
                  <a16:creationId xmlns:a16="http://schemas.microsoft.com/office/drawing/2014/main" id="{B3E2A365-1F7B-4088-BF67-33795BBAE08B}"/>
                </a:ext>
              </a:extLst>
            </p:cNvPr>
            <p:cNvSpPr/>
            <p:nvPr/>
          </p:nvSpPr>
          <p:spPr>
            <a:xfrm>
              <a:off x="1461807"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90" name="Freeform: Shape 2989">
              <a:extLst>
                <a:ext uri="{FF2B5EF4-FFF2-40B4-BE49-F238E27FC236}">
                  <a16:creationId xmlns:a16="http://schemas.microsoft.com/office/drawing/2014/main" id="{70EC214C-ECC0-4922-B173-629E528F25D3}"/>
                </a:ext>
              </a:extLst>
            </p:cNvPr>
            <p:cNvSpPr/>
            <p:nvPr/>
          </p:nvSpPr>
          <p:spPr>
            <a:xfrm flipH="1">
              <a:off x="1476823"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91" name="Oval 2990">
              <a:extLst>
                <a:ext uri="{FF2B5EF4-FFF2-40B4-BE49-F238E27FC236}">
                  <a16:creationId xmlns:a16="http://schemas.microsoft.com/office/drawing/2014/main" id="{19C8E2E8-08DE-41A8-9A9A-0026C501BC4D}"/>
                </a:ext>
              </a:extLst>
            </p:cNvPr>
            <p:cNvSpPr/>
            <p:nvPr/>
          </p:nvSpPr>
          <p:spPr>
            <a:xfrm>
              <a:off x="1459403"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92" name="Freeform: Shape 2991">
              <a:extLst>
                <a:ext uri="{FF2B5EF4-FFF2-40B4-BE49-F238E27FC236}">
                  <a16:creationId xmlns:a16="http://schemas.microsoft.com/office/drawing/2014/main" id="{B09A2A0A-AA8F-4B81-81C8-934CDABB8C58}"/>
                </a:ext>
              </a:extLst>
            </p:cNvPr>
            <p:cNvSpPr/>
            <p:nvPr/>
          </p:nvSpPr>
          <p:spPr>
            <a:xfrm>
              <a:off x="149385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93" name="Freeform: Shape 2992">
              <a:extLst>
                <a:ext uri="{FF2B5EF4-FFF2-40B4-BE49-F238E27FC236}">
                  <a16:creationId xmlns:a16="http://schemas.microsoft.com/office/drawing/2014/main" id="{46DDA9CB-F553-411B-9159-474971FF5487}"/>
                </a:ext>
              </a:extLst>
            </p:cNvPr>
            <p:cNvSpPr/>
            <p:nvPr/>
          </p:nvSpPr>
          <p:spPr>
            <a:xfrm flipH="1">
              <a:off x="150886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94" name="Oval 2993">
              <a:extLst>
                <a:ext uri="{FF2B5EF4-FFF2-40B4-BE49-F238E27FC236}">
                  <a16:creationId xmlns:a16="http://schemas.microsoft.com/office/drawing/2014/main" id="{2457B34E-3094-404C-8A90-778DB9A60EF1}"/>
                </a:ext>
              </a:extLst>
            </p:cNvPr>
            <p:cNvSpPr/>
            <p:nvPr/>
          </p:nvSpPr>
          <p:spPr>
            <a:xfrm>
              <a:off x="149144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95" name="Freeform: Shape 2994">
              <a:extLst>
                <a:ext uri="{FF2B5EF4-FFF2-40B4-BE49-F238E27FC236}">
                  <a16:creationId xmlns:a16="http://schemas.microsoft.com/office/drawing/2014/main" id="{FFF46439-9947-4DCF-B165-E3E435FDBFA9}"/>
                </a:ext>
              </a:extLst>
            </p:cNvPr>
            <p:cNvSpPr/>
            <p:nvPr/>
          </p:nvSpPr>
          <p:spPr>
            <a:xfrm>
              <a:off x="1525897"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96" name="Freeform: Shape 2995">
              <a:extLst>
                <a:ext uri="{FF2B5EF4-FFF2-40B4-BE49-F238E27FC236}">
                  <a16:creationId xmlns:a16="http://schemas.microsoft.com/office/drawing/2014/main" id="{9C99EEF1-5EBB-46B5-ABC0-0B6A3F3AC4E5}"/>
                </a:ext>
              </a:extLst>
            </p:cNvPr>
            <p:cNvSpPr/>
            <p:nvPr/>
          </p:nvSpPr>
          <p:spPr>
            <a:xfrm flipH="1">
              <a:off x="1540913"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97" name="Oval 2996">
              <a:extLst>
                <a:ext uri="{FF2B5EF4-FFF2-40B4-BE49-F238E27FC236}">
                  <a16:creationId xmlns:a16="http://schemas.microsoft.com/office/drawing/2014/main" id="{BE94A861-4C15-4A8F-98BC-03E6619CC4F2}"/>
                </a:ext>
              </a:extLst>
            </p:cNvPr>
            <p:cNvSpPr/>
            <p:nvPr/>
          </p:nvSpPr>
          <p:spPr>
            <a:xfrm>
              <a:off x="1523493"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98" name="Freeform: Shape 2997">
              <a:extLst>
                <a:ext uri="{FF2B5EF4-FFF2-40B4-BE49-F238E27FC236}">
                  <a16:creationId xmlns:a16="http://schemas.microsoft.com/office/drawing/2014/main" id="{FBCE52A0-B77B-4D07-B6EC-27A411BDB4FB}"/>
                </a:ext>
              </a:extLst>
            </p:cNvPr>
            <p:cNvSpPr/>
            <p:nvPr/>
          </p:nvSpPr>
          <p:spPr>
            <a:xfrm>
              <a:off x="155794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2999" name="Freeform: Shape 2998">
              <a:extLst>
                <a:ext uri="{FF2B5EF4-FFF2-40B4-BE49-F238E27FC236}">
                  <a16:creationId xmlns:a16="http://schemas.microsoft.com/office/drawing/2014/main" id="{39A03B8B-DB3E-45A9-9688-B51F183B23B5}"/>
                </a:ext>
              </a:extLst>
            </p:cNvPr>
            <p:cNvSpPr/>
            <p:nvPr/>
          </p:nvSpPr>
          <p:spPr>
            <a:xfrm flipH="1">
              <a:off x="157295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00" name="Oval 2999">
              <a:extLst>
                <a:ext uri="{FF2B5EF4-FFF2-40B4-BE49-F238E27FC236}">
                  <a16:creationId xmlns:a16="http://schemas.microsoft.com/office/drawing/2014/main" id="{8CAA0B3A-70B8-40B8-AB42-CDCE55ED8166}"/>
                </a:ext>
              </a:extLst>
            </p:cNvPr>
            <p:cNvSpPr/>
            <p:nvPr/>
          </p:nvSpPr>
          <p:spPr>
            <a:xfrm>
              <a:off x="155553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01" name="Freeform: Shape 3000">
              <a:extLst>
                <a:ext uri="{FF2B5EF4-FFF2-40B4-BE49-F238E27FC236}">
                  <a16:creationId xmlns:a16="http://schemas.microsoft.com/office/drawing/2014/main" id="{3F3112EA-9957-4E5A-9B5A-6C2537D3855D}"/>
                </a:ext>
              </a:extLst>
            </p:cNvPr>
            <p:cNvSpPr/>
            <p:nvPr/>
          </p:nvSpPr>
          <p:spPr>
            <a:xfrm>
              <a:off x="1589987"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02" name="Freeform: Shape 3001">
              <a:extLst>
                <a:ext uri="{FF2B5EF4-FFF2-40B4-BE49-F238E27FC236}">
                  <a16:creationId xmlns:a16="http://schemas.microsoft.com/office/drawing/2014/main" id="{3E63607D-A83B-443A-90FC-9D4222D9AA88}"/>
                </a:ext>
              </a:extLst>
            </p:cNvPr>
            <p:cNvSpPr/>
            <p:nvPr/>
          </p:nvSpPr>
          <p:spPr>
            <a:xfrm flipH="1">
              <a:off x="1605003"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03" name="Oval 3002">
              <a:extLst>
                <a:ext uri="{FF2B5EF4-FFF2-40B4-BE49-F238E27FC236}">
                  <a16:creationId xmlns:a16="http://schemas.microsoft.com/office/drawing/2014/main" id="{BF629760-B571-4D8E-8571-93FE4FE16A37}"/>
                </a:ext>
              </a:extLst>
            </p:cNvPr>
            <p:cNvSpPr/>
            <p:nvPr/>
          </p:nvSpPr>
          <p:spPr>
            <a:xfrm>
              <a:off x="1587583"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04" name="Freeform: Shape 3003">
              <a:extLst>
                <a:ext uri="{FF2B5EF4-FFF2-40B4-BE49-F238E27FC236}">
                  <a16:creationId xmlns:a16="http://schemas.microsoft.com/office/drawing/2014/main" id="{AEAF8426-4D91-49D6-ACF0-6B4042BEC193}"/>
                </a:ext>
              </a:extLst>
            </p:cNvPr>
            <p:cNvSpPr/>
            <p:nvPr/>
          </p:nvSpPr>
          <p:spPr>
            <a:xfrm>
              <a:off x="162203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05" name="Freeform: Shape 3004">
              <a:extLst>
                <a:ext uri="{FF2B5EF4-FFF2-40B4-BE49-F238E27FC236}">
                  <a16:creationId xmlns:a16="http://schemas.microsoft.com/office/drawing/2014/main" id="{DB7B0328-B4C4-4F9D-93D3-1A84B46D0B47}"/>
                </a:ext>
              </a:extLst>
            </p:cNvPr>
            <p:cNvSpPr/>
            <p:nvPr/>
          </p:nvSpPr>
          <p:spPr>
            <a:xfrm flipH="1">
              <a:off x="163704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06" name="Oval 3005">
              <a:extLst>
                <a:ext uri="{FF2B5EF4-FFF2-40B4-BE49-F238E27FC236}">
                  <a16:creationId xmlns:a16="http://schemas.microsoft.com/office/drawing/2014/main" id="{76921445-C88D-47E9-8D93-3006560B4A2F}"/>
                </a:ext>
              </a:extLst>
            </p:cNvPr>
            <p:cNvSpPr/>
            <p:nvPr/>
          </p:nvSpPr>
          <p:spPr>
            <a:xfrm>
              <a:off x="161962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07" name="Freeform: Shape 3006">
              <a:extLst>
                <a:ext uri="{FF2B5EF4-FFF2-40B4-BE49-F238E27FC236}">
                  <a16:creationId xmlns:a16="http://schemas.microsoft.com/office/drawing/2014/main" id="{76189445-A65E-4D95-8311-A565EA72D0A3}"/>
                </a:ext>
              </a:extLst>
            </p:cNvPr>
            <p:cNvSpPr/>
            <p:nvPr/>
          </p:nvSpPr>
          <p:spPr>
            <a:xfrm>
              <a:off x="1654076"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08" name="Freeform: Shape 3007">
              <a:extLst>
                <a:ext uri="{FF2B5EF4-FFF2-40B4-BE49-F238E27FC236}">
                  <a16:creationId xmlns:a16="http://schemas.microsoft.com/office/drawing/2014/main" id="{A854DF54-7EB5-4ADA-8327-EF16FB2EC901}"/>
                </a:ext>
              </a:extLst>
            </p:cNvPr>
            <p:cNvSpPr/>
            <p:nvPr/>
          </p:nvSpPr>
          <p:spPr>
            <a:xfrm flipH="1">
              <a:off x="1669092"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09" name="Oval 3008">
              <a:extLst>
                <a:ext uri="{FF2B5EF4-FFF2-40B4-BE49-F238E27FC236}">
                  <a16:creationId xmlns:a16="http://schemas.microsoft.com/office/drawing/2014/main" id="{E0E6FA28-1832-440A-85CD-9326117B9FFE}"/>
                </a:ext>
              </a:extLst>
            </p:cNvPr>
            <p:cNvSpPr/>
            <p:nvPr/>
          </p:nvSpPr>
          <p:spPr>
            <a:xfrm>
              <a:off x="1651672"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10" name="Freeform: Shape 3009">
              <a:extLst>
                <a:ext uri="{FF2B5EF4-FFF2-40B4-BE49-F238E27FC236}">
                  <a16:creationId xmlns:a16="http://schemas.microsoft.com/office/drawing/2014/main" id="{26BDCDF0-EEC1-418D-AD0F-B18F9F66FC3D}"/>
                </a:ext>
              </a:extLst>
            </p:cNvPr>
            <p:cNvSpPr/>
            <p:nvPr/>
          </p:nvSpPr>
          <p:spPr>
            <a:xfrm>
              <a:off x="1686121"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11" name="Freeform: Shape 3010">
              <a:extLst>
                <a:ext uri="{FF2B5EF4-FFF2-40B4-BE49-F238E27FC236}">
                  <a16:creationId xmlns:a16="http://schemas.microsoft.com/office/drawing/2014/main" id="{B37DC145-6753-4277-BE4B-AE626D9ECF09}"/>
                </a:ext>
              </a:extLst>
            </p:cNvPr>
            <p:cNvSpPr/>
            <p:nvPr/>
          </p:nvSpPr>
          <p:spPr>
            <a:xfrm flipH="1">
              <a:off x="1701137"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12" name="Oval 3011">
              <a:extLst>
                <a:ext uri="{FF2B5EF4-FFF2-40B4-BE49-F238E27FC236}">
                  <a16:creationId xmlns:a16="http://schemas.microsoft.com/office/drawing/2014/main" id="{EA6928CC-1117-4A34-A061-02A75A216818}"/>
                </a:ext>
              </a:extLst>
            </p:cNvPr>
            <p:cNvSpPr/>
            <p:nvPr/>
          </p:nvSpPr>
          <p:spPr>
            <a:xfrm>
              <a:off x="1683717"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13" name="Freeform: Shape 3012">
              <a:extLst>
                <a:ext uri="{FF2B5EF4-FFF2-40B4-BE49-F238E27FC236}">
                  <a16:creationId xmlns:a16="http://schemas.microsoft.com/office/drawing/2014/main" id="{7851CB40-ACE2-42B9-BB5A-537FD53B32BD}"/>
                </a:ext>
              </a:extLst>
            </p:cNvPr>
            <p:cNvSpPr/>
            <p:nvPr/>
          </p:nvSpPr>
          <p:spPr>
            <a:xfrm>
              <a:off x="1718166"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14" name="Freeform: Shape 3013">
              <a:extLst>
                <a:ext uri="{FF2B5EF4-FFF2-40B4-BE49-F238E27FC236}">
                  <a16:creationId xmlns:a16="http://schemas.microsoft.com/office/drawing/2014/main" id="{10DD6C45-28B7-41E2-831C-61331A164F3F}"/>
                </a:ext>
              </a:extLst>
            </p:cNvPr>
            <p:cNvSpPr/>
            <p:nvPr/>
          </p:nvSpPr>
          <p:spPr>
            <a:xfrm flipH="1">
              <a:off x="1733182"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15" name="Oval 3014">
              <a:extLst>
                <a:ext uri="{FF2B5EF4-FFF2-40B4-BE49-F238E27FC236}">
                  <a16:creationId xmlns:a16="http://schemas.microsoft.com/office/drawing/2014/main" id="{5EBA5EB0-7C19-4DE8-9A7B-FCC3BD23A737}"/>
                </a:ext>
              </a:extLst>
            </p:cNvPr>
            <p:cNvSpPr/>
            <p:nvPr/>
          </p:nvSpPr>
          <p:spPr>
            <a:xfrm>
              <a:off x="1715762"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16" name="Freeform: Shape 3015">
              <a:extLst>
                <a:ext uri="{FF2B5EF4-FFF2-40B4-BE49-F238E27FC236}">
                  <a16:creationId xmlns:a16="http://schemas.microsoft.com/office/drawing/2014/main" id="{798AE258-445E-4B05-AB13-B19E282D7F3A}"/>
                </a:ext>
              </a:extLst>
            </p:cNvPr>
            <p:cNvSpPr/>
            <p:nvPr/>
          </p:nvSpPr>
          <p:spPr>
            <a:xfrm>
              <a:off x="1750211"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17" name="Freeform: Shape 3016">
              <a:extLst>
                <a:ext uri="{FF2B5EF4-FFF2-40B4-BE49-F238E27FC236}">
                  <a16:creationId xmlns:a16="http://schemas.microsoft.com/office/drawing/2014/main" id="{838D5FD8-B65F-4CB8-861A-06DCF7E3CCDD}"/>
                </a:ext>
              </a:extLst>
            </p:cNvPr>
            <p:cNvSpPr/>
            <p:nvPr/>
          </p:nvSpPr>
          <p:spPr>
            <a:xfrm flipH="1">
              <a:off x="1765227"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18" name="Oval 3017">
              <a:extLst>
                <a:ext uri="{FF2B5EF4-FFF2-40B4-BE49-F238E27FC236}">
                  <a16:creationId xmlns:a16="http://schemas.microsoft.com/office/drawing/2014/main" id="{910E378E-835E-4EF6-9AA5-6763FCAC4B87}"/>
                </a:ext>
              </a:extLst>
            </p:cNvPr>
            <p:cNvSpPr/>
            <p:nvPr/>
          </p:nvSpPr>
          <p:spPr>
            <a:xfrm>
              <a:off x="1747807"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19" name="Freeform: Shape 3018">
              <a:extLst>
                <a:ext uri="{FF2B5EF4-FFF2-40B4-BE49-F238E27FC236}">
                  <a16:creationId xmlns:a16="http://schemas.microsoft.com/office/drawing/2014/main" id="{846E6A86-163A-4412-BED1-CF584F9EDEA3}"/>
                </a:ext>
              </a:extLst>
            </p:cNvPr>
            <p:cNvSpPr/>
            <p:nvPr/>
          </p:nvSpPr>
          <p:spPr>
            <a:xfrm>
              <a:off x="1782256"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20" name="Freeform: Shape 3019">
              <a:extLst>
                <a:ext uri="{FF2B5EF4-FFF2-40B4-BE49-F238E27FC236}">
                  <a16:creationId xmlns:a16="http://schemas.microsoft.com/office/drawing/2014/main" id="{939DB93C-1B1C-4F7F-AD07-609CEE2C137D}"/>
                </a:ext>
              </a:extLst>
            </p:cNvPr>
            <p:cNvSpPr/>
            <p:nvPr/>
          </p:nvSpPr>
          <p:spPr>
            <a:xfrm flipH="1">
              <a:off x="1797272"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21" name="Oval 3020">
              <a:extLst>
                <a:ext uri="{FF2B5EF4-FFF2-40B4-BE49-F238E27FC236}">
                  <a16:creationId xmlns:a16="http://schemas.microsoft.com/office/drawing/2014/main" id="{CCE8E362-3743-4C19-B102-C47C61C8C2A2}"/>
                </a:ext>
              </a:extLst>
            </p:cNvPr>
            <p:cNvSpPr/>
            <p:nvPr/>
          </p:nvSpPr>
          <p:spPr>
            <a:xfrm>
              <a:off x="1779852"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22" name="Freeform: Shape 3021">
              <a:extLst>
                <a:ext uri="{FF2B5EF4-FFF2-40B4-BE49-F238E27FC236}">
                  <a16:creationId xmlns:a16="http://schemas.microsoft.com/office/drawing/2014/main" id="{991793E1-70FA-41D0-BBEB-9FA9AC0CA2F5}"/>
                </a:ext>
              </a:extLst>
            </p:cNvPr>
            <p:cNvSpPr/>
            <p:nvPr/>
          </p:nvSpPr>
          <p:spPr>
            <a:xfrm>
              <a:off x="1814301"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23" name="Freeform: Shape 3022">
              <a:extLst>
                <a:ext uri="{FF2B5EF4-FFF2-40B4-BE49-F238E27FC236}">
                  <a16:creationId xmlns:a16="http://schemas.microsoft.com/office/drawing/2014/main" id="{08F3043E-D14B-48FD-BABB-654CF98ABCB7}"/>
                </a:ext>
              </a:extLst>
            </p:cNvPr>
            <p:cNvSpPr/>
            <p:nvPr/>
          </p:nvSpPr>
          <p:spPr>
            <a:xfrm flipH="1">
              <a:off x="1829317"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24" name="Oval 3023">
              <a:extLst>
                <a:ext uri="{FF2B5EF4-FFF2-40B4-BE49-F238E27FC236}">
                  <a16:creationId xmlns:a16="http://schemas.microsoft.com/office/drawing/2014/main" id="{20B2E6C8-5D5F-41C6-A2B9-C3A06752A9AC}"/>
                </a:ext>
              </a:extLst>
            </p:cNvPr>
            <p:cNvSpPr/>
            <p:nvPr/>
          </p:nvSpPr>
          <p:spPr>
            <a:xfrm>
              <a:off x="1811897"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25" name="Freeform: Shape 3024">
              <a:extLst>
                <a:ext uri="{FF2B5EF4-FFF2-40B4-BE49-F238E27FC236}">
                  <a16:creationId xmlns:a16="http://schemas.microsoft.com/office/drawing/2014/main" id="{2D6B6F79-3F99-45A0-AB57-7ABCA0E20B44}"/>
                </a:ext>
              </a:extLst>
            </p:cNvPr>
            <p:cNvSpPr/>
            <p:nvPr/>
          </p:nvSpPr>
          <p:spPr>
            <a:xfrm>
              <a:off x="1846345"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26" name="Freeform: Shape 3025">
              <a:extLst>
                <a:ext uri="{FF2B5EF4-FFF2-40B4-BE49-F238E27FC236}">
                  <a16:creationId xmlns:a16="http://schemas.microsoft.com/office/drawing/2014/main" id="{A3CD682B-970F-45D6-850E-8ECEABEBBF8B}"/>
                </a:ext>
              </a:extLst>
            </p:cNvPr>
            <p:cNvSpPr/>
            <p:nvPr/>
          </p:nvSpPr>
          <p:spPr>
            <a:xfrm flipH="1">
              <a:off x="1861361"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27" name="Oval 3026">
              <a:extLst>
                <a:ext uri="{FF2B5EF4-FFF2-40B4-BE49-F238E27FC236}">
                  <a16:creationId xmlns:a16="http://schemas.microsoft.com/office/drawing/2014/main" id="{1D9B9C25-7841-4CCA-89F5-1B6EDCE257F6}"/>
                </a:ext>
              </a:extLst>
            </p:cNvPr>
            <p:cNvSpPr/>
            <p:nvPr/>
          </p:nvSpPr>
          <p:spPr>
            <a:xfrm>
              <a:off x="1843941"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28" name="Freeform: Shape 3027">
              <a:extLst>
                <a:ext uri="{FF2B5EF4-FFF2-40B4-BE49-F238E27FC236}">
                  <a16:creationId xmlns:a16="http://schemas.microsoft.com/office/drawing/2014/main" id="{554131BB-3810-4E77-B748-0CA78FE8A5DD}"/>
                </a:ext>
              </a:extLst>
            </p:cNvPr>
            <p:cNvSpPr/>
            <p:nvPr/>
          </p:nvSpPr>
          <p:spPr>
            <a:xfrm>
              <a:off x="1878390"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29" name="Freeform: Shape 3028">
              <a:extLst>
                <a:ext uri="{FF2B5EF4-FFF2-40B4-BE49-F238E27FC236}">
                  <a16:creationId xmlns:a16="http://schemas.microsoft.com/office/drawing/2014/main" id="{AD258222-C658-4007-9F33-9C1F878E7CF7}"/>
                </a:ext>
              </a:extLst>
            </p:cNvPr>
            <p:cNvSpPr/>
            <p:nvPr/>
          </p:nvSpPr>
          <p:spPr>
            <a:xfrm flipH="1">
              <a:off x="1893406"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30" name="Oval 3029">
              <a:extLst>
                <a:ext uri="{FF2B5EF4-FFF2-40B4-BE49-F238E27FC236}">
                  <a16:creationId xmlns:a16="http://schemas.microsoft.com/office/drawing/2014/main" id="{ECE1D2B0-BB2D-4A39-AF6D-278BA1335BF1}"/>
                </a:ext>
              </a:extLst>
            </p:cNvPr>
            <p:cNvSpPr/>
            <p:nvPr/>
          </p:nvSpPr>
          <p:spPr>
            <a:xfrm>
              <a:off x="1875986"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31" name="Freeform: Shape 3030">
              <a:extLst>
                <a:ext uri="{FF2B5EF4-FFF2-40B4-BE49-F238E27FC236}">
                  <a16:creationId xmlns:a16="http://schemas.microsoft.com/office/drawing/2014/main" id="{5C31DD79-8083-4E29-A07F-EEF52304FAF7}"/>
                </a:ext>
              </a:extLst>
            </p:cNvPr>
            <p:cNvSpPr/>
            <p:nvPr/>
          </p:nvSpPr>
          <p:spPr>
            <a:xfrm>
              <a:off x="1910435"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32" name="Freeform: Shape 3031">
              <a:extLst>
                <a:ext uri="{FF2B5EF4-FFF2-40B4-BE49-F238E27FC236}">
                  <a16:creationId xmlns:a16="http://schemas.microsoft.com/office/drawing/2014/main" id="{D3F3735F-F426-4349-B8DC-2C135288ABD3}"/>
                </a:ext>
              </a:extLst>
            </p:cNvPr>
            <p:cNvSpPr/>
            <p:nvPr/>
          </p:nvSpPr>
          <p:spPr>
            <a:xfrm flipH="1">
              <a:off x="1925451"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33" name="Oval 3032">
              <a:extLst>
                <a:ext uri="{FF2B5EF4-FFF2-40B4-BE49-F238E27FC236}">
                  <a16:creationId xmlns:a16="http://schemas.microsoft.com/office/drawing/2014/main" id="{E3DC219D-893D-40DA-8D24-F70190EE4503}"/>
                </a:ext>
              </a:extLst>
            </p:cNvPr>
            <p:cNvSpPr/>
            <p:nvPr/>
          </p:nvSpPr>
          <p:spPr>
            <a:xfrm>
              <a:off x="1908031"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34" name="Freeform: Shape 3033">
              <a:extLst>
                <a:ext uri="{FF2B5EF4-FFF2-40B4-BE49-F238E27FC236}">
                  <a16:creationId xmlns:a16="http://schemas.microsoft.com/office/drawing/2014/main" id="{F95B0345-B327-4B20-A9AA-1AF61374C5D1}"/>
                </a:ext>
              </a:extLst>
            </p:cNvPr>
            <p:cNvSpPr/>
            <p:nvPr/>
          </p:nvSpPr>
          <p:spPr>
            <a:xfrm>
              <a:off x="1942491"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35" name="Freeform: Shape 3034">
              <a:extLst>
                <a:ext uri="{FF2B5EF4-FFF2-40B4-BE49-F238E27FC236}">
                  <a16:creationId xmlns:a16="http://schemas.microsoft.com/office/drawing/2014/main" id="{23B5EAF5-A062-4453-928E-0645FE2BB0F8}"/>
                </a:ext>
              </a:extLst>
            </p:cNvPr>
            <p:cNvSpPr/>
            <p:nvPr/>
          </p:nvSpPr>
          <p:spPr>
            <a:xfrm flipH="1">
              <a:off x="1957507"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36" name="Oval 3035">
              <a:extLst>
                <a:ext uri="{FF2B5EF4-FFF2-40B4-BE49-F238E27FC236}">
                  <a16:creationId xmlns:a16="http://schemas.microsoft.com/office/drawing/2014/main" id="{4AB39B9B-7338-4A34-B6DC-260DE5718A79}"/>
                </a:ext>
              </a:extLst>
            </p:cNvPr>
            <p:cNvSpPr/>
            <p:nvPr/>
          </p:nvSpPr>
          <p:spPr>
            <a:xfrm>
              <a:off x="1940087"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37" name="Freeform: Shape 3036">
              <a:extLst>
                <a:ext uri="{FF2B5EF4-FFF2-40B4-BE49-F238E27FC236}">
                  <a16:creationId xmlns:a16="http://schemas.microsoft.com/office/drawing/2014/main" id="{A4A5A159-F2BD-47C1-97B1-34BEC80E9C85}"/>
                </a:ext>
              </a:extLst>
            </p:cNvPr>
            <p:cNvSpPr/>
            <p:nvPr/>
          </p:nvSpPr>
          <p:spPr>
            <a:xfrm flipV="1">
              <a:off x="628641"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38" name="Freeform: Shape 3037">
              <a:extLst>
                <a:ext uri="{FF2B5EF4-FFF2-40B4-BE49-F238E27FC236}">
                  <a16:creationId xmlns:a16="http://schemas.microsoft.com/office/drawing/2014/main" id="{33AD02A3-78C6-458E-B250-2D5CF2A4DD79}"/>
                </a:ext>
              </a:extLst>
            </p:cNvPr>
            <p:cNvSpPr/>
            <p:nvPr/>
          </p:nvSpPr>
          <p:spPr>
            <a:xfrm flipH="1" flipV="1">
              <a:off x="643657"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39" name="Oval 3038">
              <a:extLst>
                <a:ext uri="{FF2B5EF4-FFF2-40B4-BE49-F238E27FC236}">
                  <a16:creationId xmlns:a16="http://schemas.microsoft.com/office/drawing/2014/main" id="{61D8F48B-BD3F-44A7-9E39-542AC34156CC}"/>
                </a:ext>
              </a:extLst>
            </p:cNvPr>
            <p:cNvSpPr/>
            <p:nvPr/>
          </p:nvSpPr>
          <p:spPr>
            <a:xfrm flipV="1">
              <a:off x="626237"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40" name="Freeform: Shape 3039">
              <a:extLst>
                <a:ext uri="{FF2B5EF4-FFF2-40B4-BE49-F238E27FC236}">
                  <a16:creationId xmlns:a16="http://schemas.microsoft.com/office/drawing/2014/main" id="{0A59C783-7AB0-419B-B6A9-86BAFBABA0FF}"/>
                </a:ext>
              </a:extLst>
            </p:cNvPr>
            <p:cNvSpPr/>
            <p:nvPr/>
          </p:nvSpPr>
          <p:spPr>
            <a:xfrm flipV="1">
              <a:off x="660686"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41" name="Freeform: Shape 3040">
              <a:extLst>
                <a:ext uri="{FF2B5EF4-FFF2-40B4-BE49-F238E27FC236}">
                  <a16:creationId xmlns:a16="http://schemas.microsoft.com/office/drawing/2014/main" id="{9EAFA2FD-F786-42C9-BE18-1214530B5108}"/>
                </a:ext>
              </a:extLst>
            </p:cNvPr>
            <p:cNvSpPr/>
            <p:nvPr/>
          </p:nvSpPr>
          <p:spPr>
            <a:xfrm flipH="1" flipV="1">
              <a:off x="675702"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42" name="Oval 3041">
              <a:extLst>
                <a:ext uri="{FF2B5EF4-FFF2-40B4-BE49-F238E27FC236}">
                  <a16:creationId xmlns:a16="http://schemas.microsoft.com/office/drawing/2014/main" id="{326C32F7-6813-4185-B06C-0BD11FF2746F}"/>
                </a:ext>
              </a:extLst>
            </p:cNvPr>
            <p:cNvSpPr/>
            <p:nvPr/>
          </p:nvSpPr>
          <p:spPr>
            <a:xfrm flipV="1">
              <a:off x="658282"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43" name="Freeform: Shape 3042">
              <a:extLst>
                <a:ext uri="{FF2B5EF4-FFF2-40B4-BE49-F238E27FC236}">
                  <a16:creationId xmlns:a16="http://schemas.microsoft.com/office/drawing/2014/main" id="{057DD177-6525-4A52-85C2-1E5E683ED55C}"/>
                </a:ext>
              </a:extLst>
            </p:cNvPr>
            <p:cNvSpPr/>
            <p:nvPr/>
          </p:nvSpPr>
          <p:spPr>
            <a:xfrm flipV="1">
              <a:off x="692731"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44" name="Freeform: Shape 3043">
              <a:extLst>
                <a:ext uri="{FF2B5EF4-FFF2-40B4-BE49-F238E27FC236}">
                  <a16:creationId xmlns:a16="http://schemas.microsoft.com/office/drawing/2014/main" id="{A55BADB3-E986-43AA-9F2C-4C7D017F6664}"/>
                </a:ext>
              </a:extLst>
            </p:cNvPr>
            <p:cNvSpPr/>
            <p:nvPr/>
          </p:nvSpPr>
          <p:spPr>
            <a:xfrm flipH="1" flipV="1">
              <a:off x="707747"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45" name="Oval 3044">
              <a:extLst>
                <a:ext uri="{FF2B5EF4-FFF2-40B4-BE49-F238E27FC236}">
                  <a16:creationId xmlns:a16="http://schemas.microsoft.com/office/drawing/2014/main" id="{40AAB05C-B43B-444E-927D-5AF1F531774F}"/>
                </a:ext>
              </a:extLst>
            </p:cNvPr>
            <p:cNvSpPr/>
            <p:nvPr/>
          </p:nvSpPr>
          <p:spPr>
            <a:xfrm flipV="1">
              <a:off x="690327"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46" name="Freeform: Shape 3045">
              <a:extLst>
                <a:ext uri="{FF2B5EF4-FFF2-40B4-BE49-F238E27FC236}">
                  <a16:creationId xmlns:a16="http://schemas.microsoft.com/office/drawing/2014/main" id="{345B1622-8EAE-4E09-81B2-14C292465FDC}"/>
                </a:ext>
              </a:extLst>
            </p:cNvPr>
            <p:cNvSpPr/>
            <p:nvPr/>
          </p:nvSpPr>
          <p:spPr>
            <a:xfrm flipV="1">
              <a:off x="724776"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47" name="Freeform: Shape 3046">
              <a:extLst>
                <a:ext uri="{FF2B5EF4-FFF2-40B4-BE49-F238E27FC236}">
                  <a16:creationId xmlns:a16="http://schemas.microsoft.com/office/drawing/2014/main" id="{21DC5D8C-630A-49EE-80B5-EB0C85B68859}"/>
                </a:ext>
              </a:extLst>
            </p:cNvPr>
            <p:cNvSpPr/>
            <p:nvPr/>
          </p:nvSpPr>
          <p:spPr>
            <a:xfrm flipH="1" flipV="1">
              <a:off x="739792"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48" name="Oval 3047">
              <a:extLst>
                <a:ext uri="{FF2B5EF4-FFF2-40B4-BE49-F238E27FC236}">
                  <a16:creationId xmlns:a16="http://schemas.microsoft.com/office/drawing/2014/main" id="{E99EB48C-3FBF-41EE-A68D-12E8AF7F95D0}"/>
                </a:ext>
              </a:extLst>
            </p:cNvPr>
            <p:cNvSpPr/>
            <p:nvPr/>
          </p:nvSpPr>
          <p:spPr>
            <a:xfrm flipV="1">
              <a:off x="722372"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49" name="Freeform: Shape 3048">
              <a:extLst>
                <a:ext uri="{FF2B5EF4-FFF2-40B4-BE49-F238E27FC236}">
                  <a16:creationId xmlns:a16="http://schemas.microsoft.com/office/drawing/2014/main" id="{C88C882A-BB5A-42D2-BA49-AE8E32A7DEF0}"/>
                </a:ext>
              </a:extLst>
            </p:cNvPr>
            <p:cNvSpPr/>
            <p:nvPr/>
          </p:nvSpPr>
          <p:spPr>
            <a:xfrm flipV="1">
              <a:off x="756820"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50" name="Freeform: Shape 3049">
              <a:extLst>
                <a:ext uri="{FF2B5EF4-FFF2-40B4-BE49-F238E27FC236}">
                  <a16:creationId xmlns:a16="http://schemas.microsoft.com/office/drawing/2014/main" id="{A9139D96-786B-4DDD-8CD4-A2B7FB10841A}"/>
                </a:ext>
              </a:extLst>
            </p:cNvPr>
            <p:cNvSpPr/>
            <p:nvPr/>
          </p:nvSpPr>
          <p:spPr>
            <a:xfrm flipH="1" flipV="1">
              <a:off x="771836"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51" name="Oval 3050">
              <a:extLst>
                <a:ext uri="{FF2B5EF4-FFF2-40B4-BE49-F238E27FC236}">
                  <a16:creationId xmlns:a16="http://schemas.microsoft.com/office/drawing/2014/main" id="{F85A0689-AF61-4416-8E91-B1C662F9E749}"/>
                </a:ext>
              </a:extLst>
            </p:cNvPr>
            <p:cNvSpPr/>
            <p:nvPr/>
          </p:nvSpPr>
          <p:spPr>
            <a:xfrm flipV="1">
              <a:off x="754416"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52" name="Freeform: Shape 3051">
              <a:extLst>
                <a:ext uri="{FF2B5EF4-FFF2-40B4-BE49-F238E27FC236}">
                  <a16:creationId xmlns:a16="http://schemas.microsoft.com/office/drawing/2014/main" id="{FFE6FB5F-5C56-44A9-9D40-EAF9C28803BB}"/>
                </a:ext>
              </a:extLst>
            </p:cNvPr>
            <p:cNvSpPr/>
            <p:nvPr/>
          </p:nvSpPr>
          <p:spPr>
            <a:xfrm flipV="1">
              <a:off x="788865"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53" name="Freeform: Shape 3052">
              <a:extLst>
                <a:ext uri="{FF2B5EF4-FFF2-40B4-BE49-F238E27FC236}">
                  <a16:creationId xmlns:a16="http://schemas.microsoft.com/office/drawing/2014/main" id="{4E391F28-191C-45F1-9ACD-0978C04E7761}"/>
                </a:ext>
              </a:extLst>
            </p:cNvPr>
            <p:cNvSpPr/>
            <p:nvPr/>
          </p:nvSpPr>
          <p:spPr>
            <a:xfrm flipH="1" flipV="1">
              <a:off x="803881"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54" name="Oval 3053">
              <a:extLst>
                <a:ext uri="{FF2B5EF4-FFF2-40B4-BE49-F238E27FC236}">
                  <a16:creationId xmlns:a16="http://schemas.microsoft.com/office/drawing/2014/main" id="{97DBDB1B-2900-4125-ACCE-63BCCDA8806E}"/>
                </a:ext>
              </a:extLst>
            </p:cNvPr>
            <p:cNvSpPr/>
            <p:nvPr/>
          </p:nvSpPr>
          <p:spPr>
            <a:xfrm flipV="1">
              <a:off x="786461"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55" name="Freeform: Shape 3054">
              <a:extLst>
                <a:ext uri="{FF2B5EF4-FFF2-40B4-BE49-F238E27FC236}">
                  <a16:creationId xmlns:a16="http://schemas.microsoft.com/office/drawing/2014/main" id="{44B509B0-DDCA-4C24-8302-923230B93EDF}"/>
                </a:ext>
              </a:extLst>
            </p:cNvPr>
            <p:cNvSpPr/>
            <p:nvPr/>
          </p:nvSpPr>
          <p:spPr>
            <a:xfrm flipV="1">
              <a:off x="820910"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56" name="Freeform: Shape 3055">
              <a:extLst>
                <a:ext uri="{FF2B5EF4-FFF2-40B4-BE49-F238E27FC236}">
                  <a16:creationId xmlns:a16="http://schemas.microsoft.com/office/drawing/2014/main" id="{B13C0161-7A85-4576-9474-F91BA2E0D11B}"/>
                </a:ext>
              </a:extLst>
            </p:cNvPr>
            <p:cNvSpPr/>
            <p:nvPr/>
          </p:nvSpPr>
          <p:spPr>
            <a:xfrm flipH="1" flipV="1">
              <a:off x="835926"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57" name="Oval 3056">
              <a:extLst>
                <a:ext uri="{FF2B5EF4-FFF2-40B4-BE49-F238E27FC236}">
                  <a16:creationId xmlns:a16="http://schemas.microsoft.com/office/drawing/2014/main" id="{E6A5B52B-1B40-450F-904B-8D028F26C8A8}"/>
                </a:ext>
              </a:extLst>
            </p:cNvPr>
            <p:cNvSpPr/>
            <p:nvPr/>
          </p:nvSpPr>
          <p:spPr>
            <a:xfrm flipV="1">
              <a:off x="818506"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58" name="Freeform: Shape 3057">
              <a:extLst>
                <a:ext uri="{FF2B5EF4-FFF2-40B4-BE49-F238E27FC236}">
                  <a16:creationId xmlns:a16="http://schemas.microsoft.com/office/drawing/2014/main" id="{C2EF559A-BCD8-48A1-8572-AECF73D6A258}"/>
                </a:ext>
              </a:extLst>
            </p:cNvPr>
            <p:cNvSpPr/>
            <p:nvPr/>
          </p:nvSpPr>
          <p:spPr>
            <a:xfrm flipV="1">
              <a:off x="852955"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59" name="Freeform: Shape 3058">
              <a:extLst>
                <a:ext uri="{FF2B5EF4-FFF2-40B4-BE49-F238E27FC236}">
                  <a16:creationId xmlns:a16="http://schemas.microsoft.com/office/drawing/2014/main" id="{B42AC35E-2531-4E19-8F62-8B4630C2733A}"/>
                </a:ext>
              </a:extLst>
            </p:cNvPr>
            <p:cNvSpPr/>
            <p:nvPr/>
          </p:nvSpPr>
          <p:spPr>
            <a:xfrm flipH="1" flipV="1">
              <a:off x="867971"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60" name="Oval 3059">
              <a:extLst>
                <a:ext uri="{FF2B5EF4-FFF2-40B4-BE49-F238E27FC236}">
                  <a16:creationId xmlns:a16="http://schemas.microsoft.com/office/drawing/2014/main" id="{4D266550-51B6-4BD4-8F77-B3E1BFA09333}"/>
                </a:ext>
              </a:extLst>
            </p:cNvPr>
            <p:cNvSpPr/>
            <p:nvPr/>
          </p:nvSpPr>
          <p:spPr>
            <a:xfrm flipV="1">
              <a:off x="850551"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61" name="Freeform: Shape 3060">
              <a:extLst>
                <a:ext uri="{FF2B5EF4-FFF2-40B4-BE49-F238E27FC236}">
                  <a16:creationId xmlns:a16="http://schemas.microsoft.com/office/drawing/2014/main" id="{34EFED9E-5B51-4116-AEB7-A10021A827DD}"/>
                </a:ext>
              </a:extLst>
            </p:cNvPr>
            <p:cNvSpPr/>
            <p:nvPr/>
          </p:nvSpPr>
          <p:spPr>
            <a:xfrm flipV="1">
              <a:off x="885000"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62" name="Freeform: Shape 3061">
              <a:extLst>
                <a:ext uri="{FF2B5EF4-FFF2-40B4-BE49-F238E27FC236}">
                  <a16:creationId xmlns:a16="http://schemas.microsoft.com/office/drawing/2014/main" id="{1895A5CB-C599-4523-BE97-78E7E2BC08F4}"/>
                </a:ext>
              </a:extLst>
            </p:cNvPr>
            <p:cNvSpPr/>
            <p:nvPr/>
          </p:nvSpPr>
          <p:spPr>
            <a:xfrm flipH="1" flipV="1">
              <a:off x="900016"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63" name="Oval 3062">
              <a:extLst>
                <a:ext uri="{FF2B5EF4-FFF2-40B4-BE49-F238E27FC236}">
                  <a16:creationId xmlns:a16="http://schemas.microsoft.com/office/drawing/2014/main" id="{91D519A8-BDB5-4ABE-A5B6-6D6A27923882}"/>
                </a:ext>
              </a:extLst>
            </p:cNvPr>
            <p:cNvSpPr/>
            <p:nvPr/>
          </p:nvSpPr>
          <p:spPr>
            <a:xfrm flipV="1">
              <a:off x="882596"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64" name="Freeform: Shape 3063">
              <a:extLst>
                <a:ext uri="{FF2B5EF4-FFF2-40B4-BE49-F238E27FC236}">
                  <a16:creationId xmlns:a16="http://schemas.microsoft.com/office/drawing/2014/main" id="{6DB2B89B-60E4-4DD7-ADEE-8866892BB337}"/>
                </a:ext>
              </a:extLst>
            </p:cNvPr>
            <p:cNvSpPr/>
            <p:nvPr/>
          </p:nvSpPr>
          <p:spPr>
            <a:xfrm flipV="1">
              <a:off x="917045"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65" name="Freeform: Shape 3064">
              <a:extLst>
                <a:ext uri="{FF2B5EF4-FFF2-40B4-BE49-F238E27FC236}">
                  <a16:creationId xmlns:a16="http://schemas.microsoft.com/office/drawing/2014/main" id="{CDE5E7A1-3FBD-4D62-A252-65780AE6BAEA}"/>
                </a:ext>
              </a:extLst>
            </p:cNvPr>
            <p:cNvSpPr/>
            <p:nvPr/>
          </p:nvSpPr>
          <p:spPr>
            <a:xfrm flipH="1" flipV="1">
              <a:off x="932061"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66" name="Oval 3065">
              <a:extLst>
                <a:ext uri="{FF2B5EF4-FFF2-40B4-BE49-F238E27FC236}">
                  <a16:creationId xmlns:a16="http://schemas.microsoft.com/office/drawing/2014/main" id="{77AEADA3-9C7E-4319-AE06-0DB6001732F5}"/>
                </a:ext>
              </a:extLst>
            </p:cNvPr>
            <p:cNvSpPr/>
            <p:nvPr/>
          </p:nvSpPr>
          <p:spPr>
            <a:xfrm flipV="1">
              <a:off x="914641"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67" name="Freeform: Shape 3066">
              <a:extLst>
                <a:ext uri="{FF2B5EF4-FFF2-40B4-BE49-F238E27FC236}">
                  <a16:creationId xmlns:a16="http://schemas.microsoft.com/office/drawing/2014/main" id="{58929EF6-32B0-4C5D-B532-F7E7FA9A1B40}"/>
                </a:ext>
              </a:extLst>
            </p:cNvPr>
            <p:cNvSpPr/>
            <p:nvPr/>
          </p:nvSpPr>
          <p:spPr>
            <a:xfrm flipV="1">
              <a:off x="949090"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68" name="Freeform: Shape 3067">
              <a:extLst>
                <a:ext uri="{FF2B5EF4-FFF2-40B4-BE49-F238E27FC236}">
                  <a16:creationId xmlns:a16="http://schemas.microsoft.com/office/drawing/2014/main" id="{F4F57711-5F52-4D0B-AEB3-747F24ADA7A3}"/>
                </a:ext>
              </a:extLst>
            </p:cNvPr>
            <p:cNvSpPr/>
            <p:nvPr/>
          </p:nvSpPr>
          <p:spPr>
            <a:xfrm flipH="1" flipV="1">
              <a:off x="964106"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69" name="Oval 3068">
              <a:extLst>
                <a:ext uri="{FF2B5EF4-FFF2-40B4-BE49-F238E27FC236}">
                  <a16:creationId xmlns:a16="http://schemas.microsoft.com/office/drawing/2014/main" id="{FCE5E0B7-1E7C-43AB-8E69-E2EC788F8D69}"/>
                </a:ext>
              </a:extLst>
            </p:cNvPr>
            <p:cNvSpPr/>
            <p:nvPr/>
          </p:nvSpPr>
          <p:spPr>
            <a:xfrm flipV="1">
              <a:off x="946686"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70" name="Freeform: Shape 3069">
              <a:extLst>
                <a:ext uri="{FF2B5EF4-FFF2-40B4-BE49-F238E27FC236}">
                  <a16:creationId xmlns:a16="http://schemas.microsoft.com/office/drawing/2014/main" id="{E7A1E1BC-7B20-4B9E-BC7F-B8862B1654E2}"/>
                </a:ext>
              </a:extLst>
            </p:cNvPr>
            <p:cNvSpPr/>
            <p:nvPr/>
          </p:nvSpPr>
          <p:spPr>
            <a:xfrm flipV="1">
              <a:off x="981134"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71" name="Freeform: Shape 3070">
              <a:extLst>
                <a:ext uri="{FF2B5EF4-FFF2-40B4-BE49-F238E27FC236}">
                  <a16:creationId xmlns:a16="http://schemas.microsoft.com/office/drawing/2014/main" id="{DC8640FB-4B10-42A8-8812-E2AD6924C92D}"/>
                </a:ext>
              </a:extLst>
            </p:cNvPr>
            <p:cNvSpPr/>
            <p:nvPr/>
          </p:nvSpPr>
          <p:spPr>
            <a:xfrm flipH="1" flipV="1">
              <a:off x="996150"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72" name="Oval 3071">
              <a:extLst>
                <a:ext uri="{FF2B5EF4-FFF2-40B4-BE49-F238E27FC236}">
                  <a16:creationId xmlns:a16="http://schemas.microsoft.com/office/drawing/2014/main" id="{658B513F-BB60-40A0-9697-1FF5E2E0328B}"/>
                </a:ext>
              </a:extLst>
            </p:cNvPr>
            <p:cNvSpPr/>
            <p:nvPr/>
          </p:nvSpPr>
          <p:spPr>
            <a:xfrm flipV="1">
              <a:off x="978730"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73" name="Freeform: Shape 3072">
              <a:extLst>
                <a:ext uri="{FF2B5EF4-FFF2-40B4-BE49-F238E27FC236}">
                  <a16:creationId xmlns:a16="http://schemas.microsoft.com/office/drawing/2014/main" id="{80C5077D-B93C-47D4-BF6D-88C72EF23409}"/>
                </a:ext>
              </a:extLst>
            </p:cNvPr>
            <p:cNvSpPr/>
            <p:nvPr/>
          </p:nvSpPr>
          <p:spPr>
            <a:xfrm flipV="1">
              <a:off x="1013179"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74" name="Freeform: Shape 3073">
              <a:extLst>
                <a:ext uri="{FF2B5EF4-FFF2-40B4-BE49-F238E27FC236}">
                  <a16:creationId xmlns:a16="http://schemas.microsoft.com/office/drawing/2014/main" id="{1AA67769-FBCB-4610-9C7A-DCE9FA78902C}"/>
                </a:ext>
              </a:extLst>
            </p:cNvPr>
            <p:cNvSpPr/>
            <p:nvPr/>
          </p:nvSpPr>
          <p:spPr>
            <a:xfrm flipH="1" flipV="1">
              <a:off x="1028195"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75" name="Oval 3074">
              <a:extLst>
                <a:ext uri="{FF2B5EF4-FFF2-40B4-BE49-F238E27FC236}">
                  <a16:creationId xmlns:a16="http://schemas.microsoft.com/office/drawing/2014/main" id="{9046380E-94C3-45FE-B5D9-0088E933563F}"/>
                </a:ext>
              </a:extLst>
            </p:cNvPr>
            <p:cNvSpPr/>
            <p:nvPr/>
          </p:nvSpPr>
          <p:spPr>
            <a:xfrm flipV="1">
              <a:off x="1010775"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76" name="Freeform: Shape 3075">
              <a:extLst>
                <a:ext uri="{FF2B5EF4-FFF2-40B4-BE49-F238E27FC236}">
                  <a16:creationId xmlns:a16="http://schemas.microsoft.com/office/drawing/2014/main" id="{79BF14E2-38B7-4DD3-843A-6B79029CCA56}"/>
                </a:ext>
              </a:extLst>
            </p:cNvPr>
            <p:cNvSpPr/>
            <p:nvPr/>
          </p:nvSpPr>
          <p:spPr>
            <a:xfrm flipV="1">
              <a:off x="1045224"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77" name="Freeform: Shape 3076">
              <a:extLst>
                <a:ext uri="{FF2B5EF4-FFF2-40B4-BE49-F238E27FC236}">
                  <a16:creationId xmlns:a16="http://schemas.microsoft.com/office/drawing/2014/main" id="{B25D7A29-FD7E-4367-8988-92882811A5D9}"/>
                </a:ext>
              </a:extLst>
            </p:cNvPr>
            <p:cNvSpPr/>
            <p:nvPr/>
          </p:nvSpPr>
          <p:spPr>
            <a:xfrm flipH="1" flipV="1">
              <a:off x="1060240"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78" name="Oval 3077">
              <a:extLst>
                <a:ext uri="{FF2B5EF4-FFF2-40B4-BE49-F238E27FC236}">
                  <a16:creationId xmlns:a16="http://schemas.microsoft.com/office/drawing/2014/main" id="{B4FB5759-4F33-4A72-8F6F-B06874598AED}"/>
                </a:ext>
              </a:extLst>
            </p:cNvPr>
            <p:cNvSpPr/>
            <p:nvPr/>
          </p:nvSpPr>
          <p:spPr>
            <a:xfrm flipV="1">
              <a:off x="1042820"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79" name="Freeform: Shape 3078">
              <a:extLst>
                <a:ext uri="{FF2B5EF4-FFF2-40B4-BE49-F238E27FC236}">
                  <a16:creationId xmlns:a16="http://schemas.microsoft.com/office/drawing/2014/main" id="{BFEA4EC8-F00D-4445-A376-C3AEDA3D8705}"/>
                </a:ext>
              </a:extLst>
            </p:cNvPr>
            <p:cNvSpPr/>
            <p:nvPr/>
          </p:nvSpPr>
          <p:spPr>
            <a:xfrm flipV="1">
              <a:off x="1077269"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80" name="Freeform: Shape 3079">
              <a:extLst>
                <a:ext uri="{FF2B5EF4-FFF2-40B4-BE49-F238E27FC236}">
                  <a16:creationId xmlns:a16="http://schemas.microsoft.com/office/drawing/2014/main" id="{4AF259A2-C7C3-477E-B35E-BC679FAF1D15}"/>
                </a:ext>
              </a:extLst>
            </p:cNvPr>
            <p:cNvSpPr/>
            <p:nvPr/>
          </p:nvSpPr>
          <p:spPr>
            <a:xfrm flipH="1" flipV="1">
              <a:off x="1092285"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81" name="Oval 3080">
              <a:extLst>
                <a:ext uri="{FF2B5EF4-FFF2-40B4-BE49-F238E27FC236}">
                  <a16:creationId xmlns:a16="http://schemas.microsoft.com/office/drawing/2014/main" id="{CCCE4421-1AB1-49C2-8CCF-A21F11569D6A}"/>
                </a:ext>
              </a:extLst>
            </p:cNvPr>
            <p:cNvSpPr/>
            <p:nvPr/>
          </p:nvSpPr>
          <p:spPr>
            <a:xfrm flipV="1">
              <a:off x="1074865"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82" name="Freeform: Shape 3081">
              <a:extLst>
                <a:ext uri="{FF2B5EF4-FFF2-40B4-BE49-F238E27FC236}">
                  <a16:creationId xmlns:a16="http://schemas.microsoft.com/office/drawing/2014/main" id="{910E5A97-9648-4F54-B7AC-FDB7B381D088}"/>
                </a:ext>
              </a:extLst>
            </p:cNvPr>
            <p:cNvSpPr/>
            <p:nvPr/>
          </p:nvSpPr>
          <p:spPr>
            <a:xfrm flipV="1">
              <a:off x="1109314"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83" name="Freeform: Shape 3082">
              <a:extLst>
                <a:ext uri="{FF2B5EF4-FFF2-40B4-BE49-F238E27FC236}">
                  <a16:creationId xmlns:a16="http://schemas.microsoft.com/office/drawing/2014/main" id="{3C6537D0-1022-4504-81CA-F5B3628553DD}"/>
                </a:ext>
              </a:extLst>
            </p:cNvPr>
            <p:cNvSpPr/>
            <p:nvPr/>
          </p:nvSpPr>
          <p:spPr>
            <a:xfrm flipH="1" flipV="1">
              <a:off x="1124330"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84" name="Oval 3083">
              <a:extLst>
                <a:ext uri="{FF2B5EF4-FFF2-40B4-BE49-F238E27FC236}">
                  <a16:creationId xmlns:a16="http://schemas.microsoft.com/office/drawing/2014/main" id="{22582778-4D4C-493A-8963-887C0F1D18AF}"/>
                </a:ext>
              </a:extLst>
            </p:cNvPr>
            <p:cNvSpPr/>
            <p:nvPr/>
          </p:nvSpPr>
          <p:spPr>
            <a:xfrm flipV="1">
              <a:off x="1106910"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85" name="Freeform: Shape 3084">
              <a:extLst>
                <a:ext uri="{FF2B5EF4-FFF2-40B4-BE49-F238E27FC236}">
                  <a16:creationId xmlns:a16="http://schemas.microsoft.com/office/drawing/2014/main" id="{1CC8840B-0ACB-4300-9976-C088045C3218}"/>
                </a:ext>
              </a:extLst>
            </p:cNvPr>
            <p:cNvSpPr/>
            <p:nvPr/>
          </p:nvSpPr>
          <p:spPr>
            <a:xfrm flipV="1">
              <a:off x="1141359"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86" name="Freeform: Shape 3085">
              <a:extLst>
                <a:ext uri="{FF2B5EF4-FFF2-40B4-BE49-F238E27FC236}">
                  <a16:creationId xmlns:a16="http://schemas.microsoft.com/office/drawing/2014/main" id="{79CFBA84-C71E-4E45-AA57-AB083B34DB1A}"/>
                </a:ext>
              </a:extLst>
            </p:cNvPr>
            <p:cNvSpPr/>
            <p:nvPr/>
          </p:nvSpPr>
          <p:spPr>
            <a:xfrm flipH="1" flipV="1">
              <a:off x="1156375"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87" name="Oval 3086">
              <a:extLst>
                <a:ext uri="{FF2B5EF4-FFF2-40B4-BE49-F238E27FC236}">
                  <a16:creationId xmlns:a16="http://schemas.microsoft.com/office/drawing/2014/main" id="{1878D3E7-B460-458B-AC18-5056BAD6A595}"/>
                </a:ext>
              </a:extLst>
            </p:cNvPr>
            <p:cNvSpPr/>
            <p:nvPr/>
          </p:nvSpPr>
          <p:spPr>
            <a:xfrm flipV="1">
              <a:off x="1138955"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88" name="Freeform: Shape 3087">
              <a:extLst>
                <a:ext uri="{FF2B5EF4-FFF2-40B4-BE49-F238E27FC236}">
                  <a16:creationId xmlns:a16="http://schemas.microsoft.com/office/drawing/2014/main" id="{59B1EE09-0B43-42CB-8D86-46A896B8668B}"/>
                </a:ext>
              </a:extLst>
            </p:cNvPr>
            <p:cNvSpPr/>
            <p:nvPr/>
          </p:nvSpPr>
          <p:spPr>
            <a:xfrm flipV="1">
              <a:off x="1173404"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89" name="Freeform: Shape 3088">
              <a:extLst>
                <a:ext uri="{FF2B5EF4-FFF2-40B4-BE49-F238E27FC236}">
                  <a16:creationId xmlns:a16="http://schemas.microsoft.com/office/drawing/2014/main" id="{9409F5A8-E598-4F73-8FE6-F7F20BA60849}"/>
                </a:ext>
              </a:extLst>
            </p:cNvPr>
            <p:cNvSpPr/>
            <p:nvPr/>
          </p:nvSpPr>
          <p:spPr>
            <a:xfrm flipH="1" flipV="1">
              <a:off x="1188420"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90" name="Oval 3089">
              <a:extLst>
                <a:ext uri="{FF2B5EF4-FFF2-40B4-BE49-F238E27FC236}">
                  <a16:creationId xmlns:a16="http://schemas.microsoft.com/office/drawing/2014/main" id="{DA785EAB-BCA8-418D-AABC-C90B68947419}"/>
                </a:ext>
              </a:extLst>
            </p:cNvPr>
            <p:cNvSpPr/>
            <p:nvPr/>
          </p:nvSpPr>
          <p:spPr>
            <a:xfrm flipV="1">
              <a:off x="1171000"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91" name="Freeform: Shape 3090">
              <a:extLst>
                <a:ext uri="{FF2B5EF4-FFF2-40B4-BE49-F238E27FC236}">
                  <a16:creationId xmlns:a16="http://schemas.microsoft.com/office/drawing/2014/main" id="{23C34053-BA5A-43AD-AA49-6ABF8DD87038}"/>
                </a:ext>
              </a:extLst>
            </p:cNvPr>
            <p:cNvSpPr/>
            <p:nvPr/>
          </p:nvSpPr>
          <p:spPr>
            <a:xfrm flipV="1">
              <a:off x="1205448"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92" name="Freeform: Shape 3091">
              <a:extLst>
                <a:ext uri="{FF2B5EF4-FFF2-40B4-BE49-F238E27FC236}">
                  <a16:creationId xmlns:a16="http://schemas.microsoft.com/office/drawing/2014/main" id="{AC750132-2E14-4934-9C21-432D76A51DC6}"/>
                </a:ext>
              </a:extLst>
            </p:cNvPr>
            <p:cNvSpPr/>
            <p:nvPr/>
          </p:nvSpPr>
          <p:spPr>
            <a:xfrm flipH="1" flipV="1">
              <a:off x="1220464"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93" name="Oval 3092">
              <a:extLst>
                <a:ext uri="{FF2B5EF4-FFF2-40B4-BE49-F238E27FC236}">
                  <a16:creationId xmlns:a16="http://schemas.microsoft.com/office/drawing/2014/main" id="{738712F0-8EC1-4355-BE41-A2D77C8768FF}"/>
                </a:ext>
              </a:extLst>
            </p:cNvPr>
            <p:cNvSpPr/>
            <p:nvPr/>
          </p:nvSpPr>
          <p:spPr>
            <a:xfrm flipV="1">
              <a:off x="1203044"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94" name="Freeform: Shape 3093">
              <a:extLst>
                <a:ext uri="{FF2B5EF4-FFF2-40B4-BE49-F238E27FC236}">
                  <a16:creationId xmlns:a16="http://schemas.microsoft.com/office/drawing/2014/main" id="{E99DB4D7-E98C-4DE2-8A7C-D3B0CDEC2721}"/>
                </a:ext>
              </a:extLst>
            </p:cNvPr>
            <p:cNvSpPr/>
            <p:nvPr/>
          </p:nvSpPr>
          <p:spPr>
            <a:xfrm flipV="1">
              <a:off x="1237493"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95" name="Freeform: Shape 3094">
              <a:extLst>
                <a:ext uri="{FF2B5EF4-FFF2-40B4-BE49-F238E27FC236}">
                  <a16:creationId xmlns:a16="http://schemas.microsoft.com/office/drawing/2014/main" id="{4683199B-50E1-401A-A20A-F06722E2B5DC}"/>
                </a:ext>
              </a:extLst>
            </p:cNvPr>
            <p:cNvSpPr/>
            <p:nvPr/>
          </p:nvSpPr>
          <p:spPr>
            <a:xfrm flipH="1" flipV="1">
              <a:off x="1252509"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96" name="Oval 3095">
              <a:extLst>
                <a:ext uri="{FF2B5EF4-FFF2-40B4-BE49-F238E27FC236}">
                  <a16:creationId xmlns:a16="http://schemas.microsoft.com/office/drawing/2014/main" id="{A3C0E446-927D-4451-A9EA-6B8893DAEDBF}"/>
                </a:ext>
              </a:extLst>
            </p:cNvPr>
            <p:cNvSpPr/>
            <p:nvPr/>
          </p:nvSpPr>
          <p:spPr>
            <a:xfrm flipV="1">
              <a:off x="1235089"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97" name="Freeform: Shape 3096">
              <a:extLst>
                <a:ext uri="{FF2B5EF4-FFF2-40B4-BE49-F238E27FC236}">
                  <a16:creationId xmlns:a16="http://schemas.microsoft.com/office/drawing/2014/main" id="{9665F678-C855-4677-9F27-B54CC529D8EA}"/>
                </a:ext>
              </a:extLst>
            </p:cNvPr>
            <p:cNvSpPr/>
            <p:nvPr/>
          </p:nvSpPr>
          <p:spPr>
            <a:xfrm flipV="1">
              <a:off x="1269538"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98" name="Freeform: Shape 3097">
              <a:extLst>
                <a:ext uri="{FF2B5EF4-FFF2-40B4-BE49-F238E27FC236}">
                  <a16:creationId xmlns:a16="http://schemas.microsoft.com/office/drawing/2014/main" id="{CEAE428E-AFC5-43B0-A56C-D78CCDC77A1B}"/>
                </a:ext>
              </a:extLst>
            </p:cNvPr>
            <p:cNvSpPr/>
            <p:nvPr/>
          </p:nvSpPr>
          <p:spPr>
            <a:xfrm flipH="1" flipV="1">
              <a:off x="1284554"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099" name="Oval 3098">
              <a:extLst>
                <a:ext uri="{FF2B5EF4-FFF2-40B4-BE49-F238E27FC236}">
                  <a16:creationId xmlns:a16="http://schemas.microsoft.com/office/drawing/2014/main" id="{6005A251-5C46-472B-AAFB-09EA217600DA}"/>
                </a:ext>
              </a:extLst>
            </p:cNvPr>
            <p:cNvSpPr/>
            <p:nvPr/>
          </p:nvSpPr>
          <p:spPr>
            <a:xfrm flipV="1">
              <a:off x="1267134"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00" name="Freeform: Shape 3099">
              <a:extLst>
                <a:ext uri="{FF2B5EF4-FFF2-40B4-BE49-F238E27FC236}">
                  <a16:creationId xmlns:a16="http://schemas.microsoft.com/office/drawing/2014/main" id="{8413783E-A8CD-418F-AA86-A9F4B513E376}"/>
                </a:ext>
              </a:extLst>
            </p:cNvPr>
            <p:cNvSpPr/>
            <p:nvPr/>
          </p:nvSpPr>
          <p:spPr>
            <a:xfrm flipV="1">
              <a:off x="1301583"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01" name="Freeform: Shape 3100">
              <a:extLst>
                <a:ext uri="{FF2B5EF4-FFF2-40B4-BE49-F238E27FC236}">
                  <a16:creationId xmlns:a16="http://schemas.microsoft.com/office/drawing/2014/main" id="{A46A1EB6-4CB7-4503-9AD9-350D5D66C6A1}"/>
                </a:ext>
              </a:extLst>
            </p:cNvPr>
            <p:cNvSpPr/>
            <p:nvPr/>
          </p:nvSpPr>
          <p:spPr>
            <a:xfrm flipH="1" flipV="1">
              <a:off x="1316599"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02" name="Oval 3101">
              <a:extLst>
                <a:ext uri="{FF2B5EF4-FFF2-40B4-BE49-F238E27FC236}">
                  <a16:creationId xmlns:a16="http://schemas.microsoft.com/office/drawing/2014/main" id="{8FE6580B-0D8E-4AE7-B035-E7156FEAE4FA}"/>
                </a:ext>
              </a:extLst>
            </p:cNvPr>
            <p:cNvSpPr/>
            <p:nvPr/>
          </p:nvSpPr>
          <p:spPr>
            <a:xfrm flipV="1">
              <a:off x="1299179"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03" name="Freeform: Shape 3102">
              <a:extLst>
                <a:ext uri="{FF2B5EF4-FFF2-40B4-BE49-F238E27FC236}">
                  <a16:creationId xmlns:a16="http://schemas.microsoft.com/office/drawing/2014/main" id="{1918DB26-0E2F-424B-BC54-225134421753}"/>
                </a:ext>
              </a:extLst>
            </p:cNvPr>
            <p:cNvSpPr/>
            <p:nvPr/>
          </p:nvSpPr>
          <p:spPr>
            <a:xfrm flipV="1">
              <a:off x="1333628"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04" name="Freeform: Shape 3103">
              <a:extLst>
                <a:ext uri="{FF2B5EF4-FFF2-40B4-BE49-F238E27FC236}">
                  <a16:creationId xmlns:a16="http://schemas.microsoft.com/office/drawing/2014/main" id="{5D9D42A5-F0D5-400C-BD1D-45D0047E1A13}"/>
                </a:ext>
              </a:extLst>
            </p:cNvPr>
            <p:cNvSpPr/>
            <p:nvPr/>
          </p:nvSpPr>
          <p:spPr>
            <a:xfrm flipH="1" flipV="1">
              <a:off x="1348644"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05" name="Oval 3104">
              <a:extLst>
                <a:ext uri="{FF2B5EF4-FFF2-40B4-BE49-F238E27FC236}">
                  <a16:creationId xmlns:a16="http://schemas.microsoft.com/office/drawing/2014/main" id="{5C5E9267-9F48-43C6-9005-32B555B787BA}"/>
                </a:ext>
              </a:extLst>
            </p:cNvPr>
            <p:cNvSpPr/>
            <p:nvPr/>
          </p:nvSpPr>
          <p:spPr>
            <a:xfrm flipV="1">
              <a:off x="1331224"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06" name="Freeform: Shape 3105">
              <a:extLst>
                <a:ext uri="{FF2B5EF4-FFF2-40B4-BE49-F238E27FC236}">
                  <a16:creationId xmlns:a16="http://schemas.microsoft.com/office/drawing/2014/main" id="{B82CB2D7-8846-4FDB-A07F-092FF49508A6}"/>
                </a:ext>
              </a:extLst>
            </p:cNvPr>
            <p:cNvSpPr/>
            <p:nvPr/>
          </p:nvSpPr>
          <p:spPr>
            <a:xfrm flipV="1">
              <a:off x="1365673"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07" name="Freeform: Shape 3106">
              <a:extLst>
                <a:ext uri="{FF2B5EF4-FFF2-40B4-BE49-F238E27FC236}">
                  <a16:creationId xmlns:a16="http://schemas.microsoft.com/office/drawing/2014/main" id="{88232D44-B98F-4C5E-A13E-EC6D89731663}"/>
                </a:ext>
              </a:extLst>
            </p:cNvPr>
            <p:cNvSpPr/>
            <p:nvPr/>
          </p:nvSpPr>
          <p:spPr>
            <a:xfrm flipH="1" flipV="1">
              <a:off x="1380689"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08" name="Oval 3107">
              <a:extLst>
                <a:ext uri="{FF2B5EF4-FFF2-40B4-BE49-F238E27FC236}">
                  <a16:creationId xmlns:a16="http://schemas.microsoft.com/office/drawing/2014/main" id="{F25A8B7C-40B8-44AF-9B4C-5FF151AC9A31}"/>
                </a:ext>
              </a:extLst>
            </p:cNvPr>
            <p:cNvSpPr/>
            <p:nvPr/>
          </p:nvSpPr>
          <p:spPr>
            <a:xfrm flipV="1">
              <a:off x="1363269"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09" name="Freeform: Shape 3108">
              <a:extLst>
                <a:ext uri="{FF2B5EF4-FFF2-40B4-BE49-F238E27FC236}">
                  <a16:creationId xmlns:a16="http://schemas.microsoft.com/office/drawing/2014/main" id="{3AD7F622-A5B0-4085-AABE-91510D9A195E}"/>
                </a:ext>
              </a:extLst>
            </p:cNvPr>
            <p:cNvSpPr/>
            <p:nvPr/>
          </p:nvSpPr>
          <p:spPr>
            <a:xfrm flipV="1">
              <a:off x="1397718"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10" name="Freeform: Shape 3109">
              <a:extLst>
                <a:ext uri="{FF2B5EF4-FFF2-40B4-BE49-F238E27FC236}">
                  <a16:creationId xmlns:a16="http://schemas.microsoft.com/office/drawing/2014/main" id="{F2A6D2C5-D991-4DAA-84B4-31442F1AD4AC}"/>
                </a:ext>
              </a:extLst>
            </p:cNvPr>
            <p:cNvSpPr/>
            <p:nvPr/>
          </p:nvSpPr>
          <p:spPr>
            <a:xfrm flipH="1" flipV="1">
              <a:off x="1412734"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11" name="Oval 3110">
              <a:extLst>
                <a:ext uri="{FF2B5EF4-FFF2-40B4-BE49-F238E27FC236}">
                  <a16:creationId xmlns:a16="http://schemas.microsoft.com/office/drawing/2014/main" id="{59FA3930-CC71-444D-9569-6712B80FEB71}"/>
                </a:ext>
              </a:extLst>
            </p:cNvPr>
            <p:cNvSpPr/>
            <p:nvPr/>
          </p:nvSpPr>
          <p:spPr>
            <a:xfrm flipV="1">
              <a:off x="1395314"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12" name="Freeform: Shape 3111">
              <a:extLst>
                <a:ext uri="{FF2B5EF4-FFF2-40B4-BE49-F238E27FC236}">
                  <a16:creationId xmlns:a16="http://schemas.microsoft.com/office/drawing/2014/main" id="{F5D05CAB-976E-4651-A7E3-FA4F0F8F7B00}"/>
                </a:ext>
              </a:extLst>
            </p:cNvPr>
            <p:cNvSpPr/>
            <p:nvPr/>
          </p:nvSpPr>
          <p:spPr>
            <a:xfrm flipV="1">
              <a:off x="142976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13" name="Freeform: Shape 3112">
              <a:extLst>
                <a:ext uri="{FF2B5EF4-FFF2-40B4-BE49-F238E27FC236}">
                  <a16:creationId xmlns:a16="http://schemas.microsoft.com/office/drawing/2014/main" id="{B85C8B49-8C51-4F41-B784-843C10F9C222}"/>
                </a:ext>
              </a:extLst>
            </p:cNvPr>
            <p:cNvSpPr/>
            <p:nvPr/>
          </p:nvSpPr>
          <p:spPr>
            <a:xfrm flipH="1" flipV="1">
              <a:off x="144477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14" name="Oval 3113">
              <a:extLst>
                <a:ext uri="{FF2B5EF4-FFF2-40B4-BE49-F238E27FC236}">
                  <a16:creationId xmlns:a16="http://schemas.microsoft.com/office/drawing/2014/main" id="{44FF594C-ED2C-433D-A703-CD16713EF007}"/>
                </a:ext>
              </a:extLst>
            </p:cNvPr>
            <p:cNvSpPr/>
            <p:nvPr/>
          </p:nvSpPr>
          <p:spPr>
            <a:xfrm flipV="1">
              <a:off x="142735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15" name="Freeform: Shape 3114">
              <a:extLst>
                <a:ext uri="{FF2B5EF4-FFF2-40B4-BE49-F238E27FC236}">
                  <a16:creationId xmlns:a16="http://schemas.microsoft.com/office/drawing/2014/main" id="{F9CC7B17-E431-436C-A9FF-8CF5A315C5AF}"/>
                </a:ext>
              </a:extLst>
            </p:cNvPr>
            <p:cNvSpPr/>
            <p:nvPr/>
          </p:nvSpPr>
          <p:spPr>
            <a:xfrm flipV="1">
              <a:off x="1461807"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16" name="Freeform: Shape 3115">
              <a:extLst>
                <a:ext uri="{FF2B5EF4-FFF2-40B4-BE49-F238E27FC236}">
                  <a16:creationId xmlns:a16="http://schemas.microsoft.com/office/drawing/2014/main" id="{0B03A2B1-B009-4224-8850-8DD17269E1DE}"/>
                </a:ext>
              </a:extLst>
            </p:cNvPr>
            <p:cNvSpPr/>
            <p:nvPr/>
          </p:nvSpPr>
          <p:spPr>
            <a:xfrm flipH="1" flipV="1">
              <a:off x="1476823"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17" name="Oval 3116">
              <a:extLst>
                <a:ext uri="{FF2B5EF4-FFF2-40B4-BE49-F238E27FC236}">
                  <a16:creationId xmlns:a16="http://schemas.microsoft.com/office/drawing/2014/main" id="{D691D4EF-E74B-4AC9-86F1-D4BA4E4C92D5}"/>
                </a:ext>
              </a:extLst>
            </p:cNvPr>
            <p:cNvSpPr/>
            <p:nvPr/>
          </p:nvSpPr>
          <p:spPr>
            <a:xfrm flipV="1">
              <a:off x="1459403"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18" name="Freeform: Shape 3117">
              <a:extLst>
                <a:ext uri="{FF2B5EF4-FFF2-40B4-BE49-F238E27FC236}">
                  <a16:creationId xmlns:a16="http://schemas.microsoft.com/office/drawing/2014/main" id="{5E453C92-18C9-4968-BC61-BE5AC95E9EDE}"/>
                </a:ext>
              </a:extLst>
            </p:cNvPr>
            <p:cNvSpPr/>
            <p:nvPr/>
          </p:nvSpPr>
          <p:spPr>
            <a:xfrm flipV="1">
              <a:off x="149385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19" name="Freeform: Shape 3118">
              <a:extLst>
                <a:ext uri="{FF2B5EF4-FFF2-40B4-BE49-F238E27FC236}">
                  <a16:creationId xmlns:a16="http://schemas.microsoft.com/office/drawing/2014/main" id="{A713F2F2-C6B8-45C3-8893-C5177F3A44B1}"/>
                </a:ext>
              </a:extLst>
            </p:cNvPr>
            <p:cNvSpPr/>
            <p:nvPr/>
          </p:nvSpPr>
          <p:spPr>
            <a:xfrm flipH="1" flipV="1">
              <a:off x="150886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20" name="Oval 3119">
              <a:extLst>
                <a:ext uri="{FF2B5EF4-FFF2-40B4-BE49-F238E27FC236}">
                  <a16:creationId xmlns:a16="http://schemas.microsoft.com/office/drawing/2014/main" id="{07948CBC-7AB2-4769-AF68-15DC7C5B0F40}"/>
                </a:ext>
              </a:extLst>
            </p:cNvPr>
            <p:cNvSpPr/>
            <p:nvPr/>
          </p:nvSpPr>
          <p:spPr>
            <a:xfrm flipV="1">
              <a:off x="149144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21" name="Freeform: Shape 3120">
              <a:extLst>
                <a:ext uri="{FF2B5EF4-FFF2-40B4-BE49-F238E27FC236}">
                  <a16:creationId xmlns:a16="http://schemas.microsoft.com/office/drawing/2014/main" id="{0994F90A-7E0D-44EC-B705-62DF8AC9E2C8}"/>
                </a:ext>
              </a:extLst>
            </p:cNvPr>
            <p:cNvSpPr/>
            <p:nvPr/>
          </p:nvSpPr>
          <p:spPr>
            <a:xfrm flipV="1">
              <a:off x="1525897"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22" name="Freeform: Shape 3121">
              <a:extLst>
                <a:ext uri="{FF2B5EF4-FFF2-40B4-BE49-F238E27FC236}">
                  <a16:creationId xmlns:a16="http://schemas.microsoft.com/office/drawing/2014/main" id="{E5D6D300-EA65-49FE-AD16-839419A03793}"/>
                </a:ext>
              </a:extLst>
            </p:cNvPr>
            <p:cNvSpPr/>
            <p:nvPr/>
          </p:nvSpPr>
          <p:spPr>
            <a:xfrm flipH="1" flipV="1">
              <a:off x="1540913"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23" name="Oval 3122">
              <a:extLst>
                <a:ext uri="{FF2B5EF4-FFF2-40B4-BE49-F238E27FC236}">
                  <a16:creationId xmlns:a16="http://schemas.microsoft.com/office/drawing/2014/main" id="{D0F54D44-AAC6-4751-B6E6-EDA93FFE8FF6}"/>
                </a:ext>
              </a:extLst>
            </p:cNvPr>
            <p:cNvSpPr/>
            <p:nvPr/>
          </p:nvSpPr>
          <p:spPr>
            <a:xfrm flipV="1">
              <a:off x="1523493"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24" name="Freeform: Shape 3123">
              <a:extLst>
                <a:ext uri="{FF2B5EF4-FFF2-40B4-BE49-F238E27FC236}">
                  <a16:creationId xmlns:a16="http://schemas.microsoft.com/office/drawing/2014/main" id="{C32FF280-AF91-4496-9E45-2EF91A485852}"/>
                </a:ext>
              </a:extLst>
            </p:cNvPr>
            <p:cNvSpPr/>
            <p:nvPr/>
          </p:nvSpPr>
          <p:spPr>
            <a:xfrm flipV="1">
              <a:off x="155794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25" name="Freeform: Shape 3124">
              <a:extLst>
                <a:ext uri="{FF2B5EF4-FFF2-40B4-BE49-F238E27FC236}">
                  <a16:creationId xmlns:a16="http://schemas.microsoft.com/office/drawing/2014/main" id="{C7D894B1-9B9A-4BC8-96D1-E1140A6100D6}"/>
                </a:ext>
              </a:extLst>
            </p:cNvPr>
            <p:cNvSpPr/>
            <p:nvPr/>
          </p:nvSpPr>
          <p:spPr>
            <a:xfrm flipH="1" flipV="1">
              <a:off x="157295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26" name="Oval 3125">
              <a:extLst>
                <a:ext uri="{FF2B5EF4-FFF2-40B4-BE49-F238E27FC236}">
                  <a16:creationId xmlns:a16="http://schemas.microsoft.com/office/drawing/2014/main" id="{B8FA8366-5738-4C78-B101-9E653DCE42F0}"/>
                </a:ext>
              </a:extLst>
            </p:cNvPr>
            <p:cNvSpPr/>
            <p:nvPr/>
          </p:nvSpPr>
          <p:spPr>
            <a:xfrm flipV="1">
              <a:off x="155553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27" name="Freeform: Shape 3126">
              <a:extLst>
                <a:ext uri="{FF2B5EF4-FFF2-40B4-BE49-F238E27FC236}">
                  <a16:creationId xmlns:a16="http://schemas.microsoft.com/office/drawing/2014/main" id="{98E3235F-8983-4A13-9B3F-84676B59C399}"/>
                </a:ext>
              </a:extLst>
            </p:cNvPr>
            <p:cNvSpPr/>
            <p:nvPr/>
          </p:nvSpPr>
          <p:spPr>
            <a:xfrm flipV="1">
              <a:off x="1589987"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28" name="Freeform: Shape 3127">
              <a:extLst>
                <a:ext uri="{FF2B5EF4-FFF2-40B4-BE49-F238E27FC236}">
                  <a16:creationId xmlns:a16="http://schemas.microsoft.com/office/drawing/2014/main" id="{BFE510FB-9A8D-4D8B-A686-33ABB14D0722}"/>
                </a:ext>
              </a:extLst>
            </p:cNvPr>
            <p:cNvSpPr/>
            <p:nvPr/>
          </p:nvSpPr>
          <p:spPr>
            <a:xfrm flipH="1" flipV="1">
              <a:off x="1605003"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29" name="Oval 3128">
              <a:extLst>
                <a:ext uri="{FF2B5EF4-FFF2-40B4-BE49-F238E27FC236}">
                  <a16:creationId xmlns:a16="http://schemas.microsoft.com/office/drawing/2014/main" id="{84D4EA72-0A83-42AA-99BF-5870C1F401E4}"/>
                </a:ext>
              </a:extLst>
            </p:cNvPr>
            <p:cNvSpPr/>
            <p:nvPr/>
          </p:nvSpPr>
          <p:spPr>
            <a:xfrm flipV="1">
              <a:off x="1587583"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30" name="Freeform: Shape 3129">
              <a:extLst>
                <a:ext uri="{FF2B5EF4-FFF2-40B4-BE49-F238E27FC236}">
                  <a16:creationId xmlns:a16="http://schemas.microsoft.com/office/drawing/2014/main" id="{21CA8FDB-ACDA-404F-81A2-423D7D1C4771}"/>
                </a:ext>
              </a:extLst>
            </p:cNvPr>
            <p:cNvSpPr/>
            <p:nvPr/>
          </p:nvSpPr>
          <p:spPr>
            <a:xfrm flipV="1">
              <a:off x="162203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31" name="Freeform: Shape 3130">
              <a:extLst>
                <a:ext uri="{FF2B5EF4-FFF2-40B4-BE49-F238E27FC236}">
                  <a16:creationId xmlns:a16="http://schemas.microsoft.com/office/drawing/2014/main" id="{C6121145-4F3E-426D-997F-D3102371B839}"/>
                </a:ext>
              </a:extLst>
            </p:cNvPr>
            <p:cNvSpPr/>
            <p:nvPr/>
          </p:nvSpPr>
          <p:spPr>
            <a:xfrm flipH="1" flipV="1">
              <a:off x="163704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32" name="Oval 3131">
              <a:extLst>
                <a:ext uri="{FF2B5EF4-FFF2-40B4-BE49-F238E27FC236}">
                  <a16:creationId xmlns:a16="http://schemas.microsoft.com/office/drawing/2014/main" id="{73B0BCC7-6CBF-4513-957B-50CB85BA52CB}"/>
                </a:ext>
              </a:extLst>
            </p:cNvPr>
            <p:cNvSpPr/>
            <p:nvPr/>
          </p:nvSpPr>
          <p:spPr>
            <a:xfrm flipV="1">
              <a:off x="161962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33" name="Freeform: Shape 3132">
              <a:extLst>
                <a:ext uri="{FF2B5EF4-FFF2-40B4-BE49-F238E27FC236}">
                  <a16:creationId xmlns:a16="http://schemas.microsoft.com/office/drawing/2014/main" id="{33FB039B-6D38-4FD4-879C-3575A3B10EA8}"/>
                </a:ext>
              </a:extLst>
            </p:cNvPr>
            <p:cNvSpPr/>
            <p:nvPr/>
          </p:nvSpPr>
          <p:spPr>
            <a:xfrm flipV="1">
              <a:off x="1654076"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34" name="Freeform: Shape 3133">
              <a:extLst>
                <a:ext uri="{FF2B5EF4-FFF2-40B4-BE49-F238E27FC236}">
                  <a16:creationId xmlns:a16="http://schemas.microsoft.com/office/drawing/2014/main" id="{44C06C69-EBDE-44DD-8153-D073B89C1516}"/>
                </a:ext>
              </a:extLst>
            </p:cNvPr>
            <p:cNvSpPr/>
            <p:nvPr/>
          </p:nvSpPr>
          <p:spPr>
            <a:xfrm flipH="1" flipV="1">
              <a:off x="1669092"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35" name="Oval 3134">
              <a:extLst>
                <a:ext uri="{FF2B5EF4-FFF2-40B4-BE49-F238E27FC236}">
                  <a16:creationId xmlns:a16="http://schemas.microsoft.com/office/drawing/2014/main" id="{0494BFF5-E4F5-4B26-BC2D-C1EDD04E28F0}"/>
                </a:ext>
              </a:extLst>
            </p:cNvPr>
            <p:cNvSpPr/>
            <p:nvPr/>
          </p:nvSpPr>
          <p:spPr>
            <a:xfrm flipV="1">
              <a:off x="1651672"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36" name="Freeform: Shape 3135">
              <a:extLst>
                <a:ext uri="{FF2B5EF4-FFF2-40B4-BE49-F238E27FC236}">
                  <a16:creationId xmlns:a16="http://schemas.microsoft.com/office/drawing/2014/main" id="{866A070B-14EB-42C3-AD01-D7D375B2FB4D}"/>
                </a:ext>
              </a:extLst>
            </p:cNvPr>
            <p:cNvSpPr/>
            <p:nvPr/>
          </p:nvSpPr>
          <p:spPr>
            <a:xfrm flipV="1">
              <a:off x="1686121"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37" name="Freeform: Shape 3136">
              <a:extLst>
                <a:ext uri="{FF2B5EF4-FFF2-40B4-BE49-F238E27FC236}">
                  <a16:creationId xmlns:a16="http://schemas.microsoft.com/office/drawing/2014/main" id="{DA2C1AD8-2183-4CEE-ACF1-FAFA7358E12B}"/>
                </a:ext>
              </a:extLst>
            </p:cNvPr>
            <p:cNvSpPr/>
            <p:nvPr/>
          </p:nvSpPr>
          <p:spPr>
            <a:xfrm flipH="1" flipV="1">
              <a:off x="1701137"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38" name="Oval 3137">
              <a:extLst>
                <a:ext uri="{FF2B5EF4-FFF2-40B4-BE49-F238E27FC236}">
                  <a16:creationId xmlns:a16="http://schemas.microsoft.com/office/drawing/2014/main" id="{91C687C3-44D5-47ED-A7E7-37B8A2FC48F9}"/>
                </a:ext>
              </a:extLst>
            </p:cNvPr>
            <p:cNvSpPr/>
            <p:nvPr/>
          </p:nvSpPr>
          <p:spPr>
            <a:xfrm flipV="1">
              <a:off x="1683717"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39" name="Freeform: Shape 3138">
              <a:extLst>
                <a:ext uri="{FF2B5EF4-FFF2-40B4-BE49-F238E27FC236}">
                  <a16:creationId xmlns:a16="http://schemas.microsoft.com/office/drawing/2014/main" id="{9DB7095C-148B-409B-890D-949704408EB5}"/>
                </a:ext>
              </a:extLst>
            </p:cNvPr>
            <p:cNvSpPr/>
            <p:nvPr/>
          </p:nvSpPr>
          <p:spPr>
            <a:xfrm flipV="1">
              <a:off x="1718166"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40" name="Freeform: Shape 3139">
              <a:extLst>
                <a:ext uri="{FF2B5EF4-FFF2-40B4-BE49-F238E27FC236}">
                  <a16:creationId xmlns:a16="http://schemas.microsoft.com/office/drawing/2014/main" id="{BB71C916-8883-4C40-B098-9A613BCF3538}"/>
                </a:ext>
              </a:extLst>
            </p:cNvPr>
            <p:cNvSpPr/>
            <p:nvPr/>
          </p:nvSpPr>
          <p:spPr>
            <a:xfrm flipH="1" flipV="1">
              <a:off x="1733182"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41" name="Oval 3140">
              <a:extLst>
                <a:ext uri="{FF2B5EF4-FFF2-40B4-BE49-F238E27FC236}">
                  <a16:creationId xmlns:a16="http://schemas.microsoft.com/office/drawing/2014/main" id="{A8B7F85E-5550-44EE-928B-6345B8B0F68F}"/>
                </a:ext>
              </a:extLst>
            </p:cNvPr>
            <p:cNvSpPr/>
            <p:nvPr/>
          </p:nvSpPr>
          <p:spPr>
            <a:xfrm flipV="1">
              <a:off x="1715762"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42" name="Freeform: Shape 3141">
              <a:extLst>
                <a:ext uri="{FF2B5EF4-FFF2-40B4-BE49-F238E27FC236}">
                  <a16:creationId xmlns:a16="http://schemas.microsoft.com/office/drawing/2014/main" id="{E4951651-B679-46AD-BEC7-3BEE3CFB069B}"/>
                </a:ext>
              </a:extLst>
            </p:cNvPr>
            <p:cNvSpPr/>
            <p:nvPr/>
          </p:nvSpPr>
          <p:spPr>
            <a:xfrm flipV="1">
              <a:off x="1750211"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43" name="Freeform: Shape 3142">
              <a:extLst>
                <a:ext uri="{FF2B5EF4-FFF2-40B4-BE49-F238E27FC236}">
                  <a16:creationId xmlns:a16="http://schemas.microsoft.com/office/drawing/2014/main" id="{CD05A641-892C-41FB-9BB5-B7740F5A70FE}"/>
                </a:ext>
              </a:extLst>
            </p:cNvPr>
            <p:cNvSpPr/>
            <p:nvPr/>
          </p:nvSpPr>
          <p:spPr>
            <a:xfrm flipH="1" flipV="1">
              <a:off x="1765227"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44" name="Oval 3143">
              <a:extLst>
                <a:ext uri="{FF2B5EF4-FFF2-40B4-BE49-F238E27FC236}">
                  <a16:creationId xmlns:a16="http://schemas.microsoft.com/office/drawing/2014/main" id="{2DF67F4F-40DD-4F48-9E64-54E6816F388F}"/>
                </a:ext>
              </a:extLst>
            </p:cNvPr>
            <p:cNvSpPr/>
            <p:nvPr/>
          </p:nvSpPr>
          <p:spPr>
            <a:xfrm flipV="1">
              <a:off x="1747807"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45" name="Freeform: Shape 3144">
              <a:extLst>
                <a:ext uri="{FF2B5EF4-FFF2-40B4-BE49-F238E27FC236}">
                  <a16:creationId xmlns:a16="http://schemas.microsoft.com/office/drawing/2014/main" id="{54CC652A-9195-4451-84EC-ECB43D5A4CD3}"/>
                </a:ext>
              </a:extLst>
            </p:cNvPr>
            <p:cNvSpPr/>
            <p:nvPr/>
          </p:nvSpPr>
          <p:spPr>
            <a:xfrm flipV="1">
              <a:off x="1782256"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46" name="Freeform: Shape 3145">
              <a:extLst>
                <a:ext uri="{FF2B5EF4-FFF2-40B4-BE49-F238E27FC236}">
                  <a16:creationId xmlns:a16="http://schemas.microsoft.com/office/drawing/2014/main" id="{7B4920A1-73BC-4407-90A5-DE6DD74876DA}"/>
                </a:ext>
              </a:extLst>
            </p:cNvPr>
            <p:cNvSpPr/>
            <p:nvPr/>
          </p:nvSpPr>
          <p:spPr>
            <a:xfrm flipH="1" flipV="1">
              <a:off x="1797272"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47" name="Oval 3146">
              <a:extLst>
                <a:ext uri="{FF2B5EF4-FFF2-40B4-BE49-F238E27FC236}">
                  <a16:creationId xmlns:a16="http://schemas.microsoft.com/office/drawing/2014/main" id="{1FC1EB50-7696-4EE2-950C-9F0E848CE637}"/>
                </a:ext>
              </a:extLst>
            </p:cNvPr>
            <p:cNvSpPr/>
            <p:nvPr/>
          </p:nvSpPr>
          <p:spPr>
            <a:xfrm flipV="1">
              <a:off x="1779852"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48" name="Freeform: Shape 3147">
              <a:extLst>
                <a:ext uri="{FF2B5EF4-FFF2-40B4-BE49-F238E27FC236}">
                  <a16:creationId xmlns:a16="http://schemas.microsoft.com/office/drawing/2014/main" id="{53F6DF1F-54B0-4C3F-A90E-BDBA199B542D}"/>
                </a:ext>
              </a:extLst>
            </p:cNvPr>
            <p:cNvSpPr/>
            <p:nvPr/>
          </p:nvSpPr>
          <p:spPr>
            <a:xfrm flipV="1">
              <a:off x="1814301"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49" name="Freeform: Shape 3148">
              <a:extLst>
                <a:ext uri="{FF2B5EF4-FFF2-40B4-BE49-F238E27FC236}">
                  <a16:creationId xmlns:a16="http://schemas.microsoft.com/office/drawing/2014/main" id="{94097E68-E09A-4738-B72C-3BC58C130835}"/>
                </a:ext>
              </a:extLst>
            </p:cNvPr>
            <p:cNvSpPr/>
            <p:nvPr/>
          </p:nvSpPr>
          <p:spPr>
            <a:xfrm flipH="1" flipV="1">
              <a:off x="1829317"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50" name="Oval 3149">
              <a:extLst>
                <a:ext uri="{FF2B5EF4-FFF2-40B4-BE49-F238E27FC236}">
                  <a16:creationId xmlns:a16="http://schemas.microsoft.com/office/drawing/2014/main" id="{D07A545B-CBAB-4F82-A36D-E1A45269685F}"/>
                </a:ext>
              </a:extLst>
            </p:cNvPr>
            <p:cNvSpPr/>
            <p:nvPr/>
          </p:nvSpPr>
          <p:spPr>
            <a:xfrm flipV="1">
              <a:off x="1811897"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51" name="Freeform: Shape 3150">
              <a:extLst>
                <a:ext uri="{FF2B5EF4-FFF2-40B4-BE49-F238E27FC236}">
                  <a16:creationId xmlns:a16="http://schemas.microsoft.com/office/drawing/2014/main" id="{87CBA457-CF2B-4AF7-9C24-C779E82EB477}"/>
                </a:ext>
              </a:extLst>
            </p:cNvPr>
            <p:cNvSpPr/>
            <p:nvPr/>
          </p:nvSpPr>
          <p:spPr>
            <a:xfrm flipV="1">
              <a:off x="1846345"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52" name="Freeform: Shape 3151">
              <a:extLst>
                <a:ext uri="{FF2B5EF4-FFF2-40B4-BE49-F238E27FC236}">
                  <a16:creationId xmlns:a16="http://schemas.microsoft.com/office/drawing/2014/main" id="{29492129-8ED4-41C6-B562-DBF00166032A}"/>
                </a:ext>
              </a:extLst>
            </p:cNvPr>
            <p:cNvSpPr/>
            <p:nvPr/>
          </p:nvSpPr>
          <p:spPr>
            <a:xfrm flipH="1" flipV="1">
              <a:off x="1861361"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53" name="Oval 3152">
              <a:extLst>
                <a:ext uri="{FF2B5EF4-FFF2-40B4-BE49-F238E27FC236}">
                  <a16:creationId xmlns:a16="http://schemas.microsoft.com/office/drawing/2014/main" id="{96DDF017-66C7-414D-8E60-368F6CD8B591}"/>
                </a:ext>
              </a:extLst>
            </p:cNvPr>
            <p:cNvSpPr/>
            <p:nvPr/>
          </p:nvSpPr>
          <p:spPr>
            <a:xfrm flipV="1">
              <a:off x="1843941"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54" name="Freeform: Shape 3153">
              <a:extLst>
                <a:ext uri="{FF2B5EF4-FFF2-40B4-BE49-F238E27FC236}">
                  <a16:creationId xmlns:a16="http://schemas.microsoft.com/office/drawing/2014/main" id="{78513C99-2980-4AE4-813B-3793AE28BFA2}"/>
                </a:ext>
              </a:extLst>
            </p:cNvPr>
            <p:cNvSpPr/>
            <p:nvPr/>
          </p:nvSpPr>
          <p:spPr>
            <a:xfrm flipV="1">
              <a:off x="1878390"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55" name="Freeform: Shape 3154">
              <a:extLst>
                <a:ext uri="{FF2B5EF4-FFF2-40B4-BE49-F238E27FC236}">
                  <a16:creationId xmlns:a16="http://schemas.microsoft.com/office/drawing/2014/main" id="{715AA63F-2B8E-4E2C-9A7E-782614D7DEDB}"/>
                </a:ext>
              </a:extLst>
            </p:cNvPr>
            <p:cNvSpPr/>
            <p:nvPr/>
          </p:nvSpPr>
          <p:spPr>
            <a:xfrm flipH="1" flipV="1">
              <a:off x="1893406"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56" name="Oval 3155">
              <a:extLst>
                <a:ext uri="{FF2B5EF4-FFF2-40B4-BE49-F238E27FC236}">
                  <a16:creationId xmlns:a16="http://schemas.microsoft.com/office/drawing/2014/main" id="{8FCB6974-A31B-489E-BB02-D1E7A8F7ECF8}"/>
                </a:ext>
              </a:extLst>
            </p:cNvPr>
            <p:cNvSpPr/>
            <p:nvPr/>
          </p:nvSpPr>
          <p:spPr>
            <a:xfrm flipV="1">
              <a:off x="1875986"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57" name="Freeform: Shape 3156">
              <a:extLst>
                <a:ext uri="{FF2B5EF4-FFF2-40B4-BE49-F238E27FC236}">
                  <a16:creationId xmlns:a16="http://schemas.microsoft.com/office/drawing/2014/main" id="{77BDD891-4965-4001-9AA9-D5F5F5FA5F28}"/>
                </a:ext>
              </a:extLst>
            </p:cNvPr>
            <p:cNvSpPr/>
            <p:nvPr/>
          </p:nvSpPr>
          <p:spPr>
            <a:xfrm flipV="1">
              <a:off x="1910435"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58" name="Freeform: Shape 3157">
              <a:extLst>
                <a:ext uri="{FF2B5EF4-FFF2-40B4-BE49-F238E27FC236}">
                  <a16:creationId xmlns:a16="http://schemas.microsoft.com/office/drawing/2014/main" id="{2C590A91-2B34-42AA-BEC4-40E456F180E8}"/>
                </a:ext>
              </a:extLst>
            </p:cNvPr>
            <p:cNvSpPr/>
            <p:nvPr/>
          </p:nvSpPr>
          <p:spPr>
            <a:xfrm flipH="1" flipV="1">
              <a:off x="1925451"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59" name="Oval 3158">
              <a:extLst>
                <a:ext uri="{FF2B5EF4-FFF2-40B4-BE49-F238E27FC236}">
                  <a16:creationId xmlns:a16="http://schemas.microsoft.com/office/drawing/2014/main" id="{94DE8195-F865-4FDA-9F6C-E26E1FDCAA70}"/>
                </a:ext>
              </a:extLst>
            </p:cNvPr>
            <p:cNvSpPr/>
            <p:nvPr/>
          </p:nvSpPr>
          <p:spPr>
            <a:xfrm flipV="1">
              <a:off x="1908031"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60" name="Freeform: Shape 3159">
              <a:extLst>
                <a:ext uri="{FF2B5EF4-FFF2-40B4-BE49-F238E27FC236}">
                  <a16:creationId xmlns:a16="http://schemas.microsoft.com/office/drawing/2014/main" id="{D8982D44-150D-4E29-B258-5768F2BC6B9B}"/>
                </a:ext>
              </a:extLst>
            </p:cNvPr>
            <p:cNvSpPr/>
            <p:nvPr/>
          </p:nvSpPr>
          <p:spPr>
            <a:xfrm flipV="1">
              <a:off x="1942491"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61" name="Freeform: Shape 3160">
              <a:extLst>
                <a:ext uri="{FF2B5EF4-FFF2-40B4-BE49-F238E27FC236}">
                  <a16:creationId xmlns:a16="http://schemas.microsoft.com/office/drawing/2014/main" id="{10F268FD-FE2C-46ED-B0BF-5459D91F1712}"/>
                </a:ext>
              </a:extLst>
            </p:cNvPr>
            <p:cNvSpPr/>
            <p:nvPr/>
          </p:nvSpPr>
          <p:spPr>
            <a:xfrm flipH="1" flipV="1">
              <a:off x="1957507"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62" name="Oval 3161">
              <a:extLst>
                <a:ext uri="{FF2B5EF4-FFF2-40B4-BE49-F238E27FC236}">
                  <a16:creationId xmlns:a16="http://schemas.microsoft.com/office/drawing/2014/main" id="{726A3A86-BE8C-4B6A-965C-192D97B82DA4}"/>
                </a:ext>
              </a:extLst>
            </p:cNvPr>
            <p:cNvSpPr/>
            <p:nvPr/>
          </p:nvSpPr>
          <p:spPr>
            <a:xfrm flipV="1">
              <a:off x="1940087"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nvGrpSpPr>
            <p:cNvPr id="3163" name="Group 3162">
              <a:extLst>
                <a:ext uri="{FF2B5EF4-FFF2-40B4-BE49-F238E27FC236}">
                  <a16:creationId xmlns:a16="http://schemas.microsoft.com/office/drawing/2014/main" id="{5C10E12F-4252-46B8-871E-23D964E813AE}"/>
                </a:ext>
              </a:extLst>
            </p:cNvPr>
            <p:cNvGrpSpPr/>
            <p:nvPr/>
          </p:nvGrpSpPr>
          <p:grpSpPr>
            <a:xfrm>
              <a:off x="736029" y="2054804"/>
              <a:ext cx="232120" cy="1312966"/>
              <a:chOff x="2664554" y="2094518"/>
              <a:chExt cx="368112" cy="2082194"/>
            </a:xfrm>
          </p:grpSpPr>
          <p:sp>
            <p:nvSpPr>
              <p:cNvPr id="3185" name="Freeform: Shape 3184">
                <a:extLst>
                  <a:ext uri="{FF2B5EF4-FFF2-40B4-BE49-F238E27FC236}">
                    <a16:creationId xmlns:a16="http://schemas.microsoft.com/office/drawing/2014/main" id="{C057979A-E3F5-4F01-A254-D3CF186D4E1C}"/>
                  </a:ext>
                </a:extLst>
              </p:cNvPr>
              <p:cNvSpPr/>
              <p:nvPr/>
            </p:nvSpPr>
            <p:spPr>
              <a:xfrm>
                <a:off x="2733675" y="2094518"/>
                <a:ext cx="233363" cy="1729770"/>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1729770">
                    <a:moveTo>
                      <a:pt x="0" y="1729770"/>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86" name="Rectangle: Rounded Corners 3185">
                <a:extLst>
                  <a:ext uri="{FF2B5EF4-FFF2-40B4-BE49-F238E27FC236}">
                    <a16:creationId xmlns:a16="http://schemas.microsoft.com/office/drawing/2014/main" id="{A985E565-715C-43F0-B2EF-461297E184F8}"/>
                  </a:ext>
                </a:extLst>
              </p:cNvPr>
              <p:cNvSpPr/>
              <p:nvPr/>
            </p:nvSpPr>
            <p:spPr>
              <a:xfrm>
                <a:off x="26645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87" name="Rectangle: Rounded Corners 3186">
                <a:extLst>
                  <a:ext uri="{FF2B5EF4-FFF2-40B4-BE49-F238E27FC236}">
                    <a16:creationId xmlns:a16="http://schemas.microsoft.com/office/drawing/2014/main" id="{A5612050-BFA4-4245-A254-EEAC3DA43F12}"/>
                  </a:ext>
                </a:extLst>
              </p:cNvPr>
              <p:cNvSpPr/>
              <p:nvPr/>
            </p:nvSpPr>
            <p:spPr>
              <a:xfrm>
                <a:off x="28931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88" name="Rectangle: Rounded Corners 3187">
                <a:extLst>
                  <a:ext uri="{FF2B5EF4-FFF2-40B4-BE49-F238E27FC236}">
                    <a16:creationId xmlns:a16="http://schemas.microsoft.com/office/drawing/2014/main" id="{9399B7BC-57E4-4751-86B8-3A59E2C1875D}"/>
                  </a:ext>
                </a:extLst>
              </p:cNvPr>
              <p:cNvSpPr/>
              <p:nvPr/>
            </p:nvSpPr>
            <p:spPr>
              <a:xfrm>
                <a:off x="2664554" y="3367088"/>
                <a:ext cx="139512" cy="366712"/>
              </a:xfrm>
              <a:prstGeom prst="roundRect">
                <a:avLst>
                  <a:gd name="adj" fmla="val 20984"/>
                </a:avLst>
              </a:prstGeom>
              <a:solidFill>
                <a:srgbClr val="0070BE"/>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89" name="Rectangle: Rounded Corners 3188">
                <a:extLst>
                  <a:ext uri="{FF2B5EF4-FFF2-40B4-BE49-F238E27FC236}">
                    <a16:creationId xmlns:a16="http://schemas.microsoft.com/office/drawing/2014/main" id="{09889FD5-2E9B-40E3-B30B-D7E5528F5585}"/>
                  </a:ext>
                </a:extLst>
              </p:cNvPr>
              <p:cNvSpPr/>
              <p:nvPr/>
            </p:nvSpPr>
            <p:spPr>
              <a:xfrm>
                <a:off x="2664554" y="3810000"/>
                <a:ext cx="139512" cy="366712"/>
              </a:xfrm>
              <a:prstGeom prst="roundRect">
                <a:avLst>
                  <a:gd name="adj" fmla="val 20984"/>
                </a:avLst>
              </a:prstGeom>
              <a:solidFill>
                <a:srgbClr val="19416B"/>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grpSp>
          <p:nvGrpSpPr>
            <p:cNvPr id="3164" name="Group 3163">
              <a:extLst>
                <a:ext uri="{FF2B5EF4-FFF2-40B4-BE49-F238E27FC236}">
                  <a16:creationId xmlns:a16="http://schemas.microsoft.com/office/drawing/2014/main" id="{D2A65548-3E71-4E9F-BDF8-2A442980AD76}"/>
                </a:ext>
              </a:extLst>
            </p:cNvPr>
            <p:cNvGrpSpPr/>
            <p:nvPr/>
          </p:nvGrpSpPr>
          <p:grpSpPr>
            <a:xfrm>
              <a:off x="1224935" y="2054804"/>
              <a:ext cx="232120" cy="1312966"/>
              <a:chOff x="2664554" y="2094518"/>
              <a:chExt cx="368112" cy="2082194"/>
            </a:xfrm>
          </p:grpSpPr>
          <p:sp>
            <p:nvSpPr>
              <p:cNvPr id="3180" name="Freeform: Shape 3179">
                <a:extLst>
                  <a:ext uri="{FF2B5EF4-FFF2-40B4-BE49-F238E27FC236}">
                    <a16:creationId xmlns:a16="http://schemas.microsoft.com/office/drawing/2014/main" id="{992F8B2F-EE83-4EEC-97E6-5FBB080ACBFB}"/>
                  </a:ext>
                </a:extLst>
              </p:cNvPr>
              <p:cNvSpPr/>
              <p:nvPr/>
            </p:nvSpPr>
            <p:spPr>
              <a:xfrm>
                <a:off x="2733675" y="2094518"/>
                <a:ext cx="233363" cy="1729770"/>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1729770">
                    <a:moveTo>
                      <a:pt x="0" y="1729770"/>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81" name="Rectangle: Rounded Corners 3180">
                <a:extLst>
                  <a:ext uri="{FF2B5EF4-FFF2-40B4-BE49-F238E27FC236}">
                    <a16:creationId xmlns:a16="http://schemas.microsoft.com/office/drawing/2014/main" id="{30A1EF25-7928-4EEC-B9C4-14A932E20B27}"/>
                  </a:ext>
                </a:extLst>
              </p:cNvPr>
              <p:cNvSpPr/>
              <p:nvPr/>
            </p:nvSpPr>
            <p:spPr>
              <a:xfrm>
                <a:off x="26645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82" name="Rectangle: Rounded Corners 3181">
                <a:extLst>
                  <a:ext uri="{FF2B5EF4-FFF2-40B4-BE49-F238E27FC236}">
                    <a16:creationId xmlns:a16="http://schemas.microsoft.com/office/drawing/2014/main" id="{764A7FDC-487F-476F-A65D-6D3AC16F4AAF}"/>
                  </a:ext>
                </a:extLst>
              </p:cNvPr>
              <p:cNvSpPr/>
              <p:nvPr/>
            </p:nvSpPr>
            <p:spPr>
              <a:xfrm>
                <a:off x="28931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83" name="Rectangle: Rounded Corners 3182">
                <a:extLst>
                  <a:ext uri="{FF2B5EF4-FFF2-40B4-BE49-F238E27FC236}">
                    <a16:creationId xmlns:a16="http://schemas.microsoft.com/office/drawing/2014/main" id="{AE1D4558-A978-44C6-BF12-1118439D3F41}"/>
                  </a:ext>
                </a:extLst>
              </p:cNvPr>
              <p:cNvSpPr/>
              <p:nvPr/>
            </p:nvSpPr>
            <p:spPr>
              <a:xfrm>
                <a:off x="2664554" y="3367088"/>
                <a:ext cx="139512" cy="366712"/>
              </a:xfrm>
              <a:prstGeom prst="roundRect">
                <a:avLst>
                  <a:gd name="adj" fmla="val 20984"/>
                </a:avLst>
              </a:prstGeom>
              <a:solidFill>
                <a:srgbClr val="F15A29"/>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84" name="Rectangle: Rounded Corners 3183">
                <a:extLst>
                  <a:ext uri="{FF2B5EF4-FFF2-40B4-BE49-F238E27FC236}">
                    <a16:creationId xmlns:a16="http://schemas.microsoft.com/office/drawing/2014/main" id="{9E2C6A6D-0F19-4F1F-8C8F-5D12F5D85A5F}"/>
                  </a:ext>
                </a:extLst>
              </p:cNvPr>
              <p:cNvSpPr/>
              <p:nvPr/>
            </p:nvSpPr>
            <p:spPr>
              <a:xfrm>
                <a:off x="2664554" y="3810000"/>
                <a:ext cx="139512" cy="366712"/>
              </a:xfrm>
              <a:prstGeom prst="roundRect">
                <a:avLst>
                  <a:gd name="adj" fmla="val 20984"/>
                </a:avLst>
              </a:prstGeom>
              <a:solidFill>
                <a:srgbClr val="19416B"/>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grpSp>
          <p:nvGrpSpPr>
            <p:cNvPr id="3165" name="Group 3164">
              <a:extLst>
                <a:ext uri="{FF2B5EF4-FFF2-40B4-BE49-F238E27FC236}">
                  <a16:creationId xmlns:a16="http://schemas.microsoft.com/office/drawing/2014/main" id="{B5F6D195-66CF-4FE7-BA5D-19A8D52BE100}"/>
                </a:ext>
              </a:extLst>
            </p:cNvPr>
            <p:cNvGrpSpPr/>
            <p:nvPr/>
          </p:nvGrpSpPr>
          <p:grpSpPr>
            <a:xfrm>
              <a:off x="1713841" y="2054804"/>
              <a:ext cx="232120" cy="1312966"/>
              <a:chOff x="2664554" y="2094518"/>
              <a:chExt cx="368112" cy="2082194"/>
            </a:xfrm>
          </p:grpSpPr>
          <p:sp>
            <p:nvSpPr>
              <p:cNvPr id="3175" name="Freeform: Shape 3174">
                <a:extLst>
                  <a:ext uri="{FF2B5EF4-FFF2-40B4-BE49-F238E27FC236}">
                    <a16:creationId xmlns:a16="http://schemas.microsoft.com/office/drawing/2014/main" id="{F1D09578-E17F-4B26-95BB-9ED338269ED7}"/>
                  </a:ext>
                </a:extLst>
              </p:cNvPr>
              <p:cNvSpPr/>
              <p:nvPr/>
            </p:nvSpPr>
            <p:spPr>
              <a:xfrm>
                <a:off x="2733675" y="2094518"/>
                <a:ext cx="233363" cy="1729770"/>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1729770">
                    <a:moveTo>
                      <a:pt x="0" y="1729770"/>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76" name="Rectangle: Rounded Corners 3175">
                <a:extLst>
                  <a:ext uri="{FF2B5EF4-FFF2-40B4-BE49-F238E27FC236}">
                    <a16:creationId xmlns:a16="http://schemas.microsoft.com/office/drawing/2014/main" id="{69A1D077-364B-4797-81CA-DD2BAED50F95}"/>
                  </a:ext>
                </a:extLst>
              </p:cNvPr>
              <p:cNvSpPr/>
              <p:nvPr/>
            </p:nvSpPr>
            <p:spPr>
              <a:xfrm>
                <a:off x="26645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77" name="Rectangle: Rounded Corners 3176">
                <a:extLst>
                  <a:ext uri="{FF2B5EF4-FFF2-40B4-BE49-F238E27FC236}">
                    <a16:creationId xmlns:a16="http://schemas.microsoft.com/office/drawing/2014/main" id="{ADCB21FD-14FA-4E52-84AD-25EB6A5E2047}"/>
                  </a:ext>
                </a:extLst>
              </p:cNvPr>
              <p:cNvSpPr/>
              <p:nvPr/>
            </p:nvSpPr>
            <p:spPr>
              <a:xfrm>
                <a:off x="28931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78" name="Rectangle: Rounded Corners 3177">
                <a:extLst>
                  <a:ext uri="{FF2B5EF4-FFF2-40B4-BE49-F238E27FC236}">
                    <a16:creationId xmlns:a16="http://schemas.microsoft.com/office/drawing/2014/main" id="{C269C816-FCC0-46E1-954C-C05ECE3CD288}"/>
                  </a:ext>
                </a:extLst>
              </p:cNvPr>
              <p:cNvSpPr/>
              <p:nvPr/>
            </p:nvSpPr>
            <p:spPr>
              <a:xfrm>
                <a:off x="2664554" y="3367088"/>
                <a:ext cx="139512" cy="366712"/>
              </a:xfrm>
              <a:prstGeom prst="roundRect">
                <a:avLst>
                  <a:gd name="adj" fmla="val 20984"/>
                </a:avLst>
              </a:prstGeom>
              <a:solidFill>
                <a:srgbClr val="73819A"/>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79" name="Rectangle: Rounded Corners 3178">
                <a:extLst>
                  <a:ext uri="{FF2B5EF4-FFF2-40B4-BE49-F238E27FC236}">
                    <a16:creationId xmlns:a16="http://schemas.microsoft.com/office/drawing/2014/main" id="{29832755-19E6-4964-9C11-5349A3817C16}"/>
                  </a:ext>
                </a:extLst>
              </p:cNvPr>
              <p:cNvSpPr/>
              <p:nvPr/>
            </p:nvSpPr>
            <p:spPr>
              <a:xfrm>
                <a:off x="2664554" y="3810000"/>
                <a:ext cx="139512" cy="366712"/>
              </a:xfrm>
              <a:prstGeom prst="roundRect">
                <a:avLst>
                  <a:gd name="adj" fmla="val 20984"/>
                </a:avLst>
              </a:prstGeom>
              <a:solidFill>
                <a:srgbClr val="19416B"/>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sp>
          <p:nvSpPr>
            <p:cNvPr id="3166" name="Rectangle 3165">
              <a:extLst>
                <a:ext uri="{FF2B5EF4-FFF2-40B4-BE49-F238E27FC236}">
                  <a16:creationId xmlns:a16="http://schemas.microsoft.com/office/drawing/2014/main" id="{0989B013-E8AF-4E0C-9839-803A63A9D107}"/>
                </a:ext>
              </a:extLst>
            </p:cNvPr>
            <p:cNvSpPr/>
            <p:nvPr/>
          </p:nvSpPr>
          <p:spPr>
            <a:xfrm>
              <a:off x="651080" y="1868637"/>
              <a:ext cx="414206" cy="153888"/>
            </a:xfrm>
            <a:prstGeom prst="rect">
              <a:avLst/>
            </a:prstGeom>
            <a:noFill/>
            <a:ln w="19050" cap="flat" cmpd="sng" algn="ctr">
              <a:noFill/>
              <a:prstDash val="solid"/>
              <a:miter lim="800000"/>
            </a:ln>
            <a:effectLst/>
          </p:spPr>
          <p:txBody>
            <a:bodyPr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m971</a:t>
              </a:r>
            </a:p>
          </p:txBody>
        </p:sp>
        <p:sp>
          <p:nvSpPr>
            <p:cNvPr id="3167" name="Rectangle 3166">
              <a:extLst>
                <a:ext uri="{FF2B5EF4-FFF2-40B4-BE49-F238E27FC236}">
                  <a16:creationId xmlns:a16="http://schemas.microsoft.com/office/drawing/2014/main" id="{876C326A-E0C8-4F8D-BFB7-E9273C13BA9D}"/>
                </a:ext>
              </a:extLst>
            </p:cNvPr>
            <p:cNvSpPr/>
            <p:nvPr/>
          </p:nvSpPr>
          <p:spPr>
            <a:xfrm>
              <a:off x="1137649" y="1868637"/>
              <a:ext cx="414206" cy="153888"/>
            </a:xfrm>
            <a:prstGeom prst="rect">
              <a:avLst/>
            </a:prstGeom>
            <a:noFill/>
            <a:ln w="19050" cap="flat" cmpd="sng" algn="ctr">
              <a:noFill/>
              <a:prstDash val="solid"/>
              <a:miter lim="800000"/>
            </a:ln>
            <a:effectLst/>
          </p:spPr>
          <p:txBody>
            <a:bodyPr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19c493</a:t>
              </a:r>
            </a:p>
          </p:txBody>
        </p:sp>
        <p:sp>
          <p:nvSpPr>
            <p:cNvPr id="3168" name="Rectangle 3167">
              <a:extLst>
                <a:ext uri="{FF2B5EF4-FFF2-40B4-BE49-F238E27FC236}">
                  <a16:creationId xmlns:a16="http://schemas.microsoft.com/office/drawing/2014/main" id="{88B16B12-53C5-4E37-872C-CF4D555062C4}"/>
                </a:ext>
              </a:extLst>
            </p:cNvPr>
            <p:cNvSpPr/>
            <p:nvPr/>
          </p:nvSpPr>
          <p:spPr>
            <a:xfrm>
              <a:off x="1630568" y="1868637"/>
              <a:ext cx="414206" cy="153888"/>
            </a:xfrm>
            <a:prstGeom prst="rect">
              <a:avLst/>
            </a:prstGeom>
            <a:noFill/>
            <a:ln w="19050" cap="flat" cmpd="sng" algn="ctr">
              <a:noFill/>
              <a:prstDash val="solid"/>
              <a:miter lim="800000"/>
            </a:ln>
            <a:effectLst/>
          </p:spPr>
          <p:txBody>
            <a:bodyPr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20c27</a:t>
              </a:r>
            </a:p>
          </p:txBody>
        </p:sp>
        <p:sp>
          <p:nvSpPr>
            <p:cNvPr id="3169" name="Rectangle 3168">
              <a:extLst>
                <a:ext uri="{FF2B5EF4-FFF2-40B4-BE49-F238E27FC236}">
                  <a16:creationId xmlns:a16="http://schemas.microsoft.com/office/drawing/2014/main" id="{0BAFEC17-513A-4F0E-BC23-C0AAFF0F6307}"/>
                </a:ext>
              </a:extLst>
            </p:cNvPr>
            <p:cNvSpPr/>
            <p:nvPr/>
          </p:nvSpPr>
          <p:spPr>
            <a:xfrm>
              <a:off x="854280" y="289868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4-1BB</a:t>
              </a:r>
            </a:p>
          </p:txBody>
        </p:sp>
        <p:sp>
          <p:nvSpPr>
            <p:cNvPr id="3170" name="Rectangle 3169">
              <a:extLst>
                <a:ext uri="{FF2B5EF4-FFF2-40B4-BE49-F238E27FC236}">
                  <a16:creationId xmlns:a16="http://schemas.microsoft.com/office/drawing/2014/main" id="{A1DBB5AB-33F8-4F0A-B05C-89BB5E77BED8}"/>
                </a:ext>
              </a:extLst>
            </p:cNvPr>
            <p:cNvSpPr/>
            <p:nvPr/>
          </p:nvSpPr>
          <p:spPr>
            <a:xfrm>
              <a:off x="854280" y="318443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CD3</a:t>
              </a:r>
              <a:r>
                <a:rPr kumimoji="0" lang="el-GR" sz="9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ζ</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sp>
          <p:nvSpPr>
            <p:cNvPr id="3171" name="Rectangle 3170">
              <a:extLst>
                <a:ext uri="{FF2B5EF4-FFF2-40B4-BE49-F238E27FC236}">
                  <a16:creationId xmlns:a16="http://schemas.microsoft.com/office/drawing/2014/main" id="{B7FDC6C8-867B-411D-A9D6-83668D9914A8}"/>
                </a:ext>
              </a:extLst>
            </p:cNvPr>
            <p:cNvSpPr/>
            <p:nvPr/>
          </p:nvSpPr>
          <p:spPr>
            <a:xfrm>
              <a:off x="1330530" y="289868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CD28</a:t>
              </a:r>
            </a:p>
          </p:txBody>
        </p:sp>
        <p:sp>
          <p:nvSpPr>
            <p:cNvPr id="3172" name="Rectangle 3171">
              <a:extLst>
                <a:ext uri="{FF2B5EF4-FFF2-40B4-BE49-F238E27FC236}">
                  <a16:creationId xmlns:a16="http://schemas.microsoft.com/office/drawing/2014/main" id="{0CB620EE-02B7-4204-A7CF-72FAD7F8B86C}"/>
                </a:ext>
              </a:extLst>
            </p:cNvPr>
            <p:cNvSpPr/>
            <p:nvPr/>
          </p:nvSpPr>
          <p:spPr>
            <a:xfrm>
              <a:off x="1330530" y="318443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CD3</a:t>
              </a:r>
              <a:r>
                <a:rPr kumimoji="0" lang="el-GR" sz="9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ζ</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sp>
          <p:nvSpPr>
            <p:cNvPr id="3173" name="Rectangle 3172">
              <a:extLst>
                <a:ext uri="{FF2B5EF4-FFF2-40B4-BE49-F238E27FC236}">
                  <a16:creationId xmlns:a16="http://schemas.microsoft.com/office/drawing/2014/main" id="{A6583DAE-83C7-4A85-A0C3-156372CB7647}"/>
                </a:ext>
              </a:extLst>
            </p:cNvPr>
            <p:cNvSpPr/>
            <p:nvPr/>
          </p:nvSpPr>
          <p:spPr>
            <a:xfrm>
              <a:off x="1838530" y="289868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CD2</a:t>
              </a:r>
            </a:p>
          </p:txBody>
        </p:sp>
        <p:sp>
          <p:nvSpPr>
            <p:cNvPr id="3174" name="Rectangle 3173">
              <a:extLst>
                <a:ext uri="{FF2B5EF4-FFF2-40B4-BE49-F238E27FC236}">
                  <a16:creationId xmlns:a16="http://schemas.microsoft.com/office/drawing/2014/main" id="{A8592165-6B45-461C-BE76-516360F9EE15}"/>
                </a:ext>
              </a:extLst>
            </p:cNvPr>
            <p:cNvSpPr/>
            <p:nvPr/>
          </p:nvSpPr>
          <p:spPr>
            <a:xfrm>
              <a:off x="1838530" y="318443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CD3</a:t>
              </a:r>
              <a:r>
                <a:rPr kumimoji="0" lang="el-GR" sz="9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ζ</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grpSp>
      <p:sp>
        <p:nvSpPr>
          <p:cNvPr id="3190" name="Rectangle: Rounded Corners 3189">
            <a:extLst>
              <a:ext uri="{FF2B5EF4-FFF2-40B4-BE49-F238E27FC236}">
                <a16:creationId xmlns:a16="http://schemas.microsoft.com/office/drawing/2014/main" id="{0AB04474-E7FF-41D8-9C27-A35D5629F818}"/>
              </a:ext>
            </a:extLst>
          </p:cNvPr>
          <p:cNvSpPr>
            <a:spLocks/>
          </p:cNvSpPr>
          <p:nvPr/>
        </p:nvSpPr>
        <p:spPr>
          <a:xfrm>
            <a:off x="2312455" y="1776888"/>
            <a:ext cx="752928" cy="1682956"/>
          </a:xfrm>
          <a:prstGeom prst="roundRect">
            <a:avLst>
              <a:gd name="adj" fmla="val 2824"/>
            </a:avLst>
          </a:prstGeom>
          <a:solidFill>
            <a:srgbClr val="FFFFFF"/>
          </a:solidFill>
          <a:ln w="31750" cap="flat" cmpd="sng" algn="ctr">
            <a:noFill/>
            <a:prstDash val="solid"/>
            <a:miter lim="800000"/>
          </a:ln>
          <a:effectLst>
            <a:outerShdw blurRad="38100" sx="102000" sy="102000" algn="ctr" rotWithShape="0">
              <a:prstClr val="black">
                <a:alpha val="10000"/>
              </a:prstClr>
            </a:outerShdw>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600CC"/>
              </a:solidFill>
              <a:effectLst/>
              <a:highlight>
                <a:srgbClr val="6600CC"/>
              </a:highlight>
              <a:uLnTx/>
              <a:uFillTx/>
              <a:latin typeface="Aptos"/>
              <a:ea typeface="+mn-ea"/>
              <a:cs typeface="+mn-cs"/>
            </a:endParaRPr>
          </a:p>
        </p:txBody>
      </p:sp>
      <p:grpSp>
        <p:nvGrpSpPr>
          <p:cNvPr id="3191" name="Group 3190">
            <a:extLst>
              <a:ext uri="{FF2B5EF4-FFF2-40B4-BE49-F238E27FC236}">
                <a16:creationId xmlns:a16="http://schemas.microsoft.com/office/drawing/2014/main" id="{A5B15AFD-2E8A-46D3-9E86-C3C5601B40E2}"/>
              </a:ext>
            </a:extLst>
          </p:cNvPr>
          <p:cNvGrpSpPr/>
          <p:nvPr/>
        </p:nvGrpSpPr>
        <p:grpSpPr>
          <a:xfrm>
            <a:off x="2375429" y="1868637"/>
            <a:ext cx="626980" cy="1499133"/>
            <a:chOff x="2375429" y="1868637"/>
            <a:chExt cx="626980" cy="1499133"/>
          </a:xfrm>
        </p:grpSpPr>
        <p:grpSp>
          <p:nvGrpSpPr>
            <p:cNvPr id="3192" name="Group 3191">
              <a:extLst>
                <a:ext uri="{FF2B5EF4-FFF2-40B4-BE49-F238E27FC236}">
                  <a16:creationId xmlns:a16="http://schemas.microsoft.com/office/drawing/2014/main" id="{881FE2F2-A1B0-4E12-87C8-8D1C797DF829}"/>
                </a:ext>
              </a:extLst>
            </p:cNvPr>
            <p:cNvGrpSpPr/>
            <p:nvPr/>
          </p:nvGrpSpPr>
          <p:grpSpPr>
            <a:xfrm>
              <a:off x="2536844" y="2054804"/>
              <a:ext cx="232120" cy="1312966"/>
              <a:chOff x="2664554" y="2094518"/>
              <a:chExt cx="368112" cy="2082194"/>
            </a:xfrm>
          </p:grpSpPr>
          <p:sp>
            <p:nvSpPr>
              <p:cNvPr id="3281" name="Freeform: Shape 3280">
                <a:extLst>
                  <a:ext uri="{FF2B5EF4-FFF2-40B4-BE49-F238E27FC236}">
                    <a16:creationId xmlns:a16="http://schemas.microsoft.com/office/drawing/2014/main" id="{76D40FCB-C18B-442D-914F-C5389B680C78}"/>
                  </a:ext>
                </a:extLst>
              </p:cNvPr>
              <p:cNvSpPr/>
              <p:nvPr/>
            </p:nvSpPr>
            <p:spPr>
              <a:xfrm>
                <a:off x="2733675" y="2094518"/>
                <a:ext cx="233363" cy="1729770"/>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1729770">
                    <a:moveTo>
                      <a:pt x="0" y="1729770"/>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82" name="Rectangle: Rounded Corners 3281">
                <a:extLst>
                  <a:ext uri="{FF2B5EF4-FFF2-40B4-BE49-F238E27FC236}">
                    <a16:creationId xmlns:a16="http://schemas.microsoft.com/office/drawing/2014/main" id="{75406634-6CF7-434D-8E9E-A46B0FFA3A7D}"/>
                  </a:ext>
                </a:extLst>
              </p:cNvPr>
              <p:cNvSpPr/>
              <p:nvPr/>
            </p:nvSpPr>
            <p:spPr>
              <a:xfrm>
                <a:off x="26645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83" name="Rectangle: Rounded Corners 3282">
                <a:extLst>
                  <a:ext uri="{FF2B5EF4-FFF2-40B4-BE49-F238E27FC236}">
                    <a16:creationId xmlns:a16="http://schemas.microsoft.com/office/drawing/2014/main" id="{FC50BA50-293B-4E70-8D51-44C23115E1E8}"/>
                  </a:ext>
                </a:extLst>
              </p:cNvPr>
              <p:cNvSpPr/>
              <p:nvPr/>
            </p:nvSpPr>
            <p:spPr>
              <a:xfrm>
                <a:off x="28931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84" name="Rectangle: Rounded Corners 3283">
                <a:extLst>
                  <a:ext uri="{FF2B5EF4-FFF2-40B4-BE49-F238E27FC236}">
                    <a16:creationId xmlns:a16="http://schemas.microsoft.com/office/drawing/2014/main" id="{DE7E60E4-6FFE-41E0-8BFD-26288019CC67}"/>
                  </a:ext>
                </a:extLst>
              </p:cNvPr>
              <p:cNvSpPr/>
              <p:nvPr/>
            </p:nvSpPr>
            <p:spPr>
              <a:xfrm>
                <a:off x="2664554" y="3367088"/>
                <a:ext cx="139512" cy="366712"/>
              </a:xfrm>
              <a:prstGeom prst="roundRect">
                <a:avLst>
                  <a:gd name="adj" fmla="val 20984"/>
                </a:avLst>
              </a:prstGeom>
              <a:solidFill>
                <a:srgbClr val="0070BE"/>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85" name="Rectangle: Rounded Corners 3284">
                <a:extLst>
                  <a:ext uri="{FF2B5EF4-FFF2-40B4-BE49-F238E27FC236}">
                    <a16:creationId xmlns:a16="http://schemas.microsoft.com/office/drawing/2014/main" id="{C0978B89-548C-4B9F-BF7D-5CF7B8748C39}"/>
                  </a:ext>
                </a:extLst>
              </p:cNvPr>
              <p:cNvSpPr/>
              <p:nvPr/>
            </p:nvSpPr>
            <p:spPr>
              <a:xfrm>
                <a:off x="2664554" y="3810000"/>
                <a:ext cx="139512" cy="366712"/>
              </a:xfrm>
              <a:prstGeom prst="roundRect">
                <a:avLst>
                  <a:gd name="adj" fmla="val 20984"/>
                </a:avLst>
              </a:prstGeom>
              <a:solidFill>
                <a:srgbClr val="19416B"/>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grpSp>
          <p:nvGrpSpPr>
            <p:cNvPr id="3193" name="Group 3192">
              <a:extLst>
                <a:ext uri="{FF2B5EF4-FFF2-40B4-BE49-F238E27FC236}">
                  <a16:creationId xmlns:a16="http://schemas.microsoft.com/office/drawing/2014/main" id="{65839214-7767-447D-ACFE-2E458A36B076}"/>
                </a:ext>
              </a:extLst>
            </p:cNvPr>
            <p:cNvGrpSpPr/>
            <p:nvPr/>
          </p:nvGrpSpPr>
          <p:grpSpPr>
            <a:xfrm>
              <a:off x="2375429" y="2526407"/>
              <a:ext cx="445413" cy="174679"/>
              <a:chOff x="2375429" y="2526407"/>
              <a:chExt cx="445413" cy="174679"/>
            </a:xfrm>
          </p:grpSpPr>
          <p:sp>
            <p:nvSpPr>
              <p:cNvPr id="3197" name="Freeform: Shape 3196">
                <a:extLst>
                  <a:ext uri="{FF2B5EF4-FFF2-40B4-BE49-F238E27FC236}">
                    <a16:creationId xmlns:a16="http://schemas.microsoft.com/office/drawing/2014/main" id="{3E2FDA77-B8AE-42AC-9268-77B1101FCD56}"/>
                  </a:ext>
                </a:extLst>
              </p:cNvPr>
              <p:cNvSpPr/>
              <p:nvPr/>
            </p:nvSpPr>
            <p:spPr>
              <a:xfrm>
                <a:off x="2377833"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98" name="Freeform: Shape 3197">
                <a:extLst>
                  <a:ext uri="{FF2B5EF4-FFF2-40B4-BE49-F238E27FC236}">
                    <a16:creationId xmlns:a16="http://schemas.microsoft.com/office/drawing/2014/main" id="{8B86752C-44A5-4161-9163-8CDC5E371F9A}"/>
                  </a:ext>
                </a:extLst>
              </p:cNvPr>
              <p:cNvSpPr/>
              <p:nvPr/>
            </p:nvSpPr>
            <p:spPr>
              <a:xfrm flipH="1">
                <a:off x="2392849"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199" name="Oval 3198">
                <a:extLst>
                  <a:ext uri="{FF2B5EF4-FFF2-40B4-BE49-F238E27FC236}">
                    <a16:creationId xmlns:a16="http://schemas.microsoft.com/office/drawing/2014/main" id="{376625A8-A9AA-4E06-A212-92CA54BC78A2}"/>
                  </a:ext>
                </a:extLst>
              </p:cNvPr>
              <p:cNvSpPr/>
              <p:nvPr/>
            </p:nvSpPr>
            <p:spPr>
              <a:xfrm>
                <a:off x="2375429"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00" name="Freeform: Shape 3199">
                <a:extLst>
                  <a:ext uri="{FF2B5EF4-FFF2-40B4-BE49-F238E27FC236}">
                    <a16:creationId xmlns:a16="http://schemas.microsoft.com/office/drawing/2014/main" id="{0A513DA6-FC0B-4948-981D-C910C50DDDF4}"/>
                  </a:ext>
                </a:extLst>
              </p:cNvPr>
              <p:cNvSpPr/>
              <p:nvPr/>
            </p:nvSpPr>
            <p:spPr>
              <a:xfrm>
                <a:off x="2409878"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01" name="Freeform: Shape 3200">
                <a:extLst>
                  <a:ext uri="{FF2B5EF4-FFF2-40B4-BE49-F238E27FC236}">
                    <a16:creationId xmlns:a16="http://schemas.microsoft.com/office/drawing/2014/main" id="{D13A69AC-A26F-406C-99A7-75FFDC4EB4E9}"/>
                  </a:ext>
                </a:extLst>
              </p:cNvPr>
              <p:cNvSpPr/>
              <p:nvPr/>
            </p:nvSpPr>
            <p:spPr>
              <a:xfrm flipH="1">
                <a:off x="2424894"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02" name="Oval 3201">
                <a:extLst>
                  <a:ext uri="{FF2B5EF4-FFF2-40B4-BE49-F238E27FC236}">
                    <a16:creationId xmlns:a16="http://schemas.microsoft.com/office/drawing/2014/main" id="{36DF053A-A5C4-4262-97FE-C8BF3D67E994}"/>
                  </a:ext>
                </a:extLst>
              </p:cNvPr>
              <p:cNvSpPr/>
              <p:nvPr/>
            </p:nvSpPr>
            <p:spPr>
              <a:xfrm>
                <a:off x="2407474"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03" name="Freeform: Shape 3202">
                <a:extLst>
                  <a:ext uri="{FF2B5EF4-FFF2-40B4-BE49-F238E27FC236}">
                    <a16:creationId xmlns:a16="http://schemas.microsoft.com/office/drawing/2014/main" id="{EAF1D7AE-C73C-4F92-9C89-3FF6C75C79FD}"/>
                  </a:ext>
                </a:extLst>
              </p:cNvPr>
              <p:cNvSpPr/>
              <p:nvPr/>
            </p:nvSpPr>
            <p:spPr>
              <a:xfrm>
                <a:off x="2441923"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04" name="Freeform: Shape 3203">
                <a:extLst>
                  <a:ext uri="{FF2B5EF4-FFF2-40B4-BE49-F238E27FC236}">
                    <a16:creationId xmlns:a16="http://schemas.microsoft.com/office/drawing/2014/main" id="{6359DF59-C304-4757-8788-AE60AFB647EE}"/>
                  </a:ext>
                </a:extLst>
              </p:cNvPr>
              <p:cNvSpPr/>
              <p:nvPr/>
            </p:nvSpPr>
            <p:spPr>
              <a:xfrm flipH="1">
                <a:off x="2456939"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05" name="Oval 3204">
                <a:extLst>
                  <a:ext uri="{FF2B5EF4-FFF2-40B4-BE49-F238E27FC236}">
                    <a16:creationId xmlns:a16="http://schemas.microsoft.com/office/drawing/2014/main" id="{CE0FDF15-EC01-4769-A81F-F2D5AD14AB7C}"/>
                  </a:ext>
                </a:extLst>
              </p:cNvPr>
              <p:cNvSpPr/>
              <p:nvPr/>
            </p:nvSpPr>
            <p:spPr>
              <a:xfrm>
                <a:off x="2439519"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06" name="Freeform: Shape 3205">
                <a:extLst>
                  <a:ext uri="{FF2B5EF4-FFF2-40B4-BE49-F238E27FC236}">
                    <a16:creationId xmlns:a16="http://schemas.microsoft.com/office/drawing/2014/main" id="{9FB63BCF-B370-4368-904D-DF2CC86E8FC5}"/>
                  </a:ext>
                </a:extLst>
              </p:cNvPr>
              <p:cNvSpPr/>
              <p:nvPr/>
            </p:nvSpPr>
            <p:spPr>
              <a:xfrm>
                <a:off x="2473968"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07" name="Freeform: Shape 3206">
                <a:extLst>
                  <a:ext uri="{FF2B5EF4-FFF2-40B4-BE49-F238E27FC236}">
                    <a16:creationId xmlns:a16="http://schemas.microsoft.com/office/drawing/2014/main" id="{95BC66B1-5C8A-4807-914D-A1530754985B}"/>
                  </a:ext>
                </a:extLst>
              </p:cNvPr>
              <p:cNvSpPr/>
              <p:nvPr/>
            </p:nvSpPr>
            <p:spPr>
              <a:xfrm flipH="1">
                <a:off x="2488984"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08" name="Oval 3207">
                <a:extLst>
                  <a:ext uri="{FF2B5EF4-FFF2-40B4-BE49-F238E27FC236}">
                    <a16:creationId xmlns:a16="http://schemas.microsoft.com/office/drawing/2014/main" id="{833F628C-03FF-4F60-9903-A98546CDE54F}"/>
                  </a:ext>
                </a:extLst>
              </p:cNvPr>
              <p:cNvSpPr/>
              <p:nvPr/>
            </p:nvSpPr>
            <p:spPr>
              <a:xfrm>
                <a:off x="2471564"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09" name="Freeform: Shape 3208">
                <a:extLst>
                  <a:ext uri="{FF2B5EF4-FFF2-40B4-BE49-F238E27FC236}">
                    <a16:creationId xmlns:a16="http://schemas.microsoft.com/office/drawing/2014/main" id="{72A3F2E6-045B-476C-9BF6-E0C53AF61077}"/>
                  </a:ext>
                </a:extLst>
              </p:cNvPr>
              <p:cNvSpPr/>
              <p:nvPr/>
            </p:nvSpPr>
            <p:spPr>
              <a:xfrm>
                <a:off x="250601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10" name="Freeform: Shape 3209">
                <a:extLst>
                  <a:ext uri="{FF2B5EF4-FFF2-40B4-BE49-F238E27FC236}">
                    <a16:creationId xmlns:a16="http://schemas.microsoft.com/office/drawing/2014/main" id="{78477DC6-1D2C-4FA4-B4B6-D16DD3A6A4EF}"/>
                  </a:ext>
                </a:extLst>
              </p:cNvPr>
              <p:cNvSpPr/>
              <p:nvPr/>
            </p:nvSpPr>
            <p:spPr>
              <a:xfrm flipH="1">
                <a:off x="252102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11" name="Oval 3210">
                <a:extLst>
                  <a:ext uri="{FF2B5EF4-FFF2-40B4-BE49-F238E27FC236}">
                    <a16:creationId xmlns:a16="http://schemas.microsoft.com/office/drawing/2014/main" id="{85007C55-0F00-42ED-BBFF-EB47C07AF35F}"/>
                  </a:ext>
                </a:extLst>
              </p:cNvPr>
              <p:cNvSpPr/>
              <p:nvPr/>
            </p:nvSpPr>
            <p:spPr>
              <a:xfrm>
                <a:off x="250360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12" name="Freeform: Shape 3211">
                <a:extLst>
                  <a:ext uri="{FF2B5EF4-FFF2-40B4-BE49-F238E27FC236}">
                    <a16:creationId xmlns:a16="http://schemas.microsoft.com/office/drawing/2014/main" id="{53034823-C28A-481E-8EF2-71751C280C3F}"/>
                  </a:ext>
                </a:extLst>
              </p:cNvPr>
              <p:cNvSpPr/>
              <p:nvPr/>
            </p:nvSpPr>
            <p:spPr>
              <a:xfrm>
                <a:off x="2538057"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13" name="Freeform: Shape 3212">
                <a:extLst>
                  <a:ext uri="{FF2B5EF4-FFF2-40B4-BE49-F238E27FC236}">
                    <a16:creationId xmlns:a16="http://schemas.microsoft.com/office/drawing/2014/main" id="{77A1451E-F401-4A8C-8B4D-DEAB12A256AF}"/>
                  </a:ext>
                </a:extLst>
              </p:cNvPr>
              <p:cNvSpPr/>
              <p:nvPr/>
            </p:nvSpPr>
            <p:spPr>
              <a:xfrm flipH="1">
                <a:off x="2553073"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14" name="Oval 3213">
                <a:extLst>
                  <a:ext uri="{FF2B5EF4-FFF2-40B4-BE49-F238E27FC236}">
                    <a16:creationId xmlns:a16="http://schemas.microsoft.com/office/drawing/2014/main" id="{7A53BBC8-3BD5-4442-8AB7-07702C643C6F}"/>
                  </a:ext>
                </a:extLst>
              </p:cNvPr>
              <p:cNvSpPr/>
              <p:nvPr/>
            </p:nvSpPr>
            <p:spPr>
              <a:xfrm>
                <a:off x="2535653"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15" name="Freeform: Shape 3214">
                <a:extLst>
                  <a:ext uri="{FF2B5EF4-FFF2-40B4-BE49-F238E27FC236}">
                    <a16:creationId xmlns:a16="http://schemas.microsoft.com/office/drawing/2014/main" id="{351E5801-4640-4829-BE8F-C750E68EBC7A}"/>
                  </a:ext>
                </a:extLst>
              </p:cNvPr>
              <p:cNvSpPr/>
              <p:nvPr/>
            </p:nvSpPr>
            <p:spPr>
              <a:xfrm>
                <a:off x="257010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16" name="Freeform: Shape 3215">
                <a:extLst>
                  <a:ext uri="{FF2B5EF4-FFF2-40B4-BE49-F238E27FC236}">
                    <a16:creationId xmlns:a16="http://schemas.microsoft.com/office/drawing/2014/main" id="{F775256B-511F-4AC9-8201-E76E65F38356}"/>
                  </a:ext>
                </a:extLst>
              </p:cNvPr>
              <p:cNvSpPr/>
              <p:nvPr/>
            </p:nvSpPr>
            <p:spPr>
              <a:xfrm flipH="1">
                <a:off x="258511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17" name="Oval 3216">
                <a:extLst>
                  <a:ext uri="{FF2B5EF4-FFF2-40B4-BE49-F238E27FC236}">
                    <a16:creationId xmlns:a16="http://schemas.microsoft.com/office/drawing/2014/main" id="{6D460A5D-9515-40F7-88A3-04E8EB829518}"/>
                  </a:ext>
                </a:extLst>
              </p:cNvPr>
              <p:cNvSpPr/>
              <p:nvPr/>
            </p:nvSpPr>
            <p:spPr>
              <a:xfrm>
                <a:off x="256769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18" name="Freeform: Shape 3217">
                <a:extLst>
                  <a:ext uri="{FF2B5EF4-FFF2-40B4-BE49-F238E27FC236}">
                    <a16:creationId xmlns:a16="http://schemas.microsoft.com/office/drawing/2014/main" id="{3F5C545D-C830-494B-A638-4258A3047A0D}"/>
                  </a:ext>
                </a:extLst>
              </p:cNvPr>
              <p:cNvSpPr/>
              <p:nvPr/>
            </p:nvSpPr>
            <p:spPr>
              <a:xfrm>
                <a:off x="2602147"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19" name="Freeform: Shape 3218">
                <a:extLst>
                  <a:ext uri="{FF2B5EF4-FFF2-40B4-BE49-F238E27FC236}">
                    <a16:creationId xmlns:a16="http://schemas.microsoft.com/office/drawing/2014/main" id="{39A02F37-A690-466C-A125-6716AE8095B2}"/>
                  </a:ext>
                </a:extLst>
              </p:cNvPr>
              <p:cNvSpPr/>
              <p:nvPr/>
            </p:nvSpPr>
            <p:spPr>
              <a:xfrm flipH="1">
                <a:off x="2617163"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20" name="Oval 3219">
                <a:extLst>
                  <a:ext uri="{FF2B5EF4-FFF2-40B4-BE49-F238E27FC236}">
                    <a16:creationId xmlns:a16="http://schemas.microsoft.com/office/drawing/2014/main" id="{E971FB42-12A4-4DBD-8F05-0058CFD3CD36}"/>
                  </a:ext>
                </a:extLst>
              </p:cNvPr>
              <p:cNvSpPr/>
              <p:nvPr/>
            </p:nvSpPr>
            <p:spPr>
              <a:xfrm>
                <a:off x="2599743"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21" name="Freeform: Shape 3220">
                <a:extLst>
                  <a:ext uri="{FF2B5EF4-FFF2-40B4-BE49-F238E27FC236}">
                    <a16:creationId xmlns:a16="http://schemas.microsoft.com/office/drawing/2014/main" id="{34553D75-3D8C-4386-BA53-FE921DCE93ED}"/>
                  </a:ext>
                </a:extLst>
              </p:cNvPr>
              <p:cNvSpPr/>
              <p:nvPr/>
            </p:nvSpPr>
            <p:spPr>
              <a:xfrm>
                <a:off x="263419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22" name="Freeform: Shape 3221">
                <a:extLst>
                  <a:ext uri="{FF2B5EF4-FFF2-40B4-BE49-F238E27FC236}">
                    <a16:creationId xmlns:a16="http://schemas.microsoft.com/office/drawing/2014/main" id="{92CCF574-2D78-4688-B61E-7BFF1143FEE8}"/>
                  </a:ext>
                </a:extLst>
              </p:cNvPr>
              <p:cNvSpPr/>
              <p:nvPr/>
            </p:nvSpPr>
            <p:spPr>
              <a:xfrm flipH="1">
                <a:off x="264920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23" name="Oval 3222">
                <a:extLst>
                  <a:ext uri="{FF2B5EF4-FFF2-40B4-BE49-F238E27FC236}">
                    <a16:creationId xmlns:a16="http://schemas.microsoft.com/office/drawing/2014/main" id="{C2F82BDC-D2E7-44D9-943C-B872544640A0}"/>
                  </a:ext>
                </a:extLst>
              </p:cNvPr>
              <p:cNvSpPr/>
              <p:nvPr/>
            </p:nvSpPr>
            <p:spPr>
              <a:xfrm>
                <a:off x="263178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24" name="Freeform: Shape 3223">
                <a:extLst>
                  <a:ext uri="{FF2B5EF4-FFF2-40B4-BE49-F238E27FC236}">
                    <a16:creationId xmlns:a16="http://schemas.microsoft.com/office/drawing/2014/main" id="{3EC5A324-CD79-444D-B60F-F415886E9F89}"/>
                  </a:ext>
                </a:extLst>
              </p:cNvPr>
              <p:cNvSpPr/>
              <p:nvPr/>
            </p:nvSpPr>
            <p:spPr>
              <a:xfrm>
                <a:off x="2666237"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25" name="Freeform: Shape 3224">
                <a:extLst>
                  <a:ext uri="{FF2B5EF4-FFF2-40B4-BE49-F238E27FC236}">
                    <a16:creationId xmlns:a16="http://schemas.microsoft.com/office/drawing/2014/main" id="{B85F509C-C9EE-4B1C-8589-D5F6916E1212}"/>
                  </a:ext>
                </a:extLst>
              </p:cNvPr>
              <p:cNvSpPr/>
              <p:nvPr/>
            </p:nvSpPr>
            <p:spPr>
              <a:xfrm flipH="1">
                <a:off x="2681253"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26" name="Oval 3225">
                <a:extLst>
                  <a:ext uri="{FF2B5EF4-FFF2-40B4-BE49-F238E27FC236}">
                    <a16:creationId xmlns:a16="http://schemas.microsoft.com/office/drawing/2014/main" id="{80D7AC11-811F-4024-9D77-5DD0892603EC}"/>
                  </a:ext>
                </a:extLst>
              </p:cNvPr>
              <p:cNvSpPr/>
              <p:nvPr/>
            </p:nvSpPr>
            <p:spPr>
              <a:xfrm>
                <a:off x="2663833"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27" name="Freeform: Shape 3226">
                <a:extLst>
                  <a:ext uri="{FF2B5EF4-FFF2-40B4-BE49-F238E27FC236}">
                    <a16:creationId xmlns:a16="http://schemas.microsoft.com/office/drawing/2014/main" id="{67A59684-3A22-4956-8829-83F0B841B970}"/>
                  </a:ext>
                </a:extLst>
              </p:cNvPr>
              <p:cNvSpPr/>
              <p:nvPr/>
            </p:nvSpPr>
            <p:spPr>
              <a:xfrm>
                <a:off x="269828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28" name="Freeform: Shape 3227">
                <a:extLst>
                  <a:ext uri="{FF2B5EF4-FFF2-40B4-BE49-F238E27FC236}">
                    <a16:creationId xmlns:a16="http://schemas.microsoft.com/office/drawing/2014/main" id="{3F261AED-F60E-4BDE-9326-5493581578E5}"/>
                  </a:ext>
                </a:extLst>
              </p:cNvPr>
              <p:cNvSpPr/>
              <p:nvPr/>
            </p:nvSpPr>
            <p:spPr>
              <a:xfrm flipH="1">
                <a:off x="271329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29" name="Oval 3228">
                <a:extLst>
                  <a:ext uri="{FF2B5EF4-FFF2-40B4-BE49-F238E27FC236}">
                    <a16:creationId xmlns:a16="http://schemas.microsoft.com/office/drawing/2014/main" id="{B259BB15-55C2-4036-B11C-02CEBE490D1C}"/>
                  </a:ext>
                </a:extLst>
              </p:cNvPr>
              <p:cNvSpPr/>
              <p:nvPr/>
            </p:nvSpPr>
            <p:spPr>
              <a:xfrm>
                <a:off x="269587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30" name="Freeform: Shape 3229">
                <a:extLst>
                  <a:ext uri="{FF2B5EF4-FFF2-40B4-BE49-F238E27FC236}">
                    <a16:creationId xmlns:a16="http://schemas.microsoft.com/office/drawing/2014/main" id="{348DD688-B3CC-41C4-A2FC-798F5B5C44E6}"/>
                  </a:ext>
                </a:extLst>
              </p:cNvPr>
              <p:cNvSpPr/>
              <p:nvPr/>
            </p:nvSpPr>
            <p:spPr>
              <a:xfrm>
                <a:off x="2730326"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31" name="Freeform: Shape 3230">
                <a:extLst>
                  <a:ext uri="{FF2B5EF4-FFF2-40B4-BE49-F238E27FC236}">
                    <a16:creationId xmlns:a16="http://schemas.microsoft.com/office/drawing/2014/main" id="{673C9551-311C-4B97-9EA7-2F5427C8221B}"/>
                  </a:ext>
                </a:extLst>
              </p:cNvPr>
              <p:cNvSpPr/>
              <p:nvPr/>
            </p:nvSpPr>
            <p:spPr>
              <a:xfrm flipH="1">
                <a:off x="2745342"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32" name="Oval 3231">
                <a:extLst>
                  <a:ext uri="{FF2B5EF4-FFF2-40B4-BE49-F238E27FC236}">
                    <a16:creationId xmlns:a16="http://schemas.microsoft.com/office/drawing/2014/main" id="{B707D34C-E2E4-4168-BC59-ACB2A2E9176E}"/>
                  </a:ext>
                </a:extLst>
              </p:cNvPr>
              <p:cNvSpPr/>
              <p:nvPr/>
            </p:nvSpPr>
            <p:spPr>
              <a:xfrm>
                <a:off x="2727922"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33" name="Freeform: Shape 3232">
                <a:extLst>
                  <a:ext uri="{FF2B5EF4-FFF2-40B4-BE49-F238E27FC236}">
                    <a16:creationId xmlns:a16="http://schemas.microsoft.com/office/drawing/2014/main" id="{8145A6AB-B03A-4259-A545-5594C393A24A}"/>
                  </a:ext>
                </a:extLst>
              </p:cNvPr>
              <p:cNvSpPr/>
              <p:nvPr/>
            </p:nvSpPr>
            <p:spPr>
              <a:xfrm>
                <a:off x="2762371"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34" name="Freeform: Shape 3233">
                <a:extLst>
                  <a:ext uri="{FF2B5EF4-FFF2-40B4-BE49-F238E27FC236}">
                    <a16:creationId xmlns:a16="http://schemas.microsoft.com/office/drawing/2014/main" id="{C9974853-3F18-4347-A55A-C3AFBBC2FDCD}"/>
                  </a:ext>
                </a:extLst>
              </p:cNvPr>
              <p:cNvSpPr/>
              <p:nvPr/>
            </p:nvSpPr>
            <p:spPr>
              <a:xfrm flipH="1">
                <a:off x="2777387"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35" name="Oval 3234">
                <a:extLst>
                  <a:ext uri="{FF2B5EF4-FFF2-40B4-BE49-F238E27FC236}">
                    <a16:creationId xmlns:a16="http://schemas.microsoft.com/office/drawing/2014/main" id="{2AD34DF3-76A7-4599-B1F2-76CF518C54A6}"/>
                  </a:ext>
                </a:extLst>
              </p:cNvPr>
              <p:cNvSpPr/>
              <p:nvPr/>
            </p:nvSpPr>
            <p:spPr>
              <a:xfrm>
                <a:off x="2759967"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36" name="Freeform: Shape 3235">
                <a:extLst>
                  <a:ext uri="{FF2B5EF4-FFF2-40B4-BE49-F238E27FC236}">
                    <a16:creationId xmlns:a16="http://schemas.microsoft.com/office/drawing/2014/main" id="{1877FC20-B087-41B5-943A-1ADAECB04FD6}"/>
                  </a:ext>
                </a:extLst>
              </p:cNvPr>
              <p:cNvSpPr/>
              <p:nvPr/>
            </p:nvSpPr>
            <p:spPr>
              <a:xfrm>
                <a:off x="2794416"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37" name="Freeform: Shape 3236">
                <a:extLst>
                  <a:ext uri="{FF2B5EF4-FFF2-40B4-BE49-F238E27FC236}">
                    <a16:creationId xmlns:a16="http://schemas.microsoft.com/office/drawing/2014/main" id="{E0DBEC45-AA00-428F-85F0-EB3CC8793ED8}"/>
                  </a:ext>
                </a:extLst>
              </p:cNvPr>
              <p:cNvSpPr/>
              <p:nvPr/>
            </p:nvSpPr>
            <p:spPr>
              <a:xfrm flipH="1">
                <a:off x="2809432"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38" name="Oval 3237">
                <a:extLst>
                  <a:ext uri="{FF2B5EF4-FFF2-40B4-BE49-F238E27FC236}">
                    <a16:creationId xmlns:a16="http://schemas.microsoft.com/office/drawing/2014/main" id="{E0F342FB-12FB-4026-9498-8D02FC360338}"/>
                  </a:ext>
                </a:extLst>
              </p:cNvPr>
              <p:cNvSpPr/>
              <p:nvPr/>
            </p:nvSpPr>
            <p:spPr>
              <a:xfrm>
                <a:off x="2792012"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39" name="Freeform: Shape 3238">
                <a:extLst>
                  <a:ext uri="{FF2B5EF4-FFF2-40B4-BE49-F238E27FC236}">
                    <a16:creationId xmlns:a16="http://schemas.microsoft.com/office/drawing/2014/main" id="{999AEF1F-8B19-48BE-B12A-E62EEBD8F5FC}"/>
                  </a:ext>
                </a:extLst>
              </p:cNvPr>
              <p:cNvSpPr/>
              <p:nvPr/>
            </p:nvSpPr>
            <p:spPr>
              <a:xfrm flipV="1">
                <a:off x="2377833"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40" name="Freeform: Shape 3239">
                <a:extLst>
                  <a:ext uri="{FF2B5EF4-FFF2-40B4-BE49-F238E27FC236}">
                    <a16:creationId xmlns:a16="http://schemas.microsoft.com/office/drawing/2014/main" id="{8E94012D-7F2B-4E5F-A2F2-69D95614002E}"/>
                  </a:ext>
                </a:extLst>
              </p:cNvPr>
              <p:cNvSpPr/>
              <p:nvPr/>
            </p:nvSpPr>
            <p:spPr>
              <a:xfrm flipH="1" flipV="1">
                <a:off x="2392849"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41" name="Oval 3240">
                <a:extLst>
                  <a:ext uri="{FF2B5EF4-FFF2-40B4-BE49-F238E27FC236}">
                    <a16:creationId xmlns:a16="http://schemas.microsoft.com/office/drawing/2014/main" id="{5D036D47-93BC-43B3-916E-71458F78A372}"/>
                  </a:ext>
                </a:extLst>
              </p:cNvPr>
              <p:cNvSpPr/>
              <p:nvPr/>
            </p:nvSpPr>
            <p:spPr>
              <a:xfrm flipV="1">
                <a:off x="2375429"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42" name="Freeform: Shape 3241">
                <a:extLst>
                  <a:ext uri="{FF2B5EF4-FFF2-40B4-BE49-F238E27FC236}">
                    <a16:creationId xmlns:a16="http://schemas.microsoft.com/office/drawing/2014/main" id="{B295AEB9-9583-4C6A-9051-BDD7681EB02A}"/>
                  </a:ext>
                </a:extLst>
              </p:cNvPr>
              <p:cNvSpPr/>
              <p:nvPr/>
            </p:nvSpPr>
            <p:spPr>
              <a:xfrm flipV="1">
                <a:off x="2409878"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43" name="Freeform: Shape 3242">
                <a:extLst>
                  <a:ext uri="{FF2B5EF4-FFF2-40B4-BE49-F238E27FC236}">
                    <a16:creationId xmlns:a16="http://schemas.microsoft.com/office/drawing/2014/main" id="{C97564E6-8F4B-469B-A81C-B423EDD5DC2F}"/>
                  </a:ext>
                </a:extLst>
              </p:cNvPr>
              <p:cNvSpPr/>
              <p:nvPr/>
            </p:nvSpPr>
            <p:spPr>
              <a:xfrm flipH="1" flipV="1">
                <a:off x="2424894"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44" name="Oval 3243">
                <a:extLst>
                  <a:ext uri="{FF2B5EF4-FFF2-40B4-BE49-F238E27FC236}">
                    <a16:creationId xmlns:a16="http://schemas.microsoft.com/office/drawing/2014/main" id="{128B2E9A-8AA1-42AC-855D-4870101B8433}"/>
                  </a:ext>
                </a:extLst>
              </p:cNvPr>
              <p:cNvSpPr/>
              <p:nvPr/>
            </p:nvSpPr>
            <p:spPr>
              <a:xfrm flipV="1">
                <a:off x="2407474"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45" name="Freeform: Shape 3244">
                <a:extLst>
                  <a:ext uri="{FF2B5EF4-FFF2-40B4-BE49-F238E27FC236}">
                    <a16:creationId xmlns:a16="http://schemas.microsoft.com/office/drawing/2014/main" id="{0D30D413-CF79-4BFD-AAC4-39A203FDB883}"/>
                  </a:ext>
                </a:extLst>
              </p:cNvPr>
              <p:cNvSpPr/>
              <p:nvPr/>
            </p:nvSpPr>
            <p:spPr>
              <a:xfrm flipV="1">
                <a:off x="2441923"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46" name="Freeform: Shape 3245">
                <a:extLst>
                  <a:ext uri="{FF2B5EF4-FFF2-40B4-BE49-F238E27FC236}">
                    <a16:creationId xmlns:a16="http://schemas.microsoft.com/office/drawing/2014/main" id="{9A762F0E-C24B-4A3C-8862-5B82DE5715DF}"/>
                  </a:ext>
                </a:extLst>
              </p:cNvPr>
              <p:cNvSpPr/>
              <p:nvPr/>
            </p:nvSpPr>
            <p:spPr>
              <a:xfrm flipH="1" flipV="1">
                <a:off x="2456939"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47" name="Oval 3246">
                <a:extLst>
                  <a:ext uri="{FF2B5EF4-FFF2-40B4-BE49-F238E27FC236}">
                    <a16:creationId xmlns:a16="http://schemas.microsoft.com/office/drawing/2014/main" id="{0FEA5FE8-5D7A-4761-AF38-A665A43DDDB9}"/>
                  </a:ext>
                </a:extLst>
              </p:cNvPr>
              <p:cNvSpPr/>
              <p:nvPr/>
            </p:nvSpPr>
            <p:spPr>
              <a:xfrm flipV="1">
                <a:off x="2439519"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48" name="Freeform: Shape 3247">
                <a:extLst>
                  <a:ext uri="{FF2B5EF4-FFF2-40B4-BE49-F238E27FC236}">
                    <a16:creationId xmlns:a16="http://schemas.microsoft.com/office/drawing/2014/main" id="{F5C243F3-8B16-4F05-8D7E-B15FE967425E}"/>
                  </a:ext>
                </a:extLst>
              </p:cNvPr>
              <p:cNvSpPr/>
              <p:nvPr/>
            </p:nvSpPr>
            <p:spPr>
              <a:xfrm flipV="1">
                <a:off x="2473968"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49" name="Freeform: Shape 3248">
                <a:extLst>
                  <a:ext uri="{FF2B5EF4-FFF2-40B4-BE49-F238E27FC236}">
                    <a16:creationId xmlns:a16="http://schemas.microsoft.com/office/drawing/2014/main" id="{1A78B682-3141-477F-9E8F-41EEF4BA9695}"/>
                  </a:ext>
                </a:extLst>
              </p:cNvPr>
              <p:cNvSpPr/>
              <p:nvPr/>
            </p:nvSpPr>
            <p:spPr>
              <a:xfrm flipH="1" flipV="1">
                <a:off x="2488984"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50" name="Oval 3249">
                <a:extLst>
                  <a:ext uri="{FF2B5EF4-FFF2-40B4-BE49-F238E27FC236}">
                    <a16:creationId xmlns:a16="http://schemas.microsoft.com/office/drawing/2014/main" id="{C7A27C51-0BE5-4282-86EB-D4A082F6033B}"/>
                  </a:ext>
                </a:extLst>
              </p:cNvPr>
              <p:cNvSpPr/>
              <p:nvPr/>
            </p:nvSpPr>
            <p:spPr>
              <a:xfrm flipV="1">
                <a:off x="2471564"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51" name="Freeform: Shape 3250">
                <a:extLst>
                  <a:ext uri="{FF2B5EF4-FFF2-40B4-BE49-F238E27FC236}">
                    <a16:creationId xmlns:a16="http://schemas.microsoft.com/office/drawing/2014/main" id="{DFCA2CBB-8ECF-493E-9B9E-D3015B0F1948}"/>
                  </a:ext>
                </a:extLst>
              </p:cNvPr>
              <p:cNvSpPr/>
              <p:nvPr/>
            </p:nvSpPr>
            <p:spPr>
              <a:xfrm flipV="1">
                <a:off x="250601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52" name="Freeform: Shape 3251">
                <a:extLst>
                  <a:ext uri="{FF2B5EF4-FFF2-40B4-BE49-F238E27FC236}">
                    <a16:creationId xmlns:a16="http://schemas.microsoft.com/office/drawing/2014/main" id="{2B475690-2055-4385-B4E4-EA52A851DB78}"/>
                  </a:ext>
                </a:extLst>
              </p:cNvPr>
              <p:cNvSpPr/>
              <p:nvPr/>
            </p:nvSpPr>
            <p:spPr>
              <a:xfrm flipH="1" flipV="1">
                <a:off x="252102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53" name="Oval 3252">
                <a:extLst>
                  <a:ext uri="{FF2B5EF4-FFF2-40B4-BE49-F238E27FC236}">
                    <a16:creationId xmlns:a16="http://schemas.microsoft.com/office/drawing/2014/main" id="{62969BD5-F756-4AEC-AD06-F114715C7B55}"/>
                  </a:ext>
                </a:extLst>
              </p:cNvPr>
              <p:cNvSpPr/>
              <p:nvPr/>
            </p:nvSpPr>
            <p:spPr>
              <a:xfrm flipV="1">
                <a:off x="250360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54" name="Freeform: Shape 3253">
                <a:extLst>
                  <a:ext uri="{FF2B5EF4-FFF2-40B4-BE49-F238E27FC236}">
                    <a16:creationId xmlns:a16="http://schemas.microsoft.com/office/drawing/2014/main" id="{FEB6AA44-5A71-4AAB-8B03-852623C231A4}"/>
                  </a:ext>
                </a:extLst>
              </p:cNvPr>
              <p:cNvSpPr/>
              <p:nvPr/>
            </p:nvSpPr>
            <p:spPr>
              <a:xfrm flipV="1">
                <a:off x="2538057"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55" name="Freeform: Shape 3254">
                <a:extLst>
                  <a:ext uri="{FF2B5EF4-FFF2-40B4-BE49-F238E27FC236}">
                    <a16:creationId xmlns:a16="http://schemas.microsoft.com/office/drawing/2014/main" id="{92679FA0-D329-48B2-B588-3DAA869D2D87}"/>
                  </a:ext>
                </a:extLst>
              </p:cNvPr>
              <p:cNvSpPr/>
              <p:nvPr/>
            </p:nvSpPr>
            <p:spPr>
              <a:xfrm flipH="1" flipV="1">
                <a:off x="2553073"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56" name="Oval 3255">
                <a:extLst>
                  <a:ext uri="{FF2B5EF4-FFF2-40B4-BE49-F238E27FC236}">
                    <a16:creationId xmlns:a16="http://schemas.microsoft.com/office/drawing/2014/main" id="{CE0A63A3-267D-445B-B3EC-8A97DE89323E}"/>
                  </a:ext>
                </a:extLst>
              </p:cNvPr>
              <p:cNvSpPr/>
              <p:nvPr/>
            </p:nvSpPr>
            <p:spPr>
              <a:xfrm flipV="1">
                <a:off x="2535653"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57" name="Freeform: Shape 3256">
                <a:extLst>
                  <a:ext uri="{FF2B5EF4-FFF2-40B4-BE49-F238E27FC236}">
                    <a16:creationId xmlns:a16="http://schemas.microsoft.com/office/drawing/2014/main" id="{4047F243-D44C-4456-9588-CC0B711C9ECD}"/>
                  </a:ext>
                </a:extLst>
              </p:cNvPr>
              <p:cNvSpPr/>
              <p:nvPr/>
            </p:nvSpPr>
            <p:spPr>
              <a:xfrm flipV="1">
                <a:off x="257010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58" name="Freeform: Shape 3257">
                <a:extLst>
                  <a:ext uri="{FF2B5EF4-FFF2-40B4-BE49-F238E27FC236}">
                    <a16:creationId xmlns:a16="http://schemas.microsoft.com/office/drawing/2014/main" id="{B94FCB8C-3EFA-435A-8912-053EACB0CA71}"/>
                  </a:ext>
                </a:extLst>
              </p:cNvPr>
              <p:cNvSpPr/>
              <p:nvPr/>
            </p:nvSpPr>
            <p:spPr>
              <a:xfrm flipH="1" flipV="1">
                <a:off x="258511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59" name="Oval 3258">
                <a:extLst>
                  <a:ext uri="{FF2B5EF4-FFF2-40B4-BE49-F238E27FC236}">
                    <a16:creationId xmlns:a16="http://schemas.microsoft.com/office/drawing/2014/main" id="{4F39F0C8-D37B-4520-8B52-68B601093D18}"/>
                  </a:ext>
                </a:extLst>
              </p:cNvPr>
              <p:cNvSpPr/>
              <p:nvPr/>
            </p:nvSpPr>
            <p:spPr>
              <a:xfrm flipV="1">
                <a:off x="256769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60" name="Freeform: Shape 3259">
                <a:extLst>
                  <a:ext uri="{FF2B5EF4-FFF2-40B4-BE49-F238E27FC236}">
                    <a16:creationId xmlns:a16="http://schemas.microsoft.com/office/drawing/2014/main" id="{E1F09998-DF56-4689-A4DC-482D6E7BD18A}"/>
                  </a:ext>
                </a:extLst>
              </p:cNvPr>
              <p:cNvSpPr/>
              <p:nvPr/>
            </p:nvSpPr>
            <p:spPr>
              <a:xfrm flipV="1">
                <a:off x="2602147"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61" name="Freeform: Shape 3260">
                <a:extLst>
                  <a:ext uri="{FF2B5EF4-FFF2-40B4-BE49-F238E27FC236}">
                    <a16:creationId xmlns:a16="http://schemas.microsoft.com/office/drawing/2014/main" id="{E2863FE8-E7E5-4556-9FDE-F1D8A05C37B4}"/>
                  </a:ext>
                </a:extLst>
              </p:cNvPr>
              <p:cNvSpPr/>
              <p:nvPr/>
            </p:nvSpPr>
            <p:spPr>
              <a:xfrm flipH="1" flipV="1">
                <a:off x="2617163"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62" name="Oval 3261">
                <a:extLst>
                  <a:ext uri="{FF2B5EF4-FFF2-40B4-BE49-F238E27FC236}">
                    <a16:creationId xmlns:a16="http://schemas.microsoft.com/office/drawing/2014/main" id="{380E77C8-84A4-49DB-85E1-0E18ECD61A55}"/>
                  </a:ext>
                </a:extLst>
              </p:cNvPr>
              <p:cNvSpPr/>
              <p:nvPr/>
            </p:nvSpPr>
            <p:spPr>
              <a:xfrm flipV="1">
                <a:off x="2599743"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63" name="Freeform: Shape 3262">
                <a:extLst>
                  <a:ext uri="{FF2B5EF4-FFF2-40B4-BE49-F238E27FC236}">
                    <a16:creationId xmlns:a16="http://schemas.microsoft.com/office/drawing/2014/main" id="{084D4DC2-33CC-4A34-98D7-7A045312EED0}"/>
                  </a:ext>
                </a:extLst>
              </p:cNvPr>
              <p:cNvSpPr/>
              <p:nvPr/>
            </p:nvSpPr>
            <p:spPr>
              <a:xfrm flipV="1">
                <a:off x="263419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64" name="Freeform: Shape 3263">
                <a:extLst>
                  <a:ext uri="{FF2B5EF4-FFF2-40B4-BE49-F238E27FC236}">
                    <a16:creationId xmlns:a16="http://schemas.microsoft.com/office/drawing/2014/main" id="{99AF015F-4FC1-4F8B-B2F5-545A5C57B2B8}"/>
                  </a:ext>
                </a:extLst>
              </p:cNvPr>
              <p:cNvSpPr/>
              <p:nvPr/>
            </p:nvSpPr>
            <p:spPr>
              <a:xfrm flipH="1" flipV="1">
                <a:off x="264920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65" name="Oval 3264">
                <a:extLst>
                  <a:ext uri="{FF2B5EF4-FFF2-40B4-BE49-F238E27FC236}">
                    <a16:creationId xmlns:a16="http://schemas.microsoft.com/office/drawing/2014/main" id="{A95ED64D-9837-4A96-BB46-CEA093325F79}"/>
                  </a:ext>
                </a:extLst>
              </p:cNvPr>
              <p:cNvSpPr/>
              <p:nvPr/>
            </p:nvSpPr>
            <p:spPr>
              <a:xfrm flipV="1">
                <a:off x="263178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66" name="Freeform: Shape 3265">
                <a:extLst>
                  <a:ext uri="{FF2B5EF4-FFF2-40B4-BE49-F238E27FC236}">
                    <a16:creationId xmlns:a16="http://schemas.microsoft.com/office/drawing/2014/main" id="{E81DE474-605A-4757-A3A2-0F4EDC29EBEE}"/>
                  </a:ext>
                </a:extLst>
              </p:cNvPr>
              <p:cNvSpPr/>
              <p:nvPr/>
            </p:nvSpPr>
            <p:spPr>
              <a:xfrm flipV="1">
                <a:off x="2666237"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67" name="Freeform: Shape 3266">
                <a:extLst>
                  <a:ext uri="{FF2B5EF4-FFF2-40B4-BE49-F238E27FC236}">
                    <a16:creationId xmlns:a16="http://schemas.microsoft.com/office/drawing/2014/main" id="{3508DA90-9E9E-4290-9F63-E7A95AA3FA48}"/>
                  </a:ext>
                </a:extLst>
              </p:cNvPr>
              <p:cNvSpPr/>
              <p:nvPr/>
            </p:nvSpPr>
            <p:spPr>
              <a:xfrm flipH="1" flipV="1">
                <a:off x="2681253"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68" name="Oval 3267">
                <a:extLst>
                  <a:ext uri="{FF2B5EF4-FFF2-40B4-BE49-F238E27FC236}">
                    <a16:creationId xmlns:a16="http://schemas.microsoft.com/office/drawing/2014/main" id="{E1F68C94-E007-4C49-B16F-D802AD2F4D1C}"/>
                  </a:ext>
                </a:extLst>
              </p:cNvPr>
              <p:cNvSpPr/>
              <p:nvPr/>
            </p:nvSpPr>
            <p:spPr>
              <a:xfrm flipV="1">
                <a:off x="2663833"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69" name="Freeform: Shape 3268">
                <a:extLst>
                  <a:ext uri="{FF2B5EF4-FFF2-40B4-BE49-F238E27FC236}">
                    <a16:creationId xmlns:a16="http://schemas.microsoft.com/office/drawing/2014/main" id="{0E4D190E-18D9-4370-8B5C-0FF2BDE95728}"/>
                  </a:ext>
                </a:extLst>
              </p:cNvPr>
              <p:cNvSpPr/>
              <p:nvPr/>
            </p:nvSpPr>
            <p:spPr>
              <a:xfrm flipV="1">
                <a:off x="269828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70" name="Freeform: Shape 3269">
                <a:extLst>
                  <a:ext uri="{FF2B5EF4-FFF2-40B4-BE49-F238E27FC236}">
                    <a16:creationId xmlns:a16="http://schemas.microsoft.com/office/drawing/2014/main" id="{76B24EBB-8C79-46C1-9062-22565A1D58A4}"/>
                  </a:ext>
                </a:extLst>
              </p:cNvPr>
              <p:cNvSpPr/>
              <p:nvPr/>
            </p:nvSpPr>
            <p:spPr>
              <a:xfrm flipH="1" flipV="1">
                <a:off x="271329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71" name="Oval 3270">
                <a:extLst>
                  <a:ext uri="{FF2B5EF4-FFF2-40B4-BE49-F238E27FC236}">
                    <a16:creationId xmlns:a16="http://schemas.microsoft.com/office/drawing/2014/main" id="{DB5E1186-5776-471D-82E7-CA735ACFAD26}"/>
                  </a:ext>
                </a:extLst>
              </p:cNvPr>
              <p:cNvSpPr/>
              <p:nvPr/>
            </p:nvSpPr>
            <p:spPr>
              <a:xfrm flipV="1">
                <a:off x="269587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72" name="Freeform: Shape 3271">
                <a:extLst>
                  <a:ext uri="{FF2B5EF4-FFF2-40B4-BE49-F238E27FC236}">
                    <a16:creationId xmlns:a16="http://schemas.microsoft.com/office/drawing/2014/main" id="{257E5F71-BD4E-4B0F-A689-AA0DA9F5061B}"/>
                  </a:ext>
                </a:extLst>
              </p:cNvPr>
              <p:cNvSpPr/>
              <p:nvPr/>
            </p:nvSpPr>
            <p:spPr>
              <a:xfrm flipV="1">
                <a:off x="2730326"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73" name="Freeform: Shape 3272">
                <a:extLst>
                  <a:ext uri="{FF2B5EF4-FFF2-40B4-BE49-F238E27FC236}">
                    <a16:creationId xmlns:a16="http://schemas.microsoft.com/office/drawing/2014/main" id="{A40A44FD-1170-4208-B9E6-4CA52648CDC0}"/>
                  </a:ext>
                </a:extLst>
              </p:cNvPr>
              <p:cNvSpPr/>
              <p:nvPr/>
            </p:nvSpPr>
            <p:spPr>
              <a:xfrm flipH="1" flipV="1">
                <a:off x="2745342"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74" name="Oval 3273">
                <a:extLst>
                  <a:ext uri="{FF2B5EF4-FFF2-40B4-BE49-F238E27FC236}">
                    <a16:creationId xmlns:a16="http://schemas.microsoft.com/office/drawing/2014/main" id="{E903564B-3C06-4BF4-AD0D-F559FC777A16}"/>
                  </a:ext>
                </a:extLst>
              </p:cNvPr>
              <p:cNvSpPr/>
              <p:nvPr/>
            </p:nvSpPr>
            <p:spPr>
              <a:xfrm flipV="1">
                <a:off x="2727922"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75" name="Freeform: Shape 3274">
                <a:extLst>
                  <a:ext uri="{FF2B5EF4-FFF2-40B4-BE49-F238E27FC236}">
                    <a16:creationId xmlns:a16="http://schemas.microsoft.com/office/drawing/2014/main" id="{E54277E7-4E07-4B51-AE24-10FBEF7EC552}"/>
                  </a:ext>
                </a:extLst>
              </p:cNvPr>
              <p:cNvSpPr/>
              <p:nvPr/>
            </p:nvSpPr>
            <p:spPr>
              <a:xfrm flipV="1">
                <a:off x="2762371"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76" name="Freeform: Shape 3275">
                <a:extLst>
                  <a:ext uri="{FF2B5EF4-FFF2-40B4-BE49-F238E27FC236}">
                    <a16:creationId xmlns:a16="http://schemas.microsoft.com/office/drawing/2014/main" id="{A9F68C24-2743-4E1E-98ED-C5AD88C6643A}"/>
                  </a:ext>
                </a:extLst>
              </p:cNvPr>
              <p:cNvSpPr/>
              <p:nvPr/>
            </p:nvSpPr>
            <p:spPr>
              <a:xfrm flipH="1" flipV="1">
                <a:off x="2777387"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77" name="Oval 3276">
                <a:extLst>
                  <a:ext uri="{FF2B5EF4-FFF2-40B4-BE49-F238E27FC236}">
                    <a16:creationId xmlns:a16="http://schemas.microsoft.com/office/drawing/2014/main" id="{EA6DE69F-8467-42B3-8363-B40074140A54}"/>
                  </a:ext>
                </a:extLst>
              </p:cNvPr>
              <p:cNvSpPr/>
              <p:nvPr/>
            </p:nvSpPr>
            <p:spPr>
              <a:xfrm flipV="1">
                <a:off x="2759967"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78" name="Freeform: Shape 3277">
                <a:extLst>
                  <a:ext uri="{FF2B5EF4-FFF2-40B4-BE49-F238E27FC236}">
                    <a16:creationId xmlns:a16="http://schemas.microsoft.com/office/drawing/2014/main" id="{F87F1555-8BAB-48EB-8A3E-334C69A899BA}"/>
                  </a:ext>
                </a:extLst>
              </p:cNvPr>
              <p:cNvSpPr/>
              <p:nvPr/>
            </p:nvSpPr>
            <p:spPr>
              <a:xfrm flipV="1">
                <a:off x="2794416"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79" name="Freeform: Shape 3278">
                <a:extLst>
                  <a:ext uri="{FF2B5EF4-FFF2-40B4-BE49-F238E27FC236}">
                    <a16:creationId xmlns:a16="http://schemas.microsoft.com/office/drawing/2014/main" id="{10F07A3D-246D-47AA-99B3-32B654986900}"/>
                  </a:ext>
                </a:extLst>
              </p:cNvPr>
              <p:cNvSpPr/>
              <p:nvPr/>
            </p:nvSpPr>
            <p:spPr>
              <a:xfrm flipH="1" flipV="1">
                <a:off x="2809432"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80" name="Oval 3279">
                <a:extLst>
                  <a:ext uri="{FF2B5EF4-FFF2-40B4-BE49-F238E27FC236}">
                    <a16:creationId xmlns:a16="http://schemas.microsoft.com/office/drawing/2014/main" id="{8A1F26D2-6375-423F-B2DF-500C3C759045}"/>
                  </a:ext>
                </a:extLst>
              </p:cNvPr>
              <p:cNvSpPr/>
              <p:nvPr/>
            </p:nvSpPr>
            <p:spPr>
              <a:xfrm flipV="1">
                <a:off x="2792012"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sp>
          <p:nvSpPr>
            <p:cNvPr id="3194" name="Rectangle 3193">
              <a:extLst>
                <a:ext uri="{FF2B5EF4-FFF2-40B4-BE49-F238E27FC236}">
                  <a16:creationId xmlns:a16="http://schemas.microsoft.com/office/drawing/2014/main" id="{4FFBA9C7-0509-4180-87D2-4E3127AFAB00}"/>
                </a:ext>
              </a:extLst>
            </p:cNvPr>
            <p:cNvSpPr/>
            <p:nvPr/>
          </p:nvSpPr>
          <p:spPr>
            <a:xfrm>
              <a:off x="2419322" y="1868637"/>
              <a:ext cx="414206" cy="153888"/>
            </a:xfrm>
            <a:prstGeom prst="rect">
              <a:avLst/>
            </a:prstGeom>
            <a:noFill/>
            <a:ln w="19050" cap="flat" cmpd="sng" algn="ctr">
              <a:noFill/>
              <a:prstDash val="solid"/>
              <a:miter lim="800000"/>
            </a:ln>
            <a:effectLst/>
          </p:spPr>
          <p:txBody>
            <a:bodyPr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FMC63</a:t>
              </a:r>
            </a:p>
          </p:txBody>
        </p:sp>
        <p:sp>
          <p:nvSpPr>
            <p:cNvPr id="3195" name="Rectangle 3194">
              <a:extLst>
                <a:ext uri="{FF2B5EF4-FFF2-40B4-BE49-F238E27FC236}">
                  <a16:creationId xmlns:a16="http://schemas.microsoft.com/office/drawing/2014/main" id="{806AF710-E3EB-409A-9C6A-15F94BFE6EEA}"/>
                </a:ext>
              </a:extLst>
            </p:cNvPr>
            <p:cNvSpPr/>
            <p:nvPr/>
          </p:nvSpPr>
          <p:spPr>
            <a:xfrm>
              <a:off x="2665384" y="289868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4-1BB</a:t>
              </a:r>
            </a:p>
          </p:txBody>
        </p:sp>
        <p:sp>
          <p:nvSpPr>
            <p:cNvPr id="3196" name="Rectangle 3195">
              <a:extLst>
                <a:ext uri="{FF2B5EF4-FFF2-40B4-BE49-F238E27FC236}">
                  <a16:creationId xmlns:a16="http://schemas.microsoft.com/office/drawing/2014/main" id="{DC295430-F8C1-450E-AEE9-4558E3CF4EF1}"/>
                </a:ext>
              </a:extLst>
            </p:cNvPr>
            <p:cNvSpPr/>
            <p:nvPr/>
          </p:nvSpPr>
          <p:spPr>
            <a:xfrm>
              <a:off x="2665384" y="318443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CD3</a:t>
              </a:r>
              <a:r>
                <a:rPr kumimoji="0" lang="el-GR" sz="9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ζ</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grpSp>
      <p:sp>
        <p:nvSpPr>
          <p:cNvPr id="3286" name="Rectangle: Rounded Corners 3285">
            <a:extLst>
              <a:ext uri="{FF2B5EF4-FFF2-40B4-BE49-F238E27FC236}">
                <a16:creationId xmlns:a16="http://schemas.microsoft.com/office/drawing/2014/main" id="{CEEC5605-B6B2-4847-9F3E-D91337BAAA2F}"/>
              </a:ext>
            </a:extLst>
          </p:cNvPr>
          <p:cNvSpPr>
            <a:spLocks/>
          </p:cNvSpPr>
          <p:nvPr/>
        </p:nvSpPr>
        <p:spPr>
          <a:xfrm>
            <a:off x="3202283" y="1776888"/>
            <a:ext cx="752928" cy="1682956"/>
          </a:xfrm>
          <a:prstGeom prst="roundRect">
            <a:avLst>
              <a:gd name="adj" fmla="val 2824"/>
            </a:avLst>
          </a:prstGeom>
          <a:solidFill>
            <a:srgbClr val="FFFFFF"/>
          </a:solidFill>
          <a:ln w="31750" cap="flat" cmpd="sng" algn="ctr">
            <a:noFill/>
            <a:prstDash val="solid"/>
            <a:miter lim="800000"/>
          </a:ln>
          <a:effectLst>
            <a:outerShdw blurRad="38100" sx="102000" sy="102000" algn="ctr" rotWithShape="0">
              <a:prstClr val="black">
                <a:alpha val="10000"/>
              </a:prstClr>
            </a:outerShdw>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600CC"/>
              </a:solidFill>
              <a:effectLst/>
              <a:highlight>
                <a:srgbClr val="6600CC"/>
              </a:highlight>
              <a:uLnTx/>
              <a:uFillTx/>
              <a:latin typeface="Aptos"/>
              <a:ea typeface="+mn-ea"/>
              <a:cs typeface="+mn-cs"/>
            </a:endParaRPr>
          </a:p>
        </p:txBody>
      </p:sp>
      <p:grpSp>
        <p:nvGrpSpPr>
          <p:cNvPr id="3287" name="Group 3286">
            <a:extLst>
              <a:ext uri="{FF2B5EF4-FFF2-40B4-BE49-F238E27FC236}">
                <a16:creationId xmlns:a16="http://schemas.microsoft.com/office/drawing/2014/main" id="{BAC650CC-F194-4676-91CB-D7F6C5778A02}"/>
              </a:ext>
            </a:extLst>
          </p:cNvPr>
          <p:cNvGrpSpPr/>
          <p:nvPr/>
        </p:nvGrpSpPr>
        <p:grpSpPr>
          <a:xfrm>
            <a:off x="3265257" y="1868637"/>
            <a:ext cx="626980" cy="1499133"/>
            <a:chOff x="3265257" y="1868637"/>
            <a:chExt cx="626980" cy="1499133"/>
          </a:xfrm>
        </p:grpSpPr>
        <p:sp>
          <p:nvSpPr>
            <p:cNvPr id="3288" name="Freeform: Shape 3287">
              <a:extLst>
                <a:ext uri="{FF2B5EF4-FFF2-40B4-BE49-F238E27FC236}">
                  <a16:creationId xmlns:a16="http://schemas.microsoft.com/office/drawing/2014/main" id="{95DC8C34-D25B-418F-BF69-448F74F7E369}"/>
                </a:ext>
              </a:extLst>
            </p:cNvPr>
            <p:cNvSpPr/>
            <p:nvPr/>
          </p:nvSpPr>
          <p:spPr>
            <a:xfrm>
              <a:off x="3470258" y="2054804"/>
              <a:ext cx="147151" cy="1090739"/>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1729770">
                  <a:moveTo>
                    <a:pt x="0" y="1729770"/>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89" name="Rectangle: Rounded Corners 3288">
              <a:extLst>
                <a:ext uri="{FF2B5EF4-FFF2-40B4-BE49-F238E27FC236}">
                  <a16:creationId xmlns:a16="http://schemas.microsoft.com/office/drawing/2014/main" id="{8951DBC0-A72B-4709-833A-61F154F624D2}"/>
                </a:ext>
              </a:extLst>
            </p:cNvPr>
            <p:cNvSpPr/>
            <p:nvPr/>
          </p:nvSpPr>
          <p:spPr>
            <a:xfrm>
              <a:off x="3426672" y="2112482"/>
              <a:ext cx="87972" cy="283791"/>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90" name="Rectangle: Rounded Corners 3289">
              <a:extLst>
                <a:ext uri="{FF2B5EF4-FFF2-40B4-BE49-F238E27FC236}">
                  <a16:creationId xmlns:a16="http://schemas.microsoft.com/office/drawing/2014/main" id="{6B45D312-86D9-4760-B796-F3F2FE73FE5E}"/>
                </a:ext>
              </a:extLst>
            </p:cNvPr>
            <p:cNvSpPr/>
            <p:nvPr/>
          </p:nvSpPr>
          <p:spPr>
            <a:xfrm>
              <a:off x="3570820" y="2112482"/>
              <a:ext cx="87972" cy="283791"/>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91" name="Rectangle: Rounded Corners 3290">
              <a:extLst>
                <a:ext uri="{FF2B5EF4-FFF2-40B4-BE49-F238E27FC236}">
                  <a16:creationId xmlns:a16="http://schemas.microsoft.com/office/drawing/2014/main" id="{A0AFF0EA-BD55-4C59-A5D0-AE04E4E1AB1B}"/>
                </a:ext>
              </a:extLst>
            </p:cNvPr>
            <p:cNvSpPr/>
            <p:nvPr/>
          </p:nvSpPr>
          <p:spPr>
            <a:xfrm>
              <a:off x="3426672" y="2857247"/>
              <a:ext cx="87972" cy="231237"/>
            </a:xfrm>
            <a:prstGeom prst="roundRect">
              <a:avLst>
                <a:gd name="adj" fmla="val 20984"/>
              </a:avLst>
            </a:prstGeom>
            <a:solidFill>
              <a:srgbClr val="F15A29"/>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92" name="Rectangle: Rounded Corners 3291">
              <a:extLst>
                <a:ext uri="{FF2B5EF4-FFF2-40B4-BE49-F238E27FC236}">
                  <a16:creationId xmlns:a16="http://schemas.microsoft.com/office/drawing/2014/main" id="{37AEE5B5-481A-4C2B-804E-196748E548BB}"/>
                </a:ext>
              </a:extLst>
            </p:cNvPr>
            <p:cNvSpPr/>
            <p:nvPr/>
          </p:nvSpPr>
          <p:spPr>
            <a:xfrm>
              <a:off x="3426672" y="3136533"/>
              <a:ext cx="87972" cy="231237"/>
            </a:xfrm>
            <a:prstGeom prst="roundRect">
              <a:avLst>
                <a:gd name="adj" fmla="val 20984"/>
              </a:avLst>
            </a:prstGeom>
            <a:solidFill>
              <a:srgbClr val="19416B"/>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nvGrpSpPr>
            <p:cNvPr id="3293" name="Group 3292">
              <a:extLst>
                <a:ext uri="{FF2B5EF4-FFF2-40B4-BE49-F238E27FC236}">
                  <a16:creationId xmlns:a16="http://schemas.microsoft.com/office/drawing/2014/main" id="{CB2B20DF-E2E6-4D2E-9E7A-5C9F358D7BDB}"/>
                </a:ext>
              </a:extLst>
            </p:cNvPr>
            <p:cNvGrpSpPr/>
            <p:nvPr/>
          </p:nvGrpSpPr>
          <p:grpSpPr>
            <a:xfrm>
              <a:off x="3265257" y="2526407"/>
              <a:ext cx="445413" cy="174679"/>
              <a:chOff x="3265257" y="2526407"/>
              <a:chExt cx="445413" cy="174679"/>
            </a:xfrm>
          </p:grpSpPr>
          <p:sp>
            <p:nvSpPr>
              <p:cNvPr id="3297" name="Freeform: Shape 3296">
                <a:extLst>
                  <a:ext uri="{FF2B5EF4-FFF2-40B4-BE49-F238E27FC236}">
                    <a16:creationId xmlns:a16="http://schemas.microsoft.com/office/drawing/2014/main" id="{5F819831-9F44-4C01-817B-0DB94ABD2D0A}"/>
                  </a:ext>
                </a:extLst>
              </p:cNvPr>
              <p:cNvSpPr/>
              <p:nvPr/>
            </p:nvSpPr>
            <p:spPr>
              <a:xfrm>
                <a:off x="3267661"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98" name="Freeform: Shape 3297">
                <a:extLst>
                  <a:ext uri="{FF2B5EF4-FFF2-40B4-BE49-F238E27FC236}">
                    <a16:creationId xmlns:a16="http://schemas.microsoft.com/office/drawing/2014/main" id="{14C1E042-33AC-4427-B83D-C6A53E21B6D6}"/>
                  </a:ext>
                </a:extLst>
              </p:cNvPr>
              <p:cNvSpPr/>
              <p:nvPr/>
            </p:nvSpPr>
            <p:spPr>
              <a:xfrm flipH="1">
                <a:off x="3282677"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299" name="Oval 3298">
                <a:extLst>
                  <a:ext uri="{FF2B5EF4-FFF2-40B4-BE49-F238E27FC236}">
                    <a16:creationId xmlns:a16="http://schemas.microsoft.com/office/drawing/2014/main" id="{2BA6674A-4AC2-4BBE-A78F-3BF400746FFF}"/>
                  </a:ext>
                </a:extLst>
              </p:cNvPr>
              <p:cNvSpPr/>
              <p:nvPr/>
            </p:nvSpPr>
            <p:spPr>
              <a:xfrm>
                <a:off x="3265257"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00" name="Freeform: Shape 3299">
                <a:extLst>
                  <a:ext uri="{FF2B5EF4-FFF2-40B4-BE49-F238E27FC236}">
                    <a16:creationId xmlns:a16="http://schemas.microsoft.com/office/drawing/2014/main" id="{6A66445D-30AA-46E6-809B-67B6E2BA8B3A}"/>
                  </a:ext>
                </a:extLst>
              </p:cNvPr>
              <p:cNvSpPr/>
              <p:nvPr/>
            </p:nvSpPr>
            <p:spPr>
              <a:xfrm>
                <a:off x="3299706"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01" name="Freeform: Shape 3300">
                <a:extLst>
                  <a:ext uri="{FF2B5EF4-FFF2-40B4-BE49-F238E27FC236}">
                    <a16:creationId xmlns:a16="http://schemas.microsoft.com/office/drawing/2014/main" id="{08403DDA-FBC0-4876-8680-AE07759797B3}"/>
                  </a:ext>
                </a:extLst>
              </p:cNvPr>
              <p:cNvSpPr/>
              <p:nvPr/>
            </p:nvSpPr>
            <p:spPr>
              <a:xfrm flipH="1">
                <a:off x="3314722"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02" name="Oval 3301">
                <a:extLst>
                  <a:ext uri="{FF2B5EF4-FFF2-40B4-BE49-F238E27FC236}">
                    <a16:creationId xmlns:a16="http://schemas.microsoft.com/office/drawing/2014/main" id="{DF9E707A-54DC-4D94-9DEE-EB9223BF847C}"/>
                  </a:ext>
                </a:extLst>
              </p:cNvPr>
              <p:cNvSpPr/>
              <p:nvPr/>
            </p:nvSpPr>
            <p:spPr>
              <a:xfrm>
                <a:off x="3297302"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03" name="Freeform: Shape 3302">
                <a:extLst>
                  <a:ext uri="{FF2B5EF4-FFF2-40B4-BE49-F238E27FC236}">
                    <a16:creationId xmlns:a16="http://schemas.microsoft.com/office/drawing/2014/main" id="{E67CF51C-70A8-4FD2-AF96-36BDE717DC66}"/>
                  </a:ext>
                </a:extLst>
              </p:cNvPr>
              <p:cNvSpPr/>
              <p:nvPr/>
            </p:nvSpPr>
            <p:spPr>
              <a:xfrm>
                <a:off x="3331751"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04" name="Freeform: Shape 3303">
                <a:extLst>
                  <a:ext uri="{FF2B5EF4-FFF2-40B4-BE49-F238E27FC236}">
                    <a16:creationId xmlns:a16="http://schemas.microsoft.com/office/drawing/2014/main" id="{1F26F245-FD0B-4371-8E42-66512D06E210}"/>
                  </a:ext>
                </a:extLst>
              </p:cNvPr>
              <p:cNvSpPr/>
              <p:nvPr/>
            </p:nvSpPr>
            <p:spPr>
              <a:xfrm flipH="1">
                <a:off x="3346767"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05" name="Oval 3304">
                <a:extLst>
                  <a:ext uri="{FF2B5EF4-FFF2-40B4-BE49-F238E27FC236}">
                    <a16:creationId xmlns:a16="http://schemas.microsoft.com/office/drawing/2014/main" id="{C673B61A-43D0-4054-9153-0D12E38AE08A}"/>
                  </a:ext>
                </a:extLst>
              </p:cNvPr>
              <p:cNvSpPr/>
              <p:nvPr/>
            </p:nvSpPr>
            <p:spPr>
              <a:xfrm>
                <a:off x="3329347"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06" name="Freeform: Shape 3305">
                <a:extLst>
                  <a:ext uri="{FF2B5EF4-FFF2-40B4-BE49-F238E27FC236}">
                    <a16:creationId xmlns:a16="http://schemas.microsoft.com/office/drawing/2014/main" id="{438801DF-9D12-463F-9155-2186EAF75191}"/>
                  </a:ext>
                </a:extLst>
              </p:cNvPr>
              <p:cNvSpPr/>
              <p:nvPr/>
            </p:nvSpPr>
            <p:spPr>
              <a:xfrm>
                <a:off x="3363796"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07" name="Freeform: Shape 3306">
                <a:extLst>
                  <a:ext uri="{FF2B5EF4-FFF2-40B4-BE49-F238E27FC236}">
                    <a16:creationId xmlns:a16="http://schemas.microsoft.com/office/drawing/2014/main" id="{5B76B2DA-2B7F-483F-8B02-F287FC52341C}"/>
                  </a:ext>
                </a:extLst>
              </p:cNvPr>
              <p:cNvSpPr/>
              <p:nvPr/>
            </p:nvSpPr>
            <p:spPr>
              <a:xfrm flipH="1">
                <a:off x="3378812"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08" name="Oval 3307">
                <a:extLst>
                  <a:ext uri="{FF2B5EF4-FFF2-40B4-BE49-F238E27FC236}">
                    <a16:creationId xmlns:a16="http://schemas.microsoft.com/office/drawing/2014/main" id="{BCA6A127-5DF2-4A42-9E85-2AF5E8839119}"/>
                  </a:ext>
                </a:extLst>
              </p:cNvPr>
              <p:cNvSpPr/>
              <p:nvPr/>
            </p:nvSpPr>
            <p:spPr>
              <a:xfrm>
                <a:off x="3361392"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09" name="Freeform: Shape 3308">
                <a:extLst>
                  <a:ext uri="{FF2B5EF4-FFF2-40B4-BE49-F238E27FC236}">
                    <a16:creationId xmlns:a16="http://schemas.microsoft.com/office/drawing/2014/main" id="{F471E222-E631-421E-A785-C58B667453E3}"/>
                  </a:ext>
                </a:extLst>
              </p:cNvPr>
              <p:cNvSpPr/>
              <p:nvPr/>
            </p:nvSpPr>
            <p:spPr>
              <a:xfrm>
                <a:off x="3395840"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10" name="Freeform: Shape 3309">
                <a:extLst>
                  <a:ext uri="{FF2B5EF4-FFF2-40B4-BE49-F238E27FC236}">
                    <a16:creationId xmlns:a16="http://schemas.microsoft.com/office/drawing/2014/main" id="{A8667C27-D8FE-4141-8196-6EF34A53CDF0}"/>
                  </a:ext>
                </a:extLst>
              </p:cNvPr>
              <p:cNvSpPr/>
              <p:nvPr/>
            </p:nvSpPr>
            <p:spPr>
              <a:xfrm flipH="1">
                <a:off x="3410856"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11" name="Oval 3310">
                <a:extLst>
                  <a:ext uri="{FF2B5EF4-FFF2-40B4-BE49-F238E27FC236}">
                    <a16:creationId xmlns:a16="http://schemas.microsoft.com/office/drawing/2014/main" id="{C84B7C69-B581-4797-9E12-89D02C40C519}"/>
                  </a:ext>
                </a:extLst>
              </p:cNvPr>
              <p:cNvSpPr/>
              <p:nvPr/>
            </p:nvSpPr>
            <p:spPr>
              <a:xfrm>
                <a:off x="3393436"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12" name="Freeform: Shape 3311">
                <a:extLst>
                  <a:ext uri="{FF2B5EF4-FFF2-40B4-BE49-F238E27FC236}">
                    <a16:creationId xmlns:a16="http://schemas.microsoft.com/office/drawing/2014/main" id="{EA25AC9D-7131-4AD0-915A-B4B769D76024}"/>
                  </a:ext>
                </a:extLst>
              </p:cNvPr>
              <p:cNvSpPr/>
              <p:nvPr/>
            </p:nvSpPr>
            <p:spPr>
              <a:xfrm>
                <a:off x="3427885"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13" name="Freeform: Shape 3312">
                <a:extLst>
                  <a:ext uri="{FF2B5EF4-FFF2-40B4-BE49-F238E27FC236}">
                    <a16:creationId xmlns:a16="http://schemas.microsoft.com/office/drawing/2014/main" id="{9B540E5C-FBB8-4B87-BFBA-371C6C192D64}"/>
                  </a:ext>
                </a:extLst>
              </p:cNvPr>
              <p:cNvSpPr/>
              <p:nvPr/>
            </p:nvSpPr>
            <p:spPr>
              <a:xfrm flipH="1">
                <a:off x="3442901"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14" name="Oval 3313">
                <a:extLst>
                  <a:ext uri="{FF2B5EF4-FFF2-40B4-BE49-F238E27FC236}">
                    <a16:creationId xmlns:a16="http://schemas.microsoft.com/office/drawing/2014/main" id="{F139D4A2-E7E8-4483-A14F-83C168235584}"/>
                  </a:ext>
                </a:extLst>
              </p:cNvPr>
              <p:cNvSpPr/>
              <p:nvPr/>
            </p:nvSpPr>
            <p:spPr>
              <a:xfrm>
                <a:off x="3425481"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15" name="Freeform: Shape 3314">
                <a:extLst>
                  <a:ext uri="{FF2B5EF4-FFF2-40B4-BE49-F238E27FC236}">
                    <a16:creationId xmlns:a16="http://schemas.microsoft.com/office/drawing/2014/main" id="{6AA43565-59C7-4A6C-A476-9A060219F1B0}"/>
                  </a:ext>
                </a:extLst>
              </p:cNvPr>
              <p:cNvSpPr/>
              <p:nvPr/>
            </p:nvSpPr>
            <p:spPr>
              <a:xfrm>
                <a:off x="3459930"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16" name="Freeform: Shape 3315">
                <a:extLst>
                  <a:ext uri="{FF2B5EF4-FFF2-40B4-BE49-F238E27FC236}">
                    <a16:creationId xmlns:a16="http://schemas.microsoft.com/office/drawing/2014/main" id="{993F9B7D-51A0-4FE5-9B94-5C12D544DF19}"/>
                  </a:ext>
                </a:extLst>
              </p:cNvPr>
              <p:cNvSpPr/>
              <p:nvPr/>
            </p:nvSpPr>
            <p:spPr>
              <a:xfrm flipH="1">
                <a:off x="3474946"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17" name="Oval 3316">
                <a:extLst>
                  <a:ext uri="{FF2B5EF4-FFF2-40B4-BE49-F238E27FC236}">
                    <a16:creationId xmlns:a16="http://schemas.microsoft.com/office/drawing/2014/main" id="{34BC1F42-9906-407D-9C97-6D781D7C9581}"/>
                  </a:ext>
                </a:extLst>
              </p:cNvPr>
              <p:cNvSpPr/>
              <p:nvPr/>
            </p:nvSpPr>
            <p:spPr>
              <a:xfrm>
                <a:off x="3457526"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18" name="Freeform: Shape 3317">
                <a:extLst>
                  <a:ext uri="{FF2B5EF4-FFF2-40B4-BE49-F238E27FC236}">
                    <a16:creationId xmlns:a16="http://schemas.microsoft.com/office/drawing/2014/main" id="{572AAB75-AF85-43A1-B15A-0798E5747334}"/>
                  </a:ext>
                </a:extLst>
              </p:cNvPr>
              <p:cNvSpPr/>
              <p:nvPr/>
            </p:nvSpPr>
            <p:spPr>
              <a:xfrm>
                <a:off x="3491975"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19" name="Freeform: Shape 3318">
                <a:extLst>
                  <a:ext uri="{FF2B5EF4-FFF2-40B4-BE49-F238E27FC236}">
                    <a16:creationId xmlns:a16="http://schemas.microsoft.com/office/drawing/2014/main" id="{BD47058D-F240-46CD-A5F8-986FDDC63696}"/>
                  </a:ext>
                </a:extLst>
              </p:cNvPr>
              <p:cNvSpPr/>
              <p:nvPr/>
            </p:nvSpPr>
            <p:spPr>
              <a:xfrm flipH="1">
                <a:off x="3506991"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20" name="Oval 3319">
                <a:extLst>
                  <a:ext uri="{FF2B5EF4-FFF2-40B4-BE49-F238E27FC236}">
                    <a16:creationId xmlns:a16="http://schemas.microsoft.com/office/drawing/2014/main" id="{5796125D-47B4-48A3-AC37-4A09CC4C769A}"/>
                  </a:ext>
                </a:extLst>
              </p:cNvPr>
              <p:cNvSpPr/>
              <p:nvPr/>
            </p:nvSpPr>
            <p:spPr>
              <a:xfrm>
                <a:off x="3489571"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21" name="Freeform: Shape 3320">
                <a:extLst>
                  <a:ext uri="{FF2B5EF4-FFF2-40B4-BE49-F238E27FC236}">
                    <a16:creationId xmlns:a16="http://schemas.microsoft.com/office/drawing/2014/main" id="{AB1CBC5C-B858-4E02-8093-8F1AF405E4AD}"/>
                  </a:ext>
                </a:extLst>
              </p:cNvPr>
              <p:cNvSpPr/>
              <p:nvPr/>
            </p:nvSpPr>
            <p:spPr>
              <a:xfrm>
                <a:off x="3524020"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22" name="Freeform: Shape 3321">
                <a:extLst>
                  <a:ext uri="{FF2B5EF4-FFF2-40B4-BE49-F238E27FC236}">
                    <a16:creationId xmlns:a16="http://schemas.microsoft.com/office/drawing/2014/main" id="{F4C6EFB7-1EBA-40F1-AFB9-ED8DA61FE107}"/>
                  </a:ext>
                </a:extLst>
              </p:cNvPr>
              <p:cNvSpPr/>
              <p:nvPr/>
            </p:nvSpPr>
            <p:spPr>
              <a:xfrm flipH="1">
                <a:off x="3539036"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23" name="Oval 3322">
                <a:extLst>
                  <a:ext uri="{FF2B5EF4-FFF2-40B4-BE49-F238E27FC236}">
                    <a16:creationId xmlns:a16="http://schemas.microsoft.com/office/drawing/2014/main" id="{2B8DE387-C392-49B2-B387-06D994F51554}"/>
                  </a:ext>
                </a:extLst>
              </p:cNvPr>
              <p:cNvSpPr/>
              <p:nvPr/>
            </p:nvSpPr>
            <p:spPr>
              <a:xfrm>
                <a:off x="3521616"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24" name="Freeform: Shape 3323">
                <a:extLst>
                  <a:ext uri="{FF2B5EF4-FFF2-40B4-BE49-F238E27FC236}">
                    <a16:creationId xmlns:a16="http://schemas.microsoft.com/office/drawing/2014/main" id="{5768B94E-71BF-4137-8FCD-756C6E8FF127}"/>
                  </a:ext>
                </a:extLst>
              </p:cNvPr>
              <p:cNvSpPr/>
              <p:nvPr/>
            </p:nvSpPr>
            <p:spPr>
              <a:xfrm>
                <a:off x="3556065"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25" name="Freeform: Shape 3324">
                <a:extLst>
                  <a:ext uri="{FF2B5EF4-FFF2-40B4-BE49-F238E27FC236}">
                    <a16:creationId xmlns:a16="http://schemas.microsoft.com/office/drawing/2014/main" id="{C7755FC8-B8D8-4A88-8810-322CD9B4E127}"/>
                  </a:ext>
                </a:extLst>
              </p:cNvPr>
              <p:cNvSpPr/>
              <p:nvPr/>
            </p:nvSpPr>
            <p:spPr>
              <a:xfrm flipH="1">
                <a:off x="3571081"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26" name="Oval 3325">
                <a:extLst>
                  <a:ext uri="{FF2B5EF4-FFF2-40B4-BE49-F238E27FC236}">
                    <a16:creationId xmlns:a16="http://schemas.microsoft.com/office/drawing/2014/main" id="{84D8B693-6AC3-4377-A772-8B6030F5B304}"/>
                  </a:ext>
                </a:extLst>
              </p:cNvPr>
              <p:cNvSpPr/>
              <p:nvPr/>
            </p:nvSpPr>
            <p:spPr>
              <a:xfrm>
                <a:off x="3553661"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27" name="Freeform: Shape 3326">
                <a:extLst>
                  <a:ext uri="{FF2B5EF4-FFF2-40B4-BE49-F238E27FC236}">
                    <a16:creationId xmlns:a16="http://schemas.microsoft.com/office/drawing/2014/main" id="{3AA6024E-E6DF-4141-BC5A-86A2FE646CB9}"/>
                  </a:ext>
                </a:extLst>
              </p:cNvPr>
              <p:cNvSpPr/>
              <p:nvPr/>
            </p:nvSpPr>
            <p:spPr>
              <a:xfrm>
                <a:off x="3588110"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28" name="Freeform: Shape 3327">
                <a:extLst>
                  <a:ext uri="{FF2B5EF4-FFF2-40B4-BE49-F238E27FC236}">
                    <a16:creationId xmlns:a16="http://schemas.microsoft.com/office/drawing/2014/main" id="{0FFE9211-CB42-43FF-9E7C-D389DEF628E1}"/>
                  </a:ext>
                </a:extLst>
              </p:cNvPr>
              <p:cNvSpPr/>
              <p:nvPr/>
            </p:nvSpPr>
            <p:spPr>
              <a:xfrm flipH="1">
                <a:off x="3603126"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29" name="Oval 3328">
                <a:extLst>
                  <a:ext uri="{FF2B5EF4-FFF2-40B4-BE49-F238E27FC236}">
                    <a16:creationId xmlns:a16="http://schemas.microsoft.com/office/drawing/2014/main" id="{FDCE27F0-7822-488B-B4E4-65F56111946E}"/>
                  </a:ext>
                </a:extLst>
              </p:cNvPr>
              <p:cNvSpPr/>
              <p:nvPr/>
            </p:nvSpPr>
            <p:spPr>
              <a:xfrm>
                <a:off x="3585706"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30" name="Freeform: Shape 3329">
                <a:extLst>
                  <a:ext uri="{FF2B5EF4-FFF2-40B4-BE49-F238E27FC236}">
                    <a16:creationId xmlns:a16="http://schemas.microsoft.com/office/drawing/2014/main" id="{DCB48536-1EAD-4902-94DF-A603014E5F27}"/>
                  </a:ext>
                </a:extLst>
              </p:cNvPr>
              <p:cNvSpPr/>
              <p:nvPr/>
            </p:nvSpPr>
            <p:spPr>
              <a:xfrm>
                <a:off x="3620154"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31" name="Freeform: Shape 3330">
                <a:extLst>
                  <a:ext uri="{FF2B5EF4-FFF2-40B4-BE49-F238E27FC236}">
                    <a16:creationId xmlns:a16="http://schemas.microsoft.com/office/drawing/2014/main" id="{9EE07130-A102-47FC-BAC4-91AA92D4D6FC}"/>
                  </a:ext>
                </a:extLst>
              </p:cNvPr>
              <p:cNvSpPr/>
              <p:nvPr/>
            </p:nvSpPr>
            <p:spPr>
              <a:xfrm flipH="1">
                <a:off x="3635170"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32" name="Oval 3331">
                <a:extLst>
                  <a:ext uri="{FF2B5EF4-FFF2-40B4-BE49-F238E27FC236}">
                    <a16:creationId xmlns:a16="http://schemas.microsoft.com/office/drawing/2014/main" id="{C755235C-C258-40D7-9AF4-E89FA6F8E030}"/>
                  </a:ext>
                </a:extLst>
              </p:cNvPr>
              <p:cNvSpPr/>
              <p:nvPr/>
            </p:nvSpPr>
            <p:spPr>
              <a:xfrm>
                <a:off x="3617750"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33" name="Freeform: Shape 3332">
                <a:extLst>
                  <a:ext uri="{FF2B5EF4-FFF2-40B4-BE49-F238E27FC236}">
                    <a16:creationId xmlns:a16="http://schemas.microsoft.com/office/drawing/2014/main" id="{47CFEE24-0266-44DF-BF3E-4E9902656190}"/>
                  </a:ext>
                </a:extLst>
              </p:cNvPr>
              <p:cNvSpPr/>
              <p:nvPr/>
            </p:nvSpPr>
            <p:spPr>
              <a:xfrm>
                <a:off x="3652199"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34" name="Freeform: Shape 3333">
                <a:extLst>
                  <a:ext uri="{FF2B5EF4-FFF2-40B4-BE49-F238E27FC236}">
                    <a16:creationId xmlns:a16="http://schemas.microsoft.com/office/drawing/2014/main" id="{68592101-24BB-4287-B933-02175A2539F2}"/>
                  </a:ext>
                </a:extLst>
              </p:cNvPr>
              <p:cNvSpPr/>
              <p:nvPr/>
            </p:nvSpPr>
            <p:spPr>
              <a:xfrm flipH="1">
                <a:off x="3667215"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35" name="Oval 3334">
                <a:extLst>
                  <a:ext uri="{FF2B5EF4-FFF2-40B4-BE49-F238E27FC236}">
                    <a16:creationId xmlns:a16="http://schemas.microsoft.com/office/drawing/2014/main" id="{2CFAA699-D5C3-4E36-830D-79170026867B}"/>
                  </a:ext>
                </a:extLst>
              </p:cNvPr>
              <p:cNvSpPr/>
              <p:nvPr/>
            </p:nvSpPr>
            <p:spPr>
              <a:xfrm>
                <a:off x="3649795"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36" name="Freeform: Shape 3335">
                <a:extLst>
                  <a:ext uri="{FF2B5EF4-FFF2-40B4-BE49-F238E27FC236}">
                    <a16:creationId xmlns:a16="http://schemas.microsoft.com/office/drawing/2014/main" id="{54BE6A35-ED61-4AD8-849F-B42B34779D76}"/>
                  </a:ext>
                </a:extLst>
              </p:cNvPr>
              <p:cNvSpPr/>
              <p:nvPr/>
            </p:nvSpPr>
            <p:spPr>
              <a:xfrm>
                <a:off x="3684244"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37" name="Freeform: Shape 3336">
                <a:extLst>
                  <a:ext uri="{FF2B5EF4-FFF2-40B4-BE49-F238E27FC236}">
                    <a16:creationId xmlns:a16="http://schemas.microsoft.com/office/drawing/2014/main" id="{1A1B732A-A36B-4C41-9EDD-69ADD631DA30}"/>
                  </a:ext>
                </a:extLst>
              </p:cNvPr>
              <p:cNvSpPr/>
              <p:nvPr/>
            </p:nvSpPr>
            <p:spPr>
              <a:xfrm flipH="1">
                <a:off x="3699260"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38" name="Oval 3337">
                <a:extLst>
                  <a:ext uri="{FF2B5EF4-FFF2-40B4-BE49-F238E27FC236}">
                    <a16:creationId xmlns:a16="http://schemas.microsoft.com/office/drawing/2014/main" id="{F994A8F1-A3B7-45E9-8F66-EEC0E0E491FC}"/>
                  </a:ext>
                </a:extLst>
              </p:cNvPr>
              <p:cNvSpPr/>
              <p:nvPr/>
            </p:nvSpPr>
            <p:spPr>
              <a:xfrm>
                <a:off x="3681840"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39" name="Freeform: Shape 3338">
                <a:extLst>
                  <a:ext uri="{FF2B5EF4-FFF2-40B4-BE49-F238E27FC236}">
                    <a16:creationId xmlns:a16="http://schemas.microsoft.com/office/drawing/2014/main" id="{7B6D6607-D7E3-4174-BC12-EBCD0744D862}"/>
                  </a:ext>
                </a:extLst>
              </p:cNvPr>
              <p:cNvSpPr/>
              <p:nvPr/>
            </p:nvSpPr>
            <p:spPr>
              <a:xfrm flipV="1">
                <a:off x="3267661"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40" name="Freeform: Shape 3339">
                <a:extLst>
                  <a:ext uri="{FF2B5EF4-FFF2-40B4-BE49-F238E27FC236}">
                    <a16:creationId xmlns:a16="http://schemas.microsoft.com/office/drawing/2014/main" id="{10A475CE-70BE-4522-8A09-11A99232B8FC}"/>
                  </a:ext>
                </a:extLst>
              </p:cNvPr>
              <p:cNvSpPr/>
              <p:nvPr/>
            </p:nvSpPr>
            <p:spPr>
              <a:xfrm flipH="1" flipV="1">
                <a:off x="3282677"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41" name="Oval 3340">
                <a:extLst>
                  <a:ext uri="{FF2B5EF4-FFF2-40B4-BE49-F238E27FC236}">
                    <a16:creationId xmlns:a16="http://schemas.microsoft.com/office/drawing/2014/main" id="{2BCA181B-5163-499A-84B6-FB9DE182B3C0}"/>
                  </a:ext>
                </a:extLst>
              </p:cNvPr>
              <p:cNvSpPr/>
              <p:nvPr/>
            </p:nvSpPr>
            <p:spPr>
              <a:xfrm flipV="1">
                <a:off x="3265257"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42" name="Freeform: Shape 3341">
                <a:extLst>
                  <a:ext uri="{FF2B5EF4-FFF2-40B4-BE49-F238E27FC236}">
                    <a16:creationId xmlns:a16="http://schemas.microsoft.com/office/drawing/2014/main" id="{EA7EF49B-593A-4474-A4FC-CCE47F208C86}"/>
                  </a:ext>
                </a:extLst>
              </p:cNvPr>
              <p:cNvSpPr/>
              <p:nvPr/>
            </p:nvSpPr>
            <p:spPr>
              <a:xfrm flipV="1">
                <a:off x="3299706"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43" name="Freeform: Shape 3342">
                <a:extLst>
                  <a:ext uri="{FF2B5EF4-FFF2-40B4-BE49-F238E27FC236}">
                    <a16:creationId xmlns:a16="http://schemas.microsoft.com/office/drawing/2014/main" id="{B54F55A0-FF88-412D-B51F-DC8093A923BF}"/>
                  </a:ext>
                </a:extLst>
              </p:cNvPr>
              <p:cNvSpPr/>
              <p:nvPr/>
            </p:nvSpPr>
            <p:spPr>
              <a:xfrm flipH="1" flipV="1">
                <a:off x="3314722"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44" name="Oval 3343">
                <a:extLst>
                  <a:ext uri="{FF2B5EF4-FFF2-40B4-BE49-F238E27FC236}">
                    <a16:creationId xmlns:a16="http://schemas.microsoft.com/office/drawing/2014/main" id="{E2E535BD-DFBA-4D51-A4BC-7FE9E30BEDD5}"/>
                  </a:ext>
                </a:extLst>
              </p:cNvPr>
              <p:cNvSpPr/>
              <p:nvPr/>
            </p:nvSpPr>
            <p:spPr>
              <a:xfrm flipV="1">
                <a:off x="3297302"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45" name="Freeform: Shape 3344">
                <a:extLst>
                  <a:ext uri="{FF2B5EF4-FFF2-40B4-BE49-F238E27FC236}">
                    <a16:creationId xmlns:a16="http://schemas.microsoft.com/office/drawing/2014/main" id="{34FF2776-86D9-46B4-BC29-14A4D443D29A}"/>
                  </a:ext>
                </a:extLst>
              </p:cNvPr>
              <p:cNvSpPr/>
              <p:nvPr/>
            </p:nvSpPr>
            <p:spPr>
              <a:xfrm flipV="1">
                <a:off x="3331751"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46" name="Freeform: Shape 3345">
                <a:extLst>
                  <a:ext uri="{FF2B5EF4-FFF2-40B4-BE49-F238E27FC236}">
                    <a16:creationId xmlns:a16="http://schemas.microsoft.com/office/drawing/2014/main" id="{2D70BDEF-CE22-4903-B897-16F972AC8AD9}"/>
                  </a:ext>
                </a:extLst>
              </p:cNvPr>
              <p:cNvSpPr/>
              <p:nvPr/>
            </p:nvSpPr>
            <p:spPr>
              <a:xfrm flipH="1" flipV="1">
                <a:off x="3346767"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47" name="Oval 3346">
                <a:extLst>
                  <a:ext uri="{FF2B5EF4-FFF2-40B4-BE49-F238E27FC236}">
                    <a16:creationId xmlns:a16="http://schemas.microsoft.com/office/drawing/2014/main" id="{EC2D10DC-23C8-4A1D-8A7D-26DD2241703C}"/>
                  </a:ext>
                </a:extLst>
              </p:cNvPr>
              <p:cNvSpPr/>
              <p:nvPr/>
            </p:nvSpPr>
            <p:spPr>
              <a:xfrm flipV="1">
                <a:off x="3329347"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48" name="Freeform: Shape 3347">
                <a:extLst>
                  <a:ext uri="{FF2B5EF4-FFF2-40B4-BE49-F238E27FC236}">
                    <a16:creationId xmlns:a16="http://schemas.microsoft.com/office/drawing/2014/main" id="{DE658147-0DB3-4E41-A92D-C2FCD2F717F0}"/>
                  </a:ext>
                </a:extLst>
              </p:cNvPr>
              <p:cNvSpPr/>
              <p:nvPr/>
            </p:nvSpPr>
            <p:spPr>
              <a:xfrm flipV="1">
                <a:off x="3363796"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49" name="Freeform: Shape 3348">
                <a:extLst>
                  <a:ext uri="{FF2B5EF4-FFF2-40B4-BE49-F238E27FC236}">
                    <a16:creationId xmlns:a16="http://schemas.microsoft.com/office/drawing/2014/main" id="{7F98A6C2-37FA-4564-810C-A3AB29FF8C1F}"/>
                  </a:ext>
                </a:extLst>
              </p:cNvPr>
              <p:cNvSpPr/>
              <p:nvPr/>
            </p:nvSpPr>
            <p:spPr>
              <a:xfrm flipH="1" flipV="1">
                <a:off x="3378812"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50" name="Oval 3349">
                <a:extLst>
                  <a:ext uri="{FF2B5EF4-FFF2-40B4-BE49-F238E27FC236}">
                    <a16:creationId xmlns:a16="http://schemas.microsoft.com/office/drawing/2014/main" id="{682B0510-DC54-49DA-8DDD-1E66EC622CB2}"/>
                  </a:ext>
                </a:extLst>
              </p:cNvPr>
              <p:cNvSpPr/>
              <p:nvPr/>
            </p:nvSpPr>
            <p:spPr>
              <a:xfrm flipV="1">
                <a:off x="3361392"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51" name="Freeform: Shape 3350">
                <a:extLst>
                  <a:ext uri="{FF2B5EF4-FFF2-40B4-BE49-F238E27FC236}">
                    <a16:creationId xmlns:a16="http://schemas.microsoft.com/office/drawing/2014/main" id="{EF68CADB-911B-4784-B499-28487E2F522C}"/>
                  </a:ext>
                </a:extLst>
              </p:cNvPr>
              <p:cNvSpPr/>
              <p:nvPr/>
            </p:nvSpPr>
            <p:spPr>
              <a:xfrm flipV="1">
                <a:off x="3395840"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52" name="Freeform: Shape 3351">
                <a:extLst>
                  <a:ext uri="{FF2B5EF4-FFF2-40B4-BE49-F238E27FC236}">
                    <a16:creationId xmlns:a16="http://schemas.microsoft.com/office/drawing/2014/main" id="{75F0ECED-BD11-4432-B470-CBBA59E31318}"/>
                  </a:ext>
                </a:extLst>
              </p:cNvPr>
              <p:cNvSpPr/>
              <p:nvPr/>
            </p:nvSpPr>
            <p:spPr>
              <a:xfrm flipH="1" flipV="1">
                <a:off x="3410856"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53" name="Oval 3352">
                <a:extLst>
                  <a:ext uri="{FF2B5EF4-FFF2-40B4-BE49-F238E27FC236}">
                    <a16:creationId xmlns:a16="http://schemas.microsoft.com/office/drawing/2014/main" id="{24C9562E-7193-4596-BEA9-E2D79EE11388}"/>
                  </a:ext>
                </a:extLst>
              </p:cNvPr>
              <p:cNvSpPr/>
              <p:nvPr/>
            </p:nvSpPr>
            <p:spPr>
              <a:xfrm flipV="1">
                <a:off x="3393436"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54" name="Freeform: Shape 3353">
                <a:extLst>
                  <a:ext uri="{FF2B5EF4-FFF2-40B4-BE49-F238E27FC236}">
                    <a16:creationId xmlns:a16="http://schemas.microsoft.com/office/drawing/2014/main" id="{371097B9-077C-4B46-9936-588F9194926F}"/>
                  </a:ext>
                </a:extLst>
              </p:cNvPr>
              <p:cNvSpPr/>
              <p:nvPr/>
            </p:nvSpPr>
            <p:spPr>
              <a:xfrm flipV="1">
                <a:off x="3427885"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55" name="Freeform: Shape 3354">
                <a:extLst>
                  <a:ext uri="{FF2B5EF4-FFF2-40B4-BE49-F238E27FC236}">
                    <a16:creationId xmlns:a16="http://schemas.microsoft.com/office/drawing/2014/main" id="{2568E3E2-D4EB-4E1C-9968-68D82E96A054}"/>
                  </a:ext>
                </a:extLst>
              </p:cNvPr>
              <p:cNvSpPr/>
              <p:nvPr/>
            </p:nvSpPr>
            <p:spPr>
              <a:xfrm flipH="1" flipV="1">
                <a:off x="3442901"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56" name="Oval 3355">
                <a:extLst>
                  <a:ext uri="{FF2B5EF4-FFF2-40B4-BE49-F238E27FC236}">
                    <a16:creationId xmlns:a16="http://schemas.microsoft.com/office/drawing/2014/main" id="{94640105-0354-4A0E-B213-377E4CF16499}"/>
                  </a:ext>
                </a:extLst>
              </p:cNvPr>
              <p:cNvSpPr/>
              <p:nvPr/>
            </p:nvSpPr>
            <p:spPr>
              <a:xfrm flipV="1">
                <a:off x="3425481"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57" name="Freeform: Shape 3356">
                <a:extLst>
                  <a:ext uri="{FF2B5EF4-FFF2-40B4-BE49-F238E27FC236}">
                    <a16:creationId xmlns:a16="http://schemas.microsoft.com/office/drawing/2014/main" id="{EAD0B6A8-FADE-4D54-8509-A856ED7108EC}"/>
                  </a:ext>
                </a:extLst>
              </p:cNvPr>
              <p:cNvSpPr/>
              <p:nvPr/>
            </p:nvSpPr>
            <p:spPr>
              <a:xfrm flipV="1">
                <a:off x="3459930"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58" name="Freeform: Shape 3357">
                <a:extLst>
                  <a:ext uri="{FF2B5EF4-FFF2-40B4-BE49-F238E27FC236}">
                    <a16:creationId xmlns:a16="http://schemas.microsoft.com/office/drawing/2014/main" id="{F38C830F-7595-48C6-9999-C8B8B52E3A48}"/>
                  </a:ext>
                </a:extLst>
              </p:cNvPr>
              <p:cNvSpPr/>
              <p:nvPr/>
            </p:nvSpPr>
            <p:spPr>
              <a:xfrm flipH="1" flipV="1">
                <a:off x="3474946"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59" name="Oval 3358">
                <a:extLst>
                  <a:ext uri="{FF2B5EF4-FFF2-40B4-BE49-F238E27FC236}">
                    <a16:creationId xmlns:a16="http://schemas.microsoft.com/office/drawing/2014/main" id="{0E22C0F3-A4EC-4224-A088-9317BCDD9130}"/>
                  </a:ext>
                </a:extLst>
              </p:cNvPr>
              <p:cNvSpPr/>
              <p:nvPr/>
            </p:nvSpPr>
            <p:spPr>
              <a:xfrm flipV="1">
                <a:off x="3457526"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60" name="Freeform: Shape 3359">
                <a:extLst>
                  <a:ext uri="{FF2B5EF4-FFF2-40B4-BE49-F238E27FC236}">
                    <a16:creationId xmlns:a16="http://schemas.microsoft.com/office/drawing/2014/main" id="{4F85E84C-2E34-4556-A121-F404FA9E8BBB}"/>
                  </a:ext>
                </a:extLst>
              </p:cNvPr>
              <p:cNvSpPr/>
              <p:nvPr/>
            </p:nvSpPr>
            <p:spPr>
              <a:xfrm flipV="1">
                <a:off x="3491975"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61" name="Freeform: Shape 3360">
                <a:extLst>
                  <a:ext uri="{FF2B5EF4-FFF2-40B4-BE49-F238E27FC236}">
                    <a16:creationId xmlns:a16="http://schemas.microsoft.com/office/drawing/2014/main" id="{4E7291B8-97D8-4D12-A728-36E08B418A78}"/>
                  </a:ext>
                </a:extLst>
              </p:cNvPr>
              <p:cNvSpPr/>
              <p:nvPr/>
            </p:nvSpPr>
            <p:spPr>
              <a:xfrm flipH="1" flipV="1">
                <a:off x="3506991"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62" name="Oval 3361">
                <a:extLst>
                  <a:ext uri="{FF2B5EF4-FFF2-40B4-BE49-F238E27FC236}">
                    <a16:creationId xmlns:a16="http://schemas.microsoft.com/office/drawing/2014/main" id="{2B94C971-508D-4EEF-8C6A-19D1D071882B}"/>
                  </a:ext>
                </a:extLst>
              </p:cNvPr>
              <p:cNvSpPr/>
              <p:nvPr/>
            </p:nvSpPr>
            <p:spPr>
              <a:xfrm flipV="1">
                <a:off x="3489571"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63" name="Freeform: Shape 3362">
                <a:extLst>
                  <a:ext uri="{FF2B5EF4-FFF2-40B4-BE49-F238E27FC236}">
                    <a16:creationId xmlns:a16="http://schemas.microsoft.com/office/drawing/2014/main" id="{DAFE9D65-4A9E-4A04-AF38-7E3E3558B274}"/>
                  </a:ext>
                </a:extLst>
              </p:cNvPr>
              <p:cNvSpPr/>
              <p:nvPr/>
            </p:nvSpPr>
            <p:spPr>
              <a:xfrm flipV="1">
                <a:off x="3524020"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64" name="Freeform: Shape 3363">
                <a:extLst>
                  <a:ext uri="{FF2B5EF4-FFF2-40B4-BE49-F238E27FC236}">
                    <a16:creationId xmlns:a16="http://schemas.microsoft.com/office/drawing/2014/main" id="{C5345FE9-DF89-42D4-867F-B0693CC1E2C2}"/>
                  </a:ext>
                </a:extLst>
              </p:cNvPr>
              <p:cNvSpPr/>
              <p:nvPr/>
            </p:nvSpPr>
            <p:spPr>
              <a:xfrm flipH="1" flipV="1">
                <a:off x="3539036"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65" name="Oval 3364">
                <a:extLst>
                  <a:ext uri="{FF2B5EF4-FFF2-40B4-BE49-F238E27FC236}">
                    <a16:creationId xmlns:a16="http://schemas.microsoft.com/office/drawing/2014/main" id="{E1CE5A49-3A54-4F86-AD1C-273448F74C67}"/>
                  </a:ext>
                </a:extLst>
              </p:cNvPr>
              <p:cNvSpPr/>
              <p:nvPr/>
            </p:nvSpPr>
            <p:spPr>
              <a:xfrm flipV="1">
                <a:off x="3521616"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66" name="Freeform: Shape 3365">
                <a:extLst>
                  <a:ext uri="{FF2B5EF4-FFF2-40B4-BE49-F238E27FC236}">
                    <a16:creationId xmlns:a16="http://schemas.microsoft.com/office/drawing/2014/main" id="{9E08CEB1-07E7-443E-9F88-074F63A3DBDA}"/>
                  </a:ext>
                </a:extLst>
              </p:cNvPr>
              <p:cNvSpPr/>
              <p:nvPr/>
            </p:nvSpPr>
            <p:spPr>
              <a:xfrm flipV="1">
                <a:off x="3556065"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67" name="Freeform: Shape 3366">
                <a:extLst>
                  <a:ext uri="{FF2B5EF4-FFF2-40B4-BE49-F238E27FC236}">
                    <a16:creationId xmlns:a16="http://schemas.microsoft.com/office/drawing/2014/main" id="{0C539A0F-BB71-4A32-A919-4FBA6D0D75F0}"/>
                  </a:ext>
                </a:extLst>
              </p:cNvPr>
              <p:cNvSpPr/>
              <p:nvPr/>
            </p:nvSpPr>
            <p:spPr>
              <a:xfrm flipH="1" flipV="1">
                <a:off x="3571081"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68" name="Oval 3367">
                <a:extLst>
                  <a:ext uri="{FF2B5EF4-FFF2-40B4-BE49-F238E27FC236}">
                    <a16:creationId xmlns:a16="http://schemas.microsoft.com/office/drawing/2014/main" id="{C03BF71A-7050-4642-9FD9-772C3A7B6DC8}"/>
                  </a:ext>
                </a:extLst>
              </p:cNvPr>
              <p:cNvSpPr/>
              <p:nvPr/>
            </p:nvSpPr>
            <p:spPr>
              <a:xfrm flipV="1">
                <a:off x="3553661"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69" name="Freeform: Shape 3368">
                <a:extLst>
                  <a:ext uri="{FF2B5EF4-FFF2-40B4-BE49-F238E27FC236}">
                    <a16:creationId xmlns:a16="http://schemas.microsoft.com/office/drawing/2014/main" id="{AB3B39EF-BD14-47F9-BDD5-4FCA2883C33F}"/>
                  </a:ext>
                </a:extLst>
              </p:cNvPr>
              <p:cNvSpPr/>
              <p:nvPr/>
            </p:nvSpPr>
            <p:spPr>
              <a:xfrm flipV="1">
                <a:off x="3588110"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70" name="Freeform: Shape 3369">
                <a:extLst>
                  <a:ext uri="{FF2B5EF4-FFF2-40B4-BE49-F238E27FC236}">
                    <a16:creationId xmlns:a16="http://schemas.microsoft.com/office/drawing/2014/main" id="{323118C9-86EF-44FC-880F-BAD978C227FE}"/>
                  </a:ext>
                </a:extLst>
              </p:cNvPr>
              <p:cNvSpPr/>
              <p:nvPr/>
            </p:nvSpPr>
            <p:spPr>
              <a:xfrm flipH="1" flipV="1">
                <a:off x="3603126"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71" name="Oval 3370">
                <a:extLst>
                  <a:ext uri="{FF2B5EF4-FFF2-40B4-BE49-F238E27FC236}">
                    <a16:creationId xmlns:a16="http://schemas.microsoft.com/office/drawing/2014/main" id="{77DABE53-D0EF-4FC4-A0AB-794193D2C45E}"/>
                  </a:ext>
                </a:extLst>
              </p:cNvPr>
              <p:cNvSpPr/>
              <p:nvPr/>
            </p:nvSpPr>
            <p:spPr>
              <a:xfrm flipV="1">
                <a:off x="3585706"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72" name="Freeform: Shape 3371">
                <a:extLst>
                  <a:ext uri="{FF2B5EF4-FFF2-40B4-BE49-F238E27FC236}">
                    <a16:creationId xmlns:a16="http://schemas.microsoft.com/office/drawing/2014/main" id="{131D23A5-EB18-4DB4-AEC7-E163206DEA07}"/>
                  </a:ext>
                </a:extLst>
              </p:cNvPr>
              <p:cNvSpPr/>
              <p:nvPr/>
            </p:nvSpPr>
            <p:spPr>
              <a:xfrm flipV="1">
                <a:off x="3620154"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73" name="Freeform: Shape 3372">
                <a:extLst>
                  <a:ext uri="{FF2B5EF4-FFF2-40B4-BE49-F238E27FC236}">
                    <a16:creationId xmlns:a16="http://schemas.microsoft.com/office/drawing/2014/main" id="{D5C99512-087C-43C5-BA14-EEE688659C57}"/>
                  </a:ext>
                </a:extLst>
              </p:cNvPr>
              <p:cNvSpPr/>
              <p:nvPr/>
            </p:nvSpPr>
            <p:spPr>
              <a:xfrm flipH="1" flipV="1">
                <a:off x="3635170"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74" name="Oval 3373">
                <a:extLst>
                  <a:ext uri="{FF2B5EF4-FFF2-40B4-BE49-F238E27FC236}">
                    <a16:creationId xmlns:a16="http://schemas.microsoft.com/office/drawing/2014/main" id="{18B034FB-6E2A-47AB-8266-867753CBD9D6}"/>
                  </a:ext>
                </a:extLst>
              </p:cNvPr>
              <p:cNvSpPr/>
              <p:nvPr/>
            </p:nvSpPr>
            <p:spPr>
              <a:xfrm flipV="1">
                <a:off x="3617750"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75" name="Freeform: Shape 3374">
                <a:extLst>
                  <a:ext uri="{FF2B5EF4-FFF2-40B4-BE49-F238E27FC236}">
                    <a16:creationId xmlns:a16="http://schemas.microsoft.com/office/drawing/2014/main" id="{13A1D911-8E8B-4873-8679-EA939DA635DF}"/>
                  </a:ext>
                </a:extLst>
              </p:cNvPr>
              <p:cNvSpPr/>
              <p:nvPr/>
            </p:nvSpPr>
            <p:spPr>
              <a:xfrm flipV="1">
                <a:off x="3652199"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76" name="Freeform: Shape 3375">
                <a:extLst>
                  <a:ext uri="{FF2B5EF4-FFF2-40B4-BE49-F238E27FC236}">
                    <a16:creationId xmlns:a16="http://schemas.microsoft.com/office/drawing/2014/main" id="{DB182CE0-A5AF-4ABB-B8A6-E67779E0900C}"/>
                  </a:ext>
                </a:extLst>
              </p:cNvPr>
              <p:cNvSpPr/>
              <p:nvPr/>
            </p:nvSpPr>
            <p:spPr>
              <a:xfrm flipH="1" flipV="1">
                <a:off x="3667215"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77" name="Oval 3376">
                <a:extLst>
                  <a:ext uri="{FF2B5EF4-FFF2-40B4-BE49-F238E27FC236}">
                    <a16:creationId xmlns:a16="http://schemas.microsoft.com/office/drawing/2014/main" id="{C8A7C53B-EA40-4513-A576-F0EAB68280A5}"/>
                  </a:ext>
                </a:extLst>
              </p:cNvPr>
              <p:cNvSpPr/>
              <p:nvPr/>
            </p:nvSpPr>
            <p:spPr>
              <a:xfrm flipV="1">
                <a:off x="3649795"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78" name="Freeform: Shape 3377">
                <a:extLst>
                  <a:ext uri="{FF2B5EF4-FFF2-40B4-BE49-F238E27FC236}">
                    <a16:creationId xmlns:a16="http://schemas.microsoft.com/office/drawing/2014/main" id="{030EDF63-5AAE-42EE-A1F0-93C00B8FFCF2}"/>
                  </a:ext>
                </a:extLst>
              </p:cNvPr>
              <p:cNvSpPr/>
              <p:nvPr/>
            </p:nvSpPr>
            <p:spPr>
              <a:xfrm flipV="1">
                <a:off x="3684244"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79" name="Freeform: Shape 3378">
                <a:extLst>
                  <a:ext uri="{FF2B5EF4-FFF2-40B4-BE49-F238E27FC236}">
                    <a16:creationId xmlns:a16="http://schemas.microsoft.com/office/drawing/2014/main" id="{A5E92B00-4C7B-4F56-BC16-12145B8C3386}"/>
                  </a:ext>
                </a:extLst>
              </p:cNvPr>
              <p:cNvSpPr/>
              <p:nvPr/>
            </p:nvSpPr>
            <p:spPr>
              <a:xfrm flipH="1" flipV="1">
                <a:off x="3699260"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80" name="Oval 3379">
                <a:extLst>
                  <a:ext uri="{FF2B5EF4-FFF2-40B4-BE49-F238E27FC236}">
                    <a16:creationId xmlns:a16="http://schemas.microsoft.com/office/drawing/2014/main" id="{707FB22C-42BD-4A61-A3A8-8A547684FE22}"/>
                  </a:ext>
                </a:extLst>
              </p:cNvPr>
              <p:cNvSpPr/>
              <p:nvPr/>
            </p:nvSpPr>
            <p:spPr>
              <a:xfrm flipV="1">
                <a:off x="3681840"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sp>
          <p:nvSpPr>
            <p:cNvPr id="3294" name="Rectangle 3293">
              <a:extLst>
                <a:ext uri="{FF2B5EF4-FFF2-40B4-BE49-F238E27FC236}">
                  <a16:creationId xmlns:a16="http://schemas.microsoft.com/office/drawing/2014/main" id="{614E2C0A-6E9C-4B3F-A3F4-CB431B85A8FA}"/>
                </a:ext>
              </a:extLst>
            </p:cNvPr>
            <p:cNvSpPr/>
            <p:nvPr/>
          </p:nvSpPr>
          <p:spPr>
            <a:xfrm>
              <a:off x="3309150" y="1868637"/>
              <a:ext cx="414206" cy="153888"/>
            </a:xfrm>
            <a:prstGeom prst="rect">
              <a:avLst/>
            </a:prstGeom>
            <a:noFill/>
            <a:ln w="19050" cap="flat" cmpd="sng" algn="ctr">
              <a:noFill/>
              <a:prstDash val="solid"/>
              <a:miter lim="800000"/>
            </a:ln>
            <a:effectLst/>
          </p:spPr>
          <p:txBody>
            <a:bodyPr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FMC63</a:t>
              </a:r>
            </a:p>
          </p:txBody>
        </p:sp>
        <p:sp>
          <p:nvSpPr>
            <p:cNvPr id="3295" name="Rectangle 3294">
              <a:extLst>
                <a:ext uri="{FF2B5EF4-FFF2-40B4-BE49-F238E27FC236}">
                  <a16:creationId xmlns:a16="http://schemas.microsoft.com/office/drawing/2014/main" id="{41F29935-5968-4305-B6E9-1C1C58004FC3}"/>
                </a:ext>
              </a:extLst>
            </p:cNvPr>
            <p:cNvSpPr/>
            <p:nvPr/>
          </p:nvSpPr>
          <p:spPr>
            <a:xfrm>
              <a:off x="3555212" y="289868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CD28</a:t>
              </a:r>
            </a:p>
          </p:txBody>
        </p:sp>
        <p:sp>
          <p:nvSpPr>
            <p:cNvPr id="3296" name="Rectangle 3295">
              <a:extLst>
                <a:ext uri="{FF2B5EF4-FFF2-40B4-BE49-F238E27FC236}">
                  <a16:creationId xmlns:a16="http://schemas.microsoft.com/office/drawing/2014/main" id="{D95E3242-E75D-4F71-BFCD-7231C6EC1D58}"/>
                </a:ext>
              </a:extLst>
            </p:cNvPr>
            <p:cNvSpPr/>
            <p:nvPr/>
          </p:nvSpPr>
          <p:spPr>
            <a:xfrm>
              <a:off x="3555212" y="318443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CD3</a:t>
              </a:r>
              <a:r>
                <a:rPr kumimoji="0" lang="el-GR" sz="9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ζ</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grpSp>
      <p:sp>
        <p:nvSpPr>
          <p:cNvPr id="3381" name="Rectangle: Rounded Corners 3380">
            <a:extLst>
              <a:ext uri="{FF2B5EF4-FFF2-40B4-BE49-F238E27FC236}">
                <a16:creationId xmlns:a16="http://schemas.microsoft.com/office/drawing/2014/main" id="{6A8D161F-578C-4C39-92A9-40A5ED8CDF7F}"/>
              </a:ext>
            </a:extLst>
          </p:cNvPr>
          <p:cNvSpPr>
            <a:spLocks/>
          </p:cNvSpPr>
          <p:nvPr/>
        </p:nvSpPr>
        <p:spPr>
          <a:xfrm>
            <a:off x="4092111" y="1776888"/>
            <a:ext cx="1269184" cy="1682956"/>
          </a:xfrm>
          <a:prstGeom prst="roundRect">
            <a:avLst>
              <a:gd name="adj" fmla="val 1675"/>
            </a:avLst>
          </a:prstGeom>
          <a:solidFill>
            <a:srgbClr val="FFFFFF"/>
          </a:solidFill>
          <a:ln w="31750" cap="flat" cmpd="sng" algn="ctr">
            <a:noFill/>
            <a:prstDash val="solid"/>
            <a:miter lim="800000"/>
          </a:ln>
          <a:effectLst>
            <a:outerShdw blurRad="38100" sx="102000" sy="102000" algn="ctr" rotWithShape="0">
              <a:prstClr val="black">
                <a:alpha val="10000"/>
              </a:prstClr>
            </a:outerShdw>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600CC"/>
              </a:solidFill>
              <a:effectLst/>
              <a:highlight>
                <a:srgbClr val="6600CC"/>
              </a:highlight>
              <a:uLnTx/>
              <a:uFillTx/>
              <a:latin typeface="Aptos"/>
              <a:ea typeface="+mn-ea"/>
              <a:cs typeface="+mn-cs"/>
            </a:endParaRPr>
          </a:p>
        </p:txBody>
      </p:sp>
      <p:sp>
        <p:nvSpPr>
          <p:cNvPr id="3382" name="Rectangle: Rounded Corners 3381">
            <a:extLst>
              <a:ext uri="{FF2B5EF4-FFF2-40B4-BE49-F238E27FC236}">
                <a16:creationId xmlns:a16="http://schemas.microsoft.com/office/drawing/2014/main" id="{72BCF2CE-6754-47E8-8803-184E26BB35BA}"/>
              </a:ext>
            </a:extLst>
          </p:cNvPr>
          <p:cNvSpPr/>
          <p:nvPr/>
        </p:nvSpPr>
        <p:spPr>
          <a:xfrm>
            <a:off x="4758704" y="3136533"/>
            <a:ext cx="87972" cy="231237"/>
          </a:xfrm>
          <a:prstGeom prst="roundRect">
            <a:avLst>
              <a:gd name="adj" fmla="val 20984"/>
            </a:avLst>
          </a:prstGeom>
          <a:solidFill>
            <a:srgbClr val="19416B"/>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nvGrpSpPr>
          <p:cNvPr id="3383" name="Group 3382">
            <a:extLst>
              <a:ext uri="{FF2B5EF4-FFF2-40B4-BE49-F238E27FC236}">
                <a16:creationId xmlns:a16="http://schemas.microsoft.com/office/drawing/2014/main" id="{3E19D2CA-57DC-4AA9-97C2-1F1B13CD5026}"/>
              </a:ext>
            </a:extLst>
          </p:cNvPr>
          <p:cNvGrpSpPr/>
          <p:nvPr/>
        </p:nvGrpSpPr>
        <p:grpSpPr>
          <a:xfrm>
            <a:off x="4597289" y="2526407"/>
            <a:ext cx="445413" cy="174679"/>
            <a:chOff x="4597289" y="2526407"/>
            <a:chExt cx="445413" cy="174679"/>
          </a:xfrm>
        </p:grpSpPr>
        <p:sp>
          <p:nvSpPr>
            <p:cNvPr id="3384" name="Freeform: Shape 3383">
              <a:extLst>
                <a:ext uri="{FF2B5EF4-FFF2-40B4-BE49-F238E27FC236}">
                  <a16:creationId xmlns:a16="http://schemas.microsoft.com/office/drawing/2014/main" id="{8B5D9BDD-E2F0-43FC-9DDF-F528662D40E7}"/>
                </a:ext>
              </a:extLst>
            </p:cNvPr>
            <p:cNvSpPr/>
            <p:nvPr/>
          </p:nvSpPr>
          <p:spPr>
            <a:xfrm>
              <a:off x="4599693"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85" name="Freeform: Shape 3384">
              <a:extLst>
                <a:ext uri="{FF2B5EF4-FFF2-40B4-BE49-F238E27FC236}">
                  <a16:creationId xmlns:a16="http://schemas.microsoft.com/office/drawing/2014/main" id="{D23D6913-BA19-4B9C-BED5-1620A69B918D}"/>
                </a:ext>
              </a:extLst>
            </p:cNvPr>
            <p:cNvSpPr/>
            <p:nvPr/>
          </p:nvSpPr>
          <p:spPr>
            <a:xfrm flipH="1">
              <a:off x="4614709"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86" name="Oval 3385">
              <a:extLst>
                <a:ext uri="{FF2B5EF4-FFF2-40B4-BE49-F238E27FC236}">
                  <a16:creationId xmlns:a16="http://schemas.microsoft.com/office/drawing/2014/main" id="{481BEDB2-ADD1-498C-B7FF-87768945D8FE}"/>
                </a:ext>
              </a:extLst>
            </p:cNvPr>
            <p:cNvSpPr/>
            <p:nvPr/>
          </p:nvSpPr>
          <p:spPr>
            <a:xfrm>
              <a:off x="4597289"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87" name="Freeform: Shape 3386">
              <a:extLst>
                <a:ext uri="{FF2B5EF4-FFF2-40B4-BE49-F238E27FC236}">
                  <a16:creationId xmlns:a16="http://schemas.microsoft.com/office/drawing/2014/main" id="{44193AC8-8AE0-4537-925F-1FF3F43EF8AA}"/>
                </a:ext>
              </a:extLst>
            </p:cNvPr>
            <p:cNvSpPr/>
            <p:nvPr/>
          </p:nvSpPr>
          <p:spPr>
            <a:xfrm>
              <a:off x="4631738"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88" name="Freeform: Shape 3387">
              <a:extLst>
                <a:ext uri="{FF2B5EF4-FFF2-40B4-BE49-F238E27FC236}">
                  <a16:creationId xmlns:a16="http://schemas.microsoft.com/office/drawing/2014/main" id="{34C819E2-8901-4565-A96C-EA90A73A37DD}"/>
                </a:ext>
              </a:extLst>
            </p:cNvPr>
            <p:cNvSpPr/>
            <p:nvPr/>
          </p:nvSpPr>
          <p:spPr>
            <a:xfrm flipH="1">
              <a:off x="4646754"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89" name="Oval 3388">
              <a:extLst>
                <a:ext uri="{FF2B5EF4-FFF2-40B4-BE49-F238E27FC236}">
                  <a16:creationId xmlns:a16="http://schemas.microsoft.com/office/drawing/2014/main" id="{4796FAE9-1A78-4558-B99C-D9245CF9CA61}"/>
                </a:ext>
              </a:extLst>
            </p:cNvPr>
            <p:cNvSpPr/>
            <p:nvPr/>
          </p:nvSpPr>
          <p:spPr>
            <a:xfrm>
              <a:off x="4629334"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90" name="Freeform: Shape 3389">
              <a:extLst>
                <a:ext uri="{FF2B5EF4-FFF2-40B4-BE49-F238E27FC236}">
                  <a16:creationId xmlns:a16="http://schemas.microsoft.com/office/drawing/2014/main" id="{414CBEF3-7EC8-4C35-9C55-02D3D012EF76}"/>
                </a:ext>
              </a:extLst>
            </p:cNvPr>
            <p:cNvSpPr/>
            <p:nvPr/>
          </p:nvSpPr>
          <p:spPr>
            <a:xfrm>
              <a:off x="4663783"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91" name="Freeform: Shape 3390">
              <a:extLst>
                <a:ext uri="{FF2B5EF4-FFF2-40B4-BE49-F238E27FC236}">
                  <a16:creationId xmlns:a16="http://schemas.microsoft.com/office/drawing/2014/main" id="{5B14B76F-6B82-44AC-A00B-9CF44C2CD3D1}"/>
                </a:ext>
              </a:extLst>
            </p:cNvPr>
            <p:cNvSpPr/>
            <p:nvPr/>
          </p:nvSpPr>
          <p:spPr>
            <a:xfrm flipH="1">
              <a:off x="4678799"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92" name="Oval 3391">
              <a:extLst>
                <a:ext uri="{FF2B5EF4-FFF2-40B4-BE49-F238E27FC236}">
                  <a16:creationId xmlns:a16="http://schemas.microsoft.com/office/drawing/2014/main" id="{CB792A12-EFA3-4E51-BC6A-B6A2B121DB80}"/>
                </a:ext>
              </a:extLst>
            </p:cNvPr>
            <p:cNvSpPr/>
            <p:nvPr/>
          </p:nvSpPr>
          <p:spPr>
            <a:xfrm>
              <a:off x="4661379"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93" name="Freeform: Shape 3392">
              <a:extLst>
                <a:ext uri="{FF2B5EF4-FFF2-40B4-BE49-F238E27FC236}">
                  <a16:creationId xmlns:a16="http://schemas.microsoft.com/office/drawing/2014/main" id="{C95A25EF-1999-4294-B8AB-B767252AF544}"/>
                </a:ext>
              </a:extLst>
            </p:cNvPr>
            <p:cNvSpPr/>
            <p:nvPr/>
          </p:nvSpPr>
          <p:spPr>
            <a:xfrm>
              <a:off x="4695828"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94" name="Freeform: Shape 3393">
              <a:extLst>
                <a:ext uri="{FF2B5EF4-FFF2-40B4-BE49-F238E27FC236}">
                  <a16:creationId xmlns:a16="http://schemas.microsoft.com/office/drawing/2014/main" id="{6A8BE77F-E510-4B50-BAFE-43506BA5FA72}"/>
                </a:ext>
              </a:extLst>
            </p:cNvPr>
            <p:cNvSpPr/>
            <p:nvPr/>
          </p:nvSpPr>
          <p:spPr>
            <a:xfrm flipH="1">
              <a:off x="4710844"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95" name="Oval 3394">
              <a:extLst>
                <a:ext uri="{FF2B5EF4-FFF2-40B4-BE49-F238E27FC236}">
                  <a16:creationId xmlns:a16="http://schemas.microsoft.com/office/drawing/2014/main" id="{B320D1EE-0839-4271-9B79-FAD1ADF5591F}"/>
                </a:ext>
              </a:extLst>
            </p:cNvPr>
            <p:cNvSpPr/>
            <p:nvPr/>
          </p:nvSpPr>
          <p:spPr>
            <a:xfrm>
              <a:off x="4693424"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96" name="Freeform: Shape 3395">
              <a:extLst>
                <a:ext uri="{FF2B5EF4-FFF2-40B4-BE49-F238E27FC236}">
                  <a16:creationId xmlns:a16="http://schemas.microsoft.com/office/drawing/2014/main" id="{989C037E-4EAE-42D6-A69E-F8831560F2C4}"/>
                </a:ext>
              </a:extLst>
            </p:cNvPr>
            <p:cNvSpPr/>
            <p:nvPr/>
          </p:nvSpPr>
          <p:spPr>
            <a:xfrm>
              <a:off x="472787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97" name="Freeform: Shape 3396">
              <a:extLst>
                <a:ext uri="{FF2B5EF4-FFF2-40B4-BE49-F238E27FC236}">
                  <a16:creationId xmlns:a16="http://schemas.microsoft.com/office/drawing/2014/main" id="{D193FC96-9D26-4347-B045-7CCB488BEBD0}"/>
                </a:ext>
              </a:extLst>
            </p:cNvPr>
            <p:cNvSpPr/>
            <p:nvPr/>
          </p:nvSpPr>
          <p:spPr>
            <a:xfrm flipH="1">
              <a:off x="474288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98" name="Oval 3397">
              <a:extLst>
                <a:ext uri="{FF2B5EF4-FFF2-40B4-BE49-F238E27FC236}">
                  <a16:creationId xmlns:a16="http://schemas.microsoft.com/office/drawing/2014/main" id="{FE806DFD-024A-41AA-B7CC-4A0282125255}"/>
                </a:ext>
              </a:extLst>
            </p:cNvPr>
            <p:cNvSpPr/>
            <p:nvPr/>
          </p:nvSpPr>
          <p:spPr>
            <a:xfrm>
              <a:off x="472546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399" name="Freeform: Shape 3398">
              <a:extLst>
                <a:ext uri="{FF2B5EF4-FFF2-40B4-BE49-F238E27FC236}">
                  <a16:creationId xmlns:a16="http://schemas.microsoft.com/office/drawing/2014/main" id="{A84A9363-B58A-454B-94D1-ECC567EDD2C8}"/>
                </a:ext>
              </a:extLst>
            </p:cNvPr>
            <p:cNvSpPr/>
            <p:nvPr/>
          </p:nvSpPr>
          <p:spPr>
            <a:xfrm>
              <a:off x="4759917"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00" name="Freeform: Shape 3399">
              <a:extLst>
                <a:ext uri="{FF2B5EF4-FFF2-40B4-BE49-F238E27FC236}">
                  <a16:creationId xmlns:a16="http://schemas.microsoft.com/office/drawing/2014/main" id="{A21C6113-9E6A-4E25-9DC5-EC6A1379927A}"/>
                </a:ext>
              </a:extLst>
            </p:cNvPr>
            <p:cNvSpPr/>
            <p:nvPr/>
          </p:nvSpPr>
          <p:spPr>
            <a:xfrm flipH="1">
              <a:off x="4774933"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01" name="Oval 3400">
              <a:extLst>
                <a:ext uri="{FF2B5EF4-FFF2-40B4-BE49-F238E27FC236}">
                  <a16:creationId xmlns:a16="http://schemas.microsoft.com/office/drawing/2014/main" id="{C8579067-118E-4DFE-B9CA-64EC5005AFF1}"/>
                </a:ext>
              </a:extLst>
            </p:cNvPr>
            <p:cNvSpPr/>
            <p:nvPr/>
          </p:nvSpPr>
          <p:spPr>
            <a:xfrm>
              <a:off x="4757513"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02" name="Freeform: Shape 3401">
              <a:extLst>
                <a:ext uri="{FF2B5EF4-FFF2-40B4-BE49-F238E27FC236}">
                  <a16:creationId xmlns:a16="http://schemas.microsoft.com/office/drawing/2014/main" id="{058010B6-8059-48B0-B2D6-D1DDE0A6708A}"/>
                </a:ext>
              </a:extLst>
            </p:cNvPr>
            <p:cNvSpPr/>
            <p:nvPr/>
          </p:nvSpPr>
          <p:spPr>
            <a:xfrm>
              <a:off x="479196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03" name="Freeform: Shape 3402">
              <a:extLst>
                <a:ext uri="{FF2B5EF4-FFF2-40B4-BE49-F238E27FC236}">
                  <a16:creationId xmlns:a16="http://schemas.microsoft.com/office/drawing/2014/main" id="{9E220909-F321-409C-A70D-C92B60156F91}"/>
                </a:ext>
              </a:extLst>
            </p:cNvPr>
            <p:cNvSpPr/>
            <p:nvPr/>
          </p:nvSpPr>
          <p:spPr>
            <a:xfrm flipH="1">
              <a:off x="480697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04" name="Oval 3403">
              <a:extLst>
                <a:ext uri="{FF2B5EF4-FFF2-40B4-BE49-F238E27FC236}">
                  <a16:creationId xmlns:a16="http://schemas.microsoft.com/office/drawing/2014/main" id="{85FEA7F0-9309-49DA-9F72-C96DCECC4F0C}"/>
                </a:ext>
              </a:extLst>
            </p:cNvPr>
            <p:cNvSpPr/>
            <p:nvPr/>
          </p:nvSpPr>
          <p:spPr>
            <a:xfrm>
              <a:off x="478955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05" name="Freeform: Shape 3404">
              <a:extLst>
                <a:ext uri="{FF2B5EF4-FFF2-40B4-BE49-F238E27FC236}">
                  <a16:creationId xmlns:a16="http://schemas.microsoft.com/office/drawing/2014/main" id="{0A7AEADA-1997-4BBE-B229-28D113B7EB3E}"/>
                </a:ext>
              </a:extLst>
            </p:cNvPr>
            <p:cNvSpPr/>
            <p:nvPr/>
          </p:nvSpPr>
          <p:spPr>
            <a:xfrm>
              <a:off x="4824007"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06" name="Freeform: Shape 3405">
              <a:extLst>
                <a:ext uri="{FF2B5EF4-FFF2-40B4-BE49-F238E27FC236}">
                  <a16:creationId xmlns:a16="http://schemas.microsoft.com/office/drawing/2014/main" id="{000865F3-91E0-4DB4-BEC6-3001EA02A836}"/>
                </a:ext>
              </a:extLst>
            </p:cNvPr>
            <p:cNvSpPr/>
            <p:nvPr/>
          </p:nvSpPr>
          <p:spPr>
            <a:xfrm flipH="1">
              <a:off x="4839023"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07" name="Oval 3406">
              <a:extLst>
                <a:ext uri="{FF2B5EF4-FFF2-40B4-BE49-F238E27FC236}">
                  <a16:creationId xmlns:a16="http://schemas.microsoft.com/office/drawing/2014/main" id="{18F79767-2CDB-4E05-BB6A-C3D560C6E35B}"/>
                </a:ext>
              </a:extLst>
            </p:cNvPr>
            <p:cNvSpPr/>
            <p:nvPr/>
          </p:nvSpPr>
          <p:spPr>
            <a:xfrm>
              <a:off x="4821603"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08" name="Freeform: Shape 3407">
              <a:extLst>
                <a:ext uri="{FF2B5EF4-FFF2-40B4-BE49-F238E27FC236}">
                  <a16:creationId xmlns:a16="http://schemas.microsoft.com/office/drawing/2014/main" id="{BB7CE3D4-13DC-4623-94CA-5592570D86B2}"/>
                </a:ext>
              </a:extLst>
            </p:cNvPr>
            <p:cNvSpPr/>
            <p:nvPr/>
          </p:nvSpPr>
          <p:spPr>
            <a:xfrm>
              <a:off x="485605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09" name="Freeform: Shape 3408">
              <a:extLst>
                <a:ext uri="{FF2B5EF4-FFF2-40B4-BE49-F238E27FC236}">
                  <a16:creationId xmlns:a16="http://schemas.microsoft.com/office/drawing/2014/main" id="{450E0CA6-E237-4EB3-B201-AA4EC05CA9FE}"/>
                </a:ext>
              </a:extLst>
            </p:cNvPr>
            <p:cNvSpPr/>
            <p:nvPr/>
          </p:nvSpPr>
          <p:spPr>
            <a:xfrm flipH="1">
              <a:off x="487106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10" name="Oval 3409">
              <a:extLst>
                <a:ext uri="{FF2B5EF4-FFF2-40B4-BE49-F238E27FC236}">
                  <a16:creationId xmlns:a16="http://schemas.microsoft.com/office/drawing/2014/main" id="{06A22AC1-73DB-4A38-9069-F0E1A821A3A6}"/>
                </a:ext>
              </a:extLst>
            </p:cNvPr>
            <p:cNvSpPr/>
            <p:nvPr/>
          </p:nvSpPr>
          <p:spPr>
            <a:xfrm>
              <a:off x="485364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11" name="Freeform: Shape 3410">
              <a:extLst>
                <a:ext uri="{FF2B5EF4-FFF2-40B4-BE49-F238E27FC236}">
                  <a16:creationId xmlns:a16="http://schemas.microsoft.com/office/drawing/2014/main" id="{93E5C902-E0DF-461F-876F-B50707341021}"/>
                </a:ext>
              </a:extLst>
            </p:cNvPr>
            <p:cNvSpPr/>
            <p:nvPr/>
          </p:nvSpPr>
          <p:spPr>
            <a:xfrm>
              <a:off x="4888097"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12" name="Freeform: Shape 3411">
              <a:extLst>
                <a:ext uri="{FF2B5EF4-FFF2-40B4-BE49-F238E27FC236}">
                  <a16:creationId xmlns:a16="http://schemas.microsoft.com/office/drawing/2014/main" id="{439AB951-893D-4BA7-A29C-86C15578E729}"/>
                </a:ext>
              </a:extLst>
            </p:cNvPr>
            <p:cNvSpPr/>
            <p:nvPr/>
          </p:nvSpPr>
          <p:spPr>
            <a:xfrm flipH="1">
              <a:off x="4903113"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13" name="Oval 3412">
              <a:extLst>
                <a:ext uri="{FF2B5EF4-FFF2-40B4-BE49-F238E27FC236}">
                  <a16:creationId xmlns:a16="http://schemas.microsoft.com/office/drawing/2014/main" id="{B41BB0D0-A3E5-42A7-B082-FBF13E0EF80D}"/>
                </a:ext>
              </a:extLst>
            </p:cNvPr>
            <p:cNvSpPr/>
            <p:nvPr/>
          </p:nvSpPr>
          <p:spPr>
            <a:xfrm>
              <a:off x="4885693"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14" name="Freeform: Shape 3413">
              <a:extLst>
                <a:ext uri="{FF2B5EF4-FFF2-40B4-BE49-F238E27FC236}">
                  <a16:creationId xmlns:a16="http://schemas.microsoft.com/office/drawing/2014/main" id="{95892FE2-057F-438C-8384-99CE0B666DEF}"/>
                </a:ext>
              </a:extLst>
            </p:cNvPr>
            <p:cNvSpPr/>
            <p:nvPr/>
          </p:nvSpPr>
          <p:spPr>
            <a:xfrm>
              <a:off x="492014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15" name="Freeform: Shape 3414">
              <a:extLst>
                <a:ext uri="{FF2B5EF4-FFF2-40B4-BE49-F238E27FC236}">
                  <a16:creationId xmlns:a16="http://schemas.microsoft.com/office/drawing/2014/main" id="{51EDF1DB-C4C5-4E2C-BC15-98E8EEA9BD17}"/>
                </a:ext>
              </a:extLst>
            </p:cNvPr>
            <p:cNvSpPr/>
            <p:nvPr/>
          </p:nvSpPr>
          <p:spPr>
            <a:xfrm flipH="1">
              <a:off x="493515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16" name="Oval 3415">
              <a:extLst>
                <a:ext uri="{FF2B5EF4-FFF2-40B4-BE49-F238E27FC236}">
                  <a16:creationId xmlns:a16="http://schemas.microsoft.com/office/drawing/2014/main" id="{7DE1E373-1634-448B-ADAB-3A3B045EC278}"/>
                </a:ext>
              </a:extLst>
            </p:cNvPr>
            <p:cNvSpPr/>
            <p:nvPr/>
          </p:nvSpPr>
          <p:spPr>
            <a:xfrm>
              <a:off x="491773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17" name="Freeform: Shape 3416">
              <a:extLst>
                <a:ext uri="{FF2B5EF4-FFF2-40B4-BE49-F238E27FC236}">
                  <a16:creationId xmlns:a16="http://schemas.microsoft.com/office/drawing/2014/main" id="{C2CB19B2-52CA-4E08-BBF9-B695E3F0E843}"/>
                </a:ext>
              </a:extLst>
            </p:cNvPr>
            <p:cNvSpPr/>
            <p:nvPr/>
          </p:nvSpPr>
          <p:spPr>
            <a:xfrm>
              <a:off x="4952186"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18" name="Freeform: Shape 3417">
              <a:extLst>
                <a:ext uri="{FF2B5EF4-FFF2-40B4-BE49-F238E27FC236}">
                  <a16:creationId xmlns:a16="http://schemas.microsoft.com/office/drawing/2014/main" id="{0AD84491-D2CD-438B-B1AF-1E5D475AB828}"/>
                </a:ext>
              </a:extLst>
            </p:cNvPr>
            <p:cNvSpPr/>
            <p:nvPr/>
          </p:nvSpPr>
          <p:spPr>
            <a:xfrm flipH="1">
              <a:off x="4967202"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19" name="Oval 3418">
              <a:extLst>
                <a:ext uri="{FF2B5EF4-FFF2-40B4-BE49-F238E27FC236}">
                  <a16:creationId xmlns:a16="http://schemas.microsoft.com/office/drawing/2014/main" id="{B08442B1-344D-4449-88C1-748289758166}"/>
                </a:ext>
              </a:extLst>
            </p:cNvPr>
            <p:cNvSpPr/>
            <p:nvPr/>
          </p:nvSpPr>
          <p:spPr>
            <a:xfrm>
              <a:off x="4949782"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20" name="Freeform: Shape 3419">
              <a:extLst>
                <a:ext uri="{FF2B5EF4-FFF2-40B4-BE49-F238E27FC236}">
                  <a16:creationId xmlns:a16="http://schemas.microsoft.com/office/drawing/2014/main" id="{7306B36A-D3C3-43CF-BC1E-3D8FADCFF485}"/>
                </a:ext>
              </a:extLst>
            </p:cNvPr>
            <p:cNvSpPr/>
            <p:nvPr/>
          </p:nvSpPr>
          <p:spPr>
            <a:xfrm>
              <a:off x="4984231"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21" name="Freeform: Shape 3420">
              <a:extLst>
                <a:ext uri="{FF2B5EF4-FFF2-40B4-BE49-F238E27FC236}">
                  <a16:creationId xmlns:a16="http://schemas.microsoft.com/office/drawing/2014/main" id="{069F3F5D-4D7E-4883-A1F5-975119F5D710}"/>
                </a:ext>
              </a:extLst>
            </p:cNvPr>
            <p:cNvSpPr/>
            <p:nvPr/>
          </p:nvSpPr>
          <p:spPr>
            <a:xfrm flipH="1">
              <a:off x="4999247"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22" name="Oval 3421">
              <a:extLst>
                <a:ext uri="{FF2B5EF4-FFF2-40B4-BE49-F238E27FC236}">
                  <a16:creationId xmlns:a16="http://schemas.microsoft.com/office/drawing/2014/main" id="{0A85B96C-5A38-43D9-99CF-24AB8568F4CA}"/>
                </a:ext>
              </a:extLst>
            </p:cNvPr>
            <p:cNvSpPr/>
            <p:nvPr/>
          </p:nvSpPr>
          <p:spPr>
            <a:xfrm>
              <a:off x="4981827"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23" name="Freeform: Shape 3422">
              <a:extLst>
                <a:ext uri="{FF2B5EF4-FFF2-40B4-BE49-F238E27FC236}">
                  <a16:creationId xmlns:a16="http://schemas.microsoft.com/office/drawing/2014/main" id="{9C7465EB-F0F4-45DE-9FAD-67B4C750D953}"/>
                </a:ext>
              </a:extLst>
            </p:cNvPr>
            <p:cNvSpPr/>
            <p:nvPr/>
          </p:nvSpPr>
          <p:spPr>
            <a:xfrm>
              <a:off x="5016276"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24" name="Freeform: Shape 3423">
              <a:extLst>
                <a:ext uri="{FF2B5EF4-FFF2-40B4-BE49-F238E27FC236}">
                  <a16:creationId xmlns:a16="http://schemas.microsoft.com/office/drawing/2014/main" id="{2D55B684-57E3-4E04-A226-2D18ECAAD990}"/>
                </a:ext>
              </a:extLst>
            </p:cNvPr>
            <p:cNvSpPr/>
            <p:nvPr/>
          </p:nvSpPr>
          <p:spPr>
            <a:xfrm flipH="1">
              <a:off x="5031292"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25" name="Oval 3424">
              <a:extLst>
                <a:ext uri="{FF2B5EF4-FFF2-40B4-BE49-F238E27FC236}">
                  <a16:creationId xmlns:a16="http://schemas.microsoft.com/office/drawing/2014/main" id="{1FD34A0F-ED77-4B50-9642-77242ACA5630}"/>
                </a:ext>
              </a:extLst>
            </p:cNvPr>
            <p:cNvSpPr/>
            <p:nvPr/>
          </p:nvSpPr>
          <p:spPr>
            <a:xfrm>
              <a:off x="5013872"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26" name="Freeform: Shape 3425">
              <a:extLst>
                <a:ext uri="{FF2B5EF4-FFF2-40B4-BE49-F238E27FC236}">
                  <a16:creationId xmlns:a16="http://schemas.microsoft.com/office/drawing/2014/main" id="{371B4B66-6F44-4D1D-9ACF-B6AF72F1F5ED}"/>
                </a:ext>
              </a:extLst>
            </p:cNvPr>
            <p:cNvSpPr/>
            <p:nvPr/>
          </p:nvSpPr>
          <p:spPr>
            <a:xfrm flipV="1">
              <a:off x="4599693"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27" name="Freeform: Shape 3426">
              <a:extLst>
                <a:ext uri="{FF2B5EF4-FFF2-40B4-BE49-F238E27FC236}">
                  <a16:creationId xmlns:a16="http://schemas.microsoft.com/office/drawing/2014/main" id="{1CC7E749-CECE-42FA-B7EE-2BD54A3944E2}"/>
                </a:ext>
              </a:extLst>
            </p:cNvPr>
            <p:cNvSpPr/>
            <p:nvPr/>
          </p:nvSpPr>
          <p:spPr>
            <a:xfrm flipH="1" flipV="1">
              <a:off x="4614709"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28" name="Oval 3427">
              <a:extLst>
                <a:ext uri="{FF2B5EF4-FFF2-40B4-BE49-F238E27FC236}">
                  <a16:creationId xmlns:a16="http://schemas.microsoft.com/office/drawing/2014/main" id="{F661A83E-3A35-492D-8589-9F70CEB2973B}"/>
                </a:ext>
              </a:extLst>
            </p:cNvPr>
            <p:cNvSpPr/>
            <p:nvPr/>
          </p:nvSpPr>
          <p:spPr>
            <a:xfrm flipV="1">
              <a:off x="4597289"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29" name="Freeform: Shape 3428">
              <a:extLst>
                <a:ext uri="{FF2B5EF4-FFF2-40B4-BE49-F238E27FC236}">
                  <a16:creationId xmlns:a16="http://schemas.microsoft.com/office/drawing/2014/main" id="{649EBAFA-0706-4F66-AE01-5CB4799EE760}"/>
                </a:ext>
              </a:extLst>
            </p:cNvPr>
            <p:cNvSpPr/>
            <p:nvPr/>
          </p:nvSpPr>
          <p:spPr>
            <a:xfrm flipV="1">
              <a:off x="4631738"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30" name="Freeform: Shape 3429">
              <a:extLst>
                <a:ext uri="{FF2B5EF4-FFF2-40B4-BE49-F238E27FC236}">
                  <a16:creationId xmlns:a16="http://schemas.microsoft.com/office/drawing/2014/main" id="{0AED0A7C-C030-4CA5-A776-940347A71E4E}"/>
                </a:ext>
              </a:extLst>
            </p:cNvPr>
            <p:cNvSpPr/>
            <p:nvPr/>
          </p:nvSpPr>
          <p:spPr>
            <a:xfrm flipH="1" flipV="1">
              <a:off x="4646754"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31" name="Oval 3430">
              <a:extLst>
                <a:ext uri="{FF2B5EF4-FFF2-40B4-BE49-F238E27FC236}">
                  <a16:creationId xmlns:a16="http://schemas.microsoft.com/office/drawing/2014/main" id="{7FEB5D17-E320-4773-A2EC-FC64F9387ACD}"/>
                </a:ext>
              </a:extLst>
            </p:cNvPr>
            <p:cNvSpPr/>
            <p:nvPr/>
          </p:nvSpPr>
          <p:spPr>
            <a:xfrm flipV="1">
              <a:off x="4629334"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32" name="Freeform: Shape 3431">
              <a:extLst>
                <a:ext uri="{FF2B5EF4-FFF2-40B4-BE49-F238E27FC236}">
                  <a16:creationId xmlns:a16="http://schemas.microsoft.com/office/drawing/2014/main" id="{74FC68C7-2F87-4FE7-A387-035A056375CF}"/>
                </a:ext>
              </a:extLst>
            </p:cNvPr>
            <p:cNvSpPr/>
            <p:nvPr/>
          </p:nvSpPr>
          <p:spPr>
            <a:xfrm flipV="1">
              <a:off x="4663783"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33" name="Freeform: Shape 3432">
              <a:extLst>
                <a:ext uri="{FF2B5EF4-FFF2-40B4-BE49-F238E27FC236}">
                  <a16:creationId xmlns:a16="http://schemas.microsoft.com/office/drawing/2014/main" id="{A088D9E3-E9CA-4DA4-8AA1-DA50FCF0DFA5}"/>
                </a:ext>
              </a:extLst>
            </p:cNvPr>
            <p:cNvSpPr/>
            <p:nvPr/>
          </p:nvSpPr>
          <p:spPr>
            <a:xfrm flipH="1" flipV="1">
              <a:off x="4678799"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34" name="Oval 3433">
              <a:extLst>
                <a:ext uri="{FF2B5EF4-FFF2-40B4-BE49-F238E27FC236}">
                  <a16:creationId xmlns:a16="http://schemas.microsoft.com/office/drawing/2014/main" id="{1543EB4E-310E-4573-926D-BD19AA66933D}"/>
                </a:ext>
              </a:extLst>
            </p:cNvPr>
            <p:cNvSpPr/>
            <p:nvPr/>
          </p:nvSpPr>
          <p:spPr>
            <a:xfrm flipV="1">
              <a:off x="4661379"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35" name="Freeform: Shape 3434">
              <a:extLst>
                <a:ext uri="{FF2B5EF4-FFF2-40B4-BE49-F238E27FC236}">
                  <a16:creationId xmlns:a16="http://schemas.microsoft.com/office/drawing/2014/main" id="{E66270DA-3501-481D-AA11-BB68E8C9623B}"/>
                </a:ext>
              </a:extLst>
            </p:cNvPr>
            <p:cNvSpPr/>
            <p:nvPr/>
          </p:nvSpPr>
          <p:spPr>
            <a:xfrm flipV="1">
              <a:off x="4695828"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36" name="Freeform: Shape 3435">
              <a:extLst>
                <a:ext uri="{FF2B5EF4-FFF2-40B4-BE49-F238E27FC236}">
                  <a16:creationId xmlns:a16="http://schemas.microsoft.com/office/drawing/2014/main" id="{48980E89-8BDC-4DB3-8E7E-6CEA75C9CF1C}"/>
                </a:ext>
              </a:extLst>
            </p:cNvPr>
            <p:cNvSpPr/>
            <p:nvPr/>
          </p:nvSpPr>
          <p:spPr>
            <a:xfrm flipH="1" flipV="1">
              <a:off x="4710844"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37" name="Oval 3436">
              <a:extLst>
                <a:ext uri="{FF2B5EF4-FFF2-40B4-BE49-F238E27FC236}">
                  <a16:creationId xmlns:a16="http://schemas.microsoft.com/office/drawing/2014/main" id="{BF21E421-DB6F-48F3-986F-A0CE0B69E667}"/>
                </a:ext>
              </a:extLst>
            </p:cNvPr>
            <p:cNvSpPr/>
            <p:nvPr/>
          </p:nvSpPr>
          <p:spPr>
            <a:xfrm flipV="1">
              <a:off x="4693424"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38" name="Freeform: Shape 3437">
              <a:extLst>
                <a:ext uri="{FF2B5EF4-FFF2-40B4-BE49-F238E27FC236}">
                  <a16:creationId xmlns:a16="http://schemas.microsoft.com/office/drawing/2014/main" id="{327E601A-F0FC-4D49-A9D9-E0F90EF9F8EB}"/>
                </a:ext>
              </a:extLst>
            </p:cNvPr>
            <p:cNvSpPr/>
            <p:nvPr/>
          </p:nvSpPr>
          <p:spPr>
            <a:xfrm flipV="1">
              <a:off x="472787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39" name="Freeform: Shape 3438">
              <a:extLst>
                <a:ext uri="{FF2B5EF4-FFF2-40B4-BE49-F238E27FC236}">
                  <a16:creationId xmlns:a16="http://schemas.microsoft.com/office/drawing/2014/main" id="{42E0C7E7-CF9B-42B7-B25A-62C463A47C14}"/>
                </a:ext>
              </a:extLst>
            </p:cNvPr>
            <p:cNvSpPr/>
            <p:nvPr/>
          </p:nvSpPr>
          <p:spPr>
            <a:xfrm flipH="1" flipV="1">
              <a:off x="474288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40" name="Oval 3439">
              <a:extLst>
                <a:ext uri="{FF2B5EF4-FFF2-40B4-BE49-F238E27FC236}">
                  <a16:creationId xmlns:a16="http://schemas.microsoft.com/office/drawing/2014/main" id="{EFE938D7-5583-4038-A6A5-B82530F5F905}"/>
                </a:ext>
              </a:extLst>
            </p:cNvPr>
            <p:cNvSpPr/>
            <p:nvPr/>
          </p:nvSpPr>
          <p:spPr>
            <a:xfrm flipV="1">
              <a:off x="472546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41" name="Freeform: Shape 3440">
              <a:extLst>
                <a:ext uri="{FF2B5EF4-FFF2-40B4-BE49-F238E27FC236}">
                  <a16:creationId xmlns:a16="http://schemas.microsoft.com/office/drawing/2014/main" id="{C5243068-8800-4809-AD9C-CB326BD3B108}"/>
                </a:ext>
              </a:extLst>
            </p:cNvPr>
            <p:cNvSpPr/>
            <p:nvPr/>
          </p:nvSpPr>
          <p:spPr>
            <a:xfrm flipV="1">
              <a:off x="4759917"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42" name="Freeform: Shape 3441">
              <a:extLst>
                <a:ext uri="{FF2B5EF4-FFF2-40B4-BE49-F238E27FC236}">
                  <a16:creationId xmlns:a16="http://schemas.microsoft.com/office/drawing/2014/main" id="{D97A7FE3-A26B-476E-865C-05FEAE957CA9}"/>
                </a:ext>
              </a:extLst>
            </p:cNvPr>
            <p:cNvSpPr/>
            <p:nvPr/>
          </p:nvSpPr>
          <p:spPr>
            <a:xfrm flipH="1" flipV="1">
              <a:off x="4774933"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43" name="Oval 3442">
              <a:extLst>
                <a:ext uri="{FF2B5EF4-FFF2-40B4-BE49-F238E27FC236}">
                  <a16:creationId xmlns:a16="http://schemas.microsoft.com/office/drawing/2014/main" id="{C3E8E01A-8B53-45E8-BF79-0DDF6B70604F}"/>
                </a:ext>
              </a:extLst>
            </p:cNvPr>
            <p:cNvSpPr/>
            <p:nvPr/>
          </p:nvSpPr>
          <p:spPr>
            <a:xfrm flipV="1">
              <a:off x="4757513"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44" name="Freeform: Shape 3443">
              <a:extLst>
                <a:ext uri="{FF2B5EF4-FFF2-40B4-BE49-F238E27FC236}">
                  <a16:creationId xmlns:a16="http://schemas.microsoft.com/office/drawing/2014/main" id="{ADADF517-AB7E-43B4-8C76-B433DADF8A27}"/>
                </a:ext>
              </a:extLst>
            </p:cNvPr>
            <p:cNvSpPr/>
            <p:nvPr/>
          </p:nvSpPr>
          <p:spPr>
            <a:xfrm flipV="1">
              <a:off x="479196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45" name="Freeform: Shape 3444">
              <a:extLst>
                <a:ext uri="{FF2B5EF4-FFF2-40B4-BE49-F238E27FC236}">
                  <a16:creationId xmlns:a16="http://schemas.microsoft.com/office/drawing/2014/main" id="{A6EBB4A2-BDDE-4ABA-BB5B-24D466959F33}"/>
                </a:ext>
              </a:extLst>
            </p:cNvPr>
            <p:cNvSpPr/>
            <p:nvPr/>
          </p:nvSpPr>
          <p:spPr>
            <a:xfrm flipH="1" flipV="1">
              <a:off x="480697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46" name="Oval 3445">
              <a:extLst>
                <a:ext uri="{FF2B5EF4-FFF2-40B4-BE49-F238E27FC236}">
                  <a16:creationId xmlns:a16="http://schemas.microsoft.com/office/drawing/2014/main" id="{6B327F0B-C232-4ECE-BBCB-99851CD08ED6}"/>
                </a:ext>
              </a:extLst>
            </p:cNvPr>
            <p:cNvSpPr/>
            <p:nvPr/>
          </p:nvSpPr>
          <p:spPr>
            <a:xfrm flipV="1">
              <a:off x="478955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47" name="Freeform: Shape 3446">
              <a:extLst>
                <a:ext uri="{FF2B5EF4-FFF2-40B4-BE49-F238E27FC236}">
                  <a16:creationId xmlns:a16="http://schemas.microsoft.com/office/drawing/2014/main" id="{6C9F48D9-CE64-42F1-958F-A1C0CE05980E}"/>
                </a:ext>
              </a:extLst>
            </p:cNvPr>
            <p:cNvSpPr/>
            <p:nvPr/>
          </p:nvSpPr>
          <p:spPr>
            <a:xfrm flipV="1">
              <a:off x="4824007"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48" name="Freeform: Shape 3447">
              <a:extLst>
                <a:ext uri="{FF2B5EF4-FFF2-40B4-BE49-F238E27FC236}">
                  <a16:creationId xmlns:a16="http://schemas.microsoft.com/office/drawing/2014/main" id="{B921F746-3EBC-494B-A02B-7C680A4E0095}"/>
                </a:ext>
              </a:extLst>
            </p:cNvPr>
            <p:cNvSpPr/>
            <p:nvPr/>
          </p:nvSpPr>
          <p:spPr>
            <a:xfrm flipH="1" flipV="1">
              <a:off x="4839023"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49" name="Oval 3448">
              <a:extLst>
                <a:ext uri="{FF2B5EF4-FFF2-40B4-BE49-F238E27FC236}">
                  <a16:creationId xmlns:a16="http://schemas.microsoft.com/office/drawing/2014/main" id="{6354A812-91C6-4B2E-8FB2-A7795708EB38}"/>
                </a:ext>
              </a:extLst>
            </p:cNvPr>
            <p:cNvSpPr/>
            <p:nvPr/>
          </p:nvSpPr>
          <p:spPr>
            <a:xfrm flipV="1">
              <a:off x="4821603"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50" name="Freeform: Shape 3449">
              <a:extLst>
                <a:ext uri="{FF2B5EF4-FFF2-40B4-BE49-F238E27FC236}">
                  <a16:creationId xmlns:a16="http://schemas.microsoft.com/office/drawing/2014/main" id="{F61A4C7D-44D6-462F-BF51-CDA2E0E1055E}"/>
                </a:ext>
              </a:extLst>
            </p:cNvPr>
            <p:cNvSpPr/>
            <p:nvPr/>
          </p:nvSpPr>
          <p:spPr>
            <a:xfrm flipV="1">
              <a:off x="485605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51" name="Freeform: Shape 3450">
              <a:extLst>
                <a:ext uri="{FF2B5EF4-FFF2-40B4-BE49-F238E27FC236}">
                  <a16:creationId xmlns:a16="http://schemas.microsoft.com/office/drawing/2014/main" id="{4D2B88F1-FF4A-4F04-97E0-5FCD332AB959}"/>
                </a:ext>
              </a:extLst>
            </p:cNvPr>
            <p:cNvSpPr/>
            <p:nvPr/>
          </p:nvSpPr>
          <p:spPr>
            <a:xfrm flipH="1" flipV="1">
              <a:off x="487106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52" name="Oval 3451">
              <a:extLst>
                <a:ext uri="{FF2B5EF4-FFF2-40B4-BE49-F238E27FC236}">
                  <a16:creationId xmlns:a16="http://schemas.microsoft.com/office/drawing/2014/main" id="{B2422587-E8C7-41A6-9B86-8C15D1E0DE98}"/>
                </a:ext>
              </a:extLst>
            </p:cNvPr>
            <p:cNvSpPr/>
            <p:nvPr/>
          </p:nvSpPr>
          <p:spPr>
            <a:xfrm flipV="1">
              <a:off x="485364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53" name="Freeform: Shape 3452">
              <a:extLst>
                <a:ext uri="{FF2B5EF4-FFF2-40B4-BE49-F238E27FC236}">
                  <a16:creationId xmlns:a16="http://schemas.microsoft.com/office/drawing/2014/main" id="{91B6798D-D486-43E3-96EB-0DE091F3ACE1}"/>
                </a:ext>
              </a:extLst>
            </p:cNvPr>
            <p:cNvSpPr/>
            <p:nvPr/>
          </p:nvSpPr>
          <p:spPr>
            <a:xfrm flipV="1">
              <a:off x="4888097"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54" name="Freeform: Shape 3453">
              <a:extLst>
                <a:ext uri="{FF2B5EF4-FFF2-40B4-BE49-F238E27FC236}">
                  <a16:creationId xmlns:a16="http://schemas.microsoft.com/office/drawing/2014/main" id="{838C7D8E-0C16-43D7-B44C-0441667A2157}"/>
                </a:ext>
              </a:extLst>
            </p:cNvPr>
            <p:cNvSpPr/>
            <p:nvPr/>
          </p:nvSpPr>
          <p:spPr>
            <a:xfrm flipH="1" flipV="1">
              <a:off x="4903113"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55" name="Oval 3454">
              <a:extLst>
                <a:ext uri="{FF2B5EF4-FFF2-40B4-BE49-F238E27FC236}">
                  <a16:creationId xmlns:a16="http://schemas.microsoft.com/office/drawing/2014/main" id="{AABA2DDC-BF65-442D-AA27-58D5BAA63D89}"/>
                </a:ext>
              </a:extLst>
            </p:cNvPr>
            <p:cNvSpPr/>
            <p:nvPr/>
          </p:nvSpPr>
          <p:spPr>
            <a:xfrm flipV="1">
              <a:off x="4885693"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56" name="Freeform: Shape 3455">
              <a:extLst>
                <a:ext uri="{FF2B5EF4-FFF2-40B4-BE49-F238E27FC236}">
                  <a16:creationId xmlns:a16="http://schemas.microsoft.com/office/drawing/2014/main" id="{86C62CF9-F316-4C16-9272-1803102369EF}"/>
                </a:ext>
              </a:extLst>
            </p:cNvPr>
            <p:cNvSpPr/>
            <p:nvPr/>
          </p:nvSpPr>
          <p:spPr>
            <a:xfrm flipV="1">
              <a:off x="492014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57" name="Freeform: Shape 3456">
              <a:extLst>
                <a:ext uri="{FF2B5EF4-FFF2-40B4-BE49-F238E27FC236}">
                  <a16:creationId xmlns:a16="http://schemas.microsoft.com/office/drawing/2014/main" id="{F18A48A8-5270-40A4-9AB1-A4B1292423B8}"/>
                </a:ext>
              </a:extLst>
            </p:cNvPr>
            <p:cNvSpPr/>
            <p:nvPr/>
          </p:nvSpPr>
          <p:spPr>
            <a:xfrm flipH="1" flipV="1">
              <a:off x="493515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58" name="Oval 3457">
              <a:extLst>
                <a:ext uri="{FF2B5EF4-FFF2-40B4-BE49-F238E27FC236}">
                  <a16:creationId xmlns:a16="http://schemas.microsoft.com/office/drawing/2014/main" id="{4E9815EB-D997-4A88-A10A-4EAA93DC08D0}"/>
                </a:ext>
              </a:extLst>
            </p:cNvPr>
            <p:cNvSpPr/>
            <p:nvPr/>
          </p:nvSpPr>
          <p:spPr>
            <a:xfrm flipV="1">
              <a:off x="491773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59" name="Freeform: Shape 3458">
              <a:extLst>
                <a:ext uri="{FF2B5EF4-FFF2-40B4-BE49-F238E27FC236}">
                  <a16:creationId xmlns:a16="http://schemas.microsoft.com/office/drawing/2014/main" id="{F87F4C3F-C663-459A-BB7E-D59507A22E25}"/>
                </a:ext>
              </a:extLst>
            </p:cNvPr>
            <p:cNvSpPr/>
            <p:nvPr/>
          </p:nvSpPr>
          <p:spPr>
            <a:xfrm flipV="1">
              <a:off x="4952186"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60" name="Freeform: Shape 3459">
              <a:extLst>
                <a:ext uri="{FF2B5EF4-FFF2-40B4-BE49-F238E27FC236}">
                  <a16:creationId xmlns:a16="http://schemas.microsoft.com/office/drawing/2014/main" id="{427E9CA9-4D4D-4DC5-8048-EBD56C7F998D}"/>
                </a:ext>
              </a:extLst>
            </p:cNvPr>
            <p:cNvSpPr/>
            <p:nvPr/>
          </p:nvSpPr>
          <p:spPr>
            <a:xfrm flipH="1" flipV="1">
              <a:off x="4967202"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61" name="Oval 3460">
              <a:extLst>
                <a:ext uri="{FF2B5EF4-FFF2-40B4-BE49-F238E27FC236}">
                  <a16:creationId xmlns:a16="http://schemas.microsoft.com/office/drawing/2014/main" id="{81358534-D714-4B38-8DC4-E9DFCF1D35F6}"/>
                </a:ext>
              </a:extLst>
            </p:cNvPr>
            <p:cNvSpPr/>
            <p:nvPr/>
          </p:nvSpPr>
          <p:spPr>
            <a:xfrm flipV="1">
              <a:off x="4949782"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62" name="Freeform: Shape 3461">
              <a:extLst>
                <a:ext uri="{FF2B5EF4-FFF2-40B4-BE49-F238E27FC236}">
                  <a16:creationId xmlns:a16="http://schemas.microsoft.com/office/drawing/2014/main" id="{714D37B4-275E-4C83-9897-2D2E8EDED1DB}"/>
                </a:ext>
              </a:extLst>
            </p:cNvPr>
            <p:cNvSpPr/>
            <p:nvPr/>
          </p:nvSpPr>
          <p:spPr>
            <a:xfrm flipV="1">
              <a:off x="4984231"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63" name="Freeform: Shape 3462">
              <a:extLst>
                <a:ext uri="{FF2B5EF4-FFF2-40B4-BE49-F238E27FC236}">
                  <a16:creationId xmlns:a16="http://schemas.microsoft.com/office/drawing/2014/main" id="{1687FA10-3500-4832-88E1-DC5E7C03DD39}"/>
                </a:ext>
              </a:extLst>
            </p:cNvPr>
            <p:cNvSpPr/>
            <p:nvPr/>
          </p:nvSpPr>
          <p:spPr>
            <a:xfrm flipH="1" flipV="1">
              <a:off x="4999247"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64" name="Oval 3463">
              <a:extLst>
                <a:ext uri="{FF2B5EF4-FFF2-40B4-BE49-F238E27FC236}">
                  <a16:creationId xmlns:a16="http://schemas.microsoft.com/office/drawing/2014/main" id="{B01E3424-AECC-45CE-A8E1-645137545102}"/>
                </a:ext>
              </a:extLst>
            </p:cNvPr>
            <p:cNvSpPr/>
            <p:nvPr/>
          </p:nvSpPr>
          <p:spPr>
            <a:xfrm flipV="1">
              <a:off x="4981827"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65" name="Freeform: Shape 3464">
              <a:extLst>
                <a:ext uri="{FF2B5EF4-FFF2-40B4-BE49-F238E27FC236}">
                  <a16:creationId xmlns:a16="http://schemas.microsoft.com/office/drawing/2014/main" id="{D379B16C-75CD-4D75-AD2F-BB9347F1F4A6}"/>
                </a:ext>
              </a:extLst>
            </p:cNvPr>
            <p:cNvSpPr/>
            <p:nvPr/>
          </p:nvSpPr>
          <p:spPr>
            <a:xfrm flipV="1">
              <a:off x="5016276"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66" name="Freeform: Shape 3465">
              <a:extLst>
                <a:ext uri="{FF2B5EF4-FFF2-40B4-BE49-F238E27FC236}">
                  <a16:creationId xmlns:a16="http://schemas.microsoft.com/office/drawing/2014/main" id="{C0E043CB-5BE1-4ED5-B322-E9F3C0581A5C}"/>
                </a:ext>
              </a:extLst>
            </p:cNvPr>
            <p:cNvSpPr/>
            <p:nvPr/>
          </p:nvSpPr>
          <p:spPr>
            <a:xfrm flipH="1" flipV="1">
              <a:off x="5031292"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67" name="Oval 3466">
              <a:extLst>
                <a:ext uri="{FF2B5EF4-FFF2-40B4-BE49-F238E27FC236}">
                  <a16:creationId xmlns:a16="http://schemas.microsoft.com/office/drawing/2014/main" id="{B6F5A683-2019-49B3-8DDD-10F2DA718DF0}"/>
                </a:ext>
              </a:extLst>
            </p:cNvPr>
            <p:cNvSpPr/>
            <p:nvPr/>
          </p:nvSpPr>
          <p:spPr>
            <a:xfrm flipV="1">
              <a:off x="5013872"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sp>
        <p:nvSpPr>
          <p:cNvPr id="3468" name="Freeform: Shape 3467">
            <a:extLst>
              <a:ext uri="{FF2B5EF4-FFF2-40B4-BE49-F238E27FC236}">
                <a16:creationId xmlns:a16="http://schemas.microsoft.com/office/drawing/2014/main" id="{713A7647-4319-4483-82DF-6E7EE33EE806}"/>
              </a:ext>
            </a:extLst>
          </p:cNvPr>
          <p:cNvSpPr/>
          <p:nvPr/>
        </p:nvSpPr>
        <p:spPr>
          <a:xfrm rot="20142671" flipH="1">
            <a:off x="4500445" y="2145695"/>
            <a:ext cx="131318" cy="341469"/>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468468 h 606816"/>
              <a:gd name="connsiteX1" fmla="*/ 0 w 233363"/>
              <a:gd name="connsiteY1" fmla="*/ 48607 h 606816"/>
              <a:gd name="connsiteX2" fmla="*/ 114300 w 233363"/>
              <a:gd name="connsiteY2" fmla="*/ 53370 h 606816"/>
              <a:gd name="connsiteX3" fmla="*/ 114300 w 233363"/>
              <a:gd name="connsiteY3" fmla="*/ 553432 h 606816"/>
              <a:gd name="connsiteX4" fmla="*/ 233363 w 233363"/>
              <a:gd name="connsiteY4" fmla="*/ 529620 h 60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606816">
                <a:moveTo>
                  <a:pt x="0" y="468468"/>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69" name="Rectangle: Rounded Corners 3468">
            <a:extLst>
              <a:ext uri="{FF2B5EF4-FFF2-40B4-BE49-F238E27FC236}">
                <a16:creationId xmlns:a16="http://schemas.microsoft.com/office/drawing/2014/main" id="{811158B5-FB66-463C-AA7E-733128A6E4D3}"/>
              </a:ext>
            </a:extLst>
          </p:cNvPr>
          <p:cNvSpPr/>
          <p:nvPr/>
        </p:nvSpPr>
        <p:spPr>
          <a:xfrm rot="20142671" flipH="1">
            <a:off x="4589403" y="2169654"/>
            <a:ext cx="78507" cy="253257"/>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70" name="Rectangle: Rounded Corners 3469">
            <a:extLst>
              <a:ext uri="{FF2B5EF4-FFF2-40B4-BE49-F238E27FC236}">
                <a16:creationId xmlns:a16="http://schemas.microsoft.com/office/drawing/2014/main" id="{2E813920-5B27-426C-8DBE-40C3B1A22E3F}"/>
              </a:ext>
            </a:extLst>
          </p:cNvPr>
          <p:cNvSpPr/>
          <p:nvPr/>
        </p:nvSpPr>
        <p:spPr>
          <a:xfrm rot="20142671" flipH="1">
            <a:off x="4472151" y="2222568"/>
            <a:ext cx="78507" cy="253257"/>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cxnSp>
        <p:nvCxnSpPr>
          <p:cNvPr id="3471" name="Straight Connector 3470">
            <a:extLst>
              <a:ext uri="{FF2B5EF4-FFF2-40B4-BE49-F238E27FC236}">
                <a16:creationId xmlns:a16="http://schemas.microsoft.com/office/drawing/2014/main" id="{95D9C796-19BD-4A9E-905A-50FF001CA6B5}"/>
              </a:ext>
            </a:extLst>
          </p:cNvPr>
          <p:cNvCxnSpPr>
            <a:cxnSpLocks/>
          </p:cNvCxnSpPr>
          <p:nvPr/>
        </p:nvCxnSpPr>
        <p:spPr>
          <a:xfrm>
            <a:off x="4802690" y="2600173"/>
            <a:ext cx="0" cy="289758"/>
          </a:xfrm>
          <a:prstGeom prst="line">
            <a:avLst/>
          </a:prstGeom>
          <a:noFill/>
          <a:ln w="15875" cap="flat" cmpd="sng" algn="ctr">
            <a:solidFill>
              <a:srgbClr val="19416B"/>
            </a:solidFill>
            <a:prstDash val="solid"/>
            <a:miter lim="800000"/>
          </a:ln>
          <a:effectLst/>
        </p:spPr>
      </p:cxnSp>
      <p:cxnSp>
        <p:nvCxnSpPr>
          <p:cNvPr id="3472" name="Straight Connector 3471">
            <a:extLst>
              <a:ext uri="{FF2B5EF4-FFF2-40B4-BE49-F238E27FC236}">
                <a16:creationId xmlns:a16="http://schemas.microsoft.com/office/drawing/2014/main" id="{3BE9A661-CCB0-4E42-A57E-45FEED86BDFB}"/>
              </a:ext>
            </a:extLst>
          </p:cNvPr>
          <p:cNvCxnSpPr>
            <a:cxnSpLocks/>
            <a:stCxn id="3469" idx="2"/>
          </p:cNvCxnSpPr>
          <p:nvPr/>
        </p:nvCxnSpPr>
        <p:spPr>
          <a:xfrm>
            <a:off x="4680743" y="2411703"/>
            <a:ext cx="124426" cy="192478"/>
          </a:xfrm>
          <a:prstGeom prst="line">
            <a:avLst/>
          </a:prstGeom>
          <a:noFill/>
          <a:ln w="15875" cap="flat" cmpd="sng" algn="ctr">
            <a:solidFill>
              <a:srgbClr val="19416B"/>
            </a:solidFill>
            <a:prstDash val="solid"/>
            <a:miter lim="800000"/>
          </a:ln>
          <a:effectLst/>
        </p:spPr>
      </p:cxnSp>
      <p:cxnSp>
        <p:nvCxnSpPr>
          <p:cNvPr id="3473" name="Straight Connector 3472">
            <a:extLst>
              <a:ext uri="{FF2B5EF4-FFF2-40B4-BE49-F238E27FC236}">
                <a16:creationId xmlns:a16="http://schemas.microsoft.com/office/drawing/2014/main" id="{A86A921A-C7C1-43B3-9F27-E7768D46482A}"/>
              </a:ext>
            </a:extLst>
          </p:cNvPr>
          <p:cNvCxnSpPr>
            <a:cxnSpLocks/>
            <a:stCxn id="3478" idx="2"/>
            <a:endCxn id="3382" idx="0"/>
          </p:cNvCxnSpPr>
          <p:nvPr/>
        </p:nvCxnSpPr>
        <p:spPr>
          <a:xfrm>
            <a:off x="4802690" y="3088484"/>
            <a:ext cx="0" cy="48049"/>
          </a:xfrm>
          <a:prstGeom prst="line">
            <a:avLst/>
          </a:prstGeom>
          <a:noFill/>
          <a:ln w="15875" cap="flat" cmpd="sng" algn="ctr">
            <a:solidFill>
              <a:srgbClr val="19416B"/>
            </a:solidFill>
            <a:prstDash val="solid"/>
            <a:miter lim="800000"/>
          </a:ln>
          <a:effectLst/>
        </p:spPr>
      </p:cxnSp>
      <p:sp>
        <p:nvSpPr>
          <p:cNvPr id="3474" name="Freeform: Shape 3473">
            <a:extLst>
              <a:ext uri="{FF2B5EF4-FFF2-40B4-BE49-F238E27FC236}">
                <a16:creationId xmlns:a16="http://schemas.microsoft.com/office/drawing/2014/main" id="{A370C94E-AC1B-45C6-A599-0C3D33B3FF27}"/>
              </a:ext>
            </a:extLst>
          </p:cNvPr>
          <p:cNvSpPr/>
          <p:nvPr/>
        </p:nvSpPr>
        <p:spPr>
          <a:xfrm rot="20142671" flipH="1">
            <a:off x="4267081" y="1940908"/>
            <a:ext cx="131318" cy="341469"/>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468468 h 606816"/>
              <a:gd name="connsiteX1" fmla="*/ 0 w 233363"/>
              <a:gd name="connsiteY1" fmla="*/ 48607 h 606816"/>
              <a:gd name="connsiteX2" fmla="*/ 114300 w 233363"/>
              <a:gd name="connsiteY2" fmla="*/ 53370 h 606816"/>
              <a:gd name="connsiteX3" fmla="*/ 114300 w 233363"/>
              <a:gd name="connsiteY3" fmla="*/ 553432 h 606816"/>
              <a:gd name="connsiteX4" fmla="*/ 233363 w 233363"/>
              <a:gd name="connsiteY4" fmla="*/ 529620 h 60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606816">
                <a:moveTo>
                  <a:pt x="0" y="468468"/>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75" name="Rectangle: Rounded Corners 3474">
            <a:extLst>
              <a:ext uri="{FF2B5EF4-FFF2-40B4-BE49-F238E27FC236}">
                <a16:creationId xmlns:a16="http://schemas.microsoft.com/office/drawing/2014/main" id="{86ABB566-6ABC-40F0-8156-5BC7FB76CE89}"/>
              </a:ext>
            </a:extLst>
          </p:cNvPr>
          <p:cNvSpPr/>
          <p:nvPr/>
        </p:nvSpPr>
        <p:spPr>
          <a:xfrm rot="20142671" flipH="1">
            <a:off x="4356039" y="1964867"/>
            <a:ext cx="78507" cy="253257"/>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76" name="Rectangle: Rounded Corners 3475">
            <a:extLst>
              <a:ext uri="{FF2B5EF4-FFF2-40B4-BE49-F238E27FC236}">
                <a16:creationId xmlns:a16="http://schemas.microsoft.com/office/drawing/2014/main" id="{AB65B003-8BF0-44EF-829B-5FFC0FABB677}"/>
              </a:ext>
            </a:extLst>
          </p:cNvPr>
          <p:cNvSpPr/>
          <p:nvPr/>
        </p:nvSpPr>
        <p:spPr>
          <a:xfrm rot="20142671" flipH="1">
            <a:off x="4238787" y="2017781"/>
            <a:ext cx="78507" cy="253257"/>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cxnSp>
        <p:nvCxnSpPr>
          <p:cNvPr id="3477" name="Straight Connector 3476">
            <a:extLst>
              <a:ext uri="{FF2B5EF4-FFF2-40B4-BE49-F238E27FC236}">
                <a16:creationId xmlns:a16="http://schemas.microsoft.com/office/drawing/2014/main" id="{63548D24-815D-4B64-AFDE-AF52A56E1E2E}"/>
              </a:ext>
            </a:extLst>
          </p:cNvPr>
          <p:cNvCxnSpPr>
            <a:cxnSpLocks/>
            <a:stCxn id="3475" idx="2"/>
            <a:endCxn id="3470" idx="0"/>
          </p:cNvCxnSpPr>
          <p:nvPr/>
        </p:nvCxnSpPr>
        <p:spPr>
          <a:xfrm>
            <a:off x="4447379" y="2206916"/>
            <a:ext cx="11938" cy="26861"/>
          </a:xfrm>
          <a:prstGeom prst="line">
            <a:avLst/>
          </a:prstGeom>
          <a:noFill/>
          <a:ln w="15875" cap="flat" cmpd="sng" algn="ctr">
            <a:solidFill>
              <a:srgbClr val="19416B"/>
            </a:solidFill>
            <a:prstDash val="solid"/>
            <a:miter lim="800000"/>
          </a:ln>
          <a:effectLst/>
        </p:spPr>
      </p:cxnSp>
      <p:sp>
        <p:nvSpPr>
          <p:cNvPr id="3478" name="Rectangle: Rounded Corners 3477">
            <a:extLst>
              <a:ext uri="{FF2B5EF4-FFF2-40B4-BE49-F238E27FC236}">
                <a16:creationId xmlns:a16="http://schemas.microsoft.com/office/drawing/2014/main" id="{326F6D54-EDFC-477D-8AB1-E8DC7EBD8C21}"/>
              </a:ext>
            </a:extLst>
          </p:cNvPr>
          <p:cNvSpPr/>
          <p:nvPr/>
        </p:nvSpPr>
        <p:spPr>
          <a:xfrm>
            <a:off x="4758704" y="2857247"/>
            <a:ext cx="87972" cy="231237"/>
          </a:xfrm>
          <a:prstGeom prst="roundRect">
            <a:avLst>
              <a:gd name="adj" fmla="val 20984"/>
            </a:avLst>
          </a:prstGeom>
          <a:solidFill>
            <a:srgbClr val="0070BE"/>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79" name="Rectangle 3478">
            <a:extLst>
              <a:ext uri="{FF2B5EF4-FFF2-40B4-BE49-F238E27FC236}">
                <a16:creationId xmlns:a16="http://schemas.microsoft.com/office/drawing/2014/main" id="{A6D58A64-F2AB-4CA0-91E3-C11C4F13ACD8}"/>
              </a:ext>
            </a:extLst>
          </p:cNvPr>
          <p:cNvSpPr/>
          <p:nvPr/>
        </p:nvSpPr>
        <p:spPr>
          <a:xfrm>
            <a:off x="4886318" y="289868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4-1BB</a:t>
            </a:r>
          </a:p>
        </p:txBody>
      </p:sp>
      <p:sp>
        <p:nvSpPr>
          <p:cNvPr id="3480" name="Rectangle 3479">
            <a:extLst>
              <a:ext uri="{FF2B5EF4-FFF2-40B4-BE49-F238E27FC236}">
                <a16:creationId xmlns:a16="http://schemas.microsoft.com/office/drawing/2014/main" id="{AA0572CD-F72A-4A18-A55E-1853C4DCA1FC}"/>
              </a:ext>
            </a:extLst>
          </p:cNvPr>
          <p:cNvSpPr/>
          <p:nvPr/>
        </p:nvSpPr>
        <p:spPr>
          <a:xfrm>
            <a:off x="4886318" y="3174906"/>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CD3</a:t>
            </a:r>
            <a:r>
              <a:rPr kumimoji="0" lang="el-GR" sz="9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ζ</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sp>
        <p:nvSpPr>
          <p:cNvPr id="3481" name="Rectangle 3480">
            <a:extLst>
              <a:ext uri="{FF2B5EF4-FFF2-40B4-BE49-F238E27FC236}">
                <a16:creationId xmlns:a16="http://schemas.microsoft.com/office/drawing/2014/main" id="{FA38402C-1D72-4E80-9AC6-578B7CA3A18A}"/>
              </a:ext>
            </a:extLst>
          </p:cNvPr>
          <p:cNvSpPr/>
          <p:nvPr/>
        </p:nvSpPr>
        <p:spPr>
          <a:xfrm>
            <a:off x="4467218" y="191570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Leu16</a:t>
            </a:r>
          </a:p>
        </p:txBody>
      </p:sp>
      <p:sp>
        <p:nvSpPr>
          <p:cNvPr id="3482" name="Rectangle 3481">
            <a:extLst>
              <a:ext uri="{FF2B5EF4-FFF2-40B4-BE49-F238E27FC236}">
                <a16:creationId xmlns:a16="http://schemas.microsoft.com/office/drawing/2014/main" id="{9E2FCDD3-6CE9-4439-A30B-A3189A5F6C13}"/>
              </a:ext>
            </a:extLst>
          </p:cNvPr>
          <p:cNvSpPr/>
          <p:nvPr/>
        </p:nvSpPr>
        <p:spPr>
          <a:xfrm>
            <a:off x="4733918" y="2182401"/>
            <a:ext cx="418371"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FMC63</a:t>
            </a:r>
          </a:p>
        </p:txBody>
      </p:sp>
      <p:sp>
        <p:nvSpPr>
          <p:cNvPr id="3483" name="Rectangle: Rounded Corners 3482">
            <a:extLst>
              <a:ext uri="{FF2B5EF4-FFF2-40B4-BE49-F238E27FC236}">
                <a16:creationId xmlns:a16="http://schemas.microsoft.com/office/drawing/2014/main" id="{5418AF0F-49FB-41BF-8676-6B5E07317E54}"/>
              </a:ext>
            </a:extLst>
          </p:cNvPr>
          <p:cNvSpPr>
            <a:spLocks/>
          </p:cNvSpPr>
          <p:nvPr/>
        </p:nvSpPr>
        <p:spPr>
          <a:xfrm>
            <a:off x="5498194" y="1776888"/>
            <a:ext cx="1175112" cy="1682956"/>
          </a:xfrm>
          <a:prstGeom prst="roundRect">
            <a:avLst>
              <a:gd name="adj" fmla="val 1810"/>
            </a:avLst>
          </a:prstGeom>
          <a:solidFill>
            <a:srgbClr val="FFFFFF"/>
          </a:solidFill>
          <a:ln w="31750" cap="flat" cmpd="sng" algn="ctr">
            <a:noFill/>
            <a:prstDash val="solid"/>
            <a:miter lim="800000"/>
          </a:ln>
          <a:effectLst>
            <a:outerShdw blurRad="38100" sx="102000" sy="102000" algn="ctr" rotWithShape="0">
              <a:prstClr val="black">
                <a:alpha val="10000"/>
              </a:prstClr>
            </a:outerShdw>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600CC"/>
              </a:solidFill>
              <a:effectLst/>
              <a:highlight>
                <a:srgbClr val="6600CC"/>
              </a:highlight>
              <a:uLnTx/>
              <a:uFillTx/>
              <a:latin typeface="Aptos"/>
              <a:ea typeface="+mn-ea"/>
              <a:cs typeface="+mn-cs"/>
            </a:endParaRPr>
          </a:p>
        </p:txBody>
      </p:sp>
      <p:grpSp>
        <p:nvGrpSpPr>
          <p:cNvPr id="3484" name="Group 3483">
            <a:extLst>
              <a:ext uri="{FF2B5EF4-FFF2-40B4-BE49-F238E27FC236}">
                <a16:creationId xmlns:a16="http://schemas.microsoft.com/office/drawing/2014/main" id="{5824DAC0-AD0E-4A4A-8AA2-756A943F6466}"/>
              </a:ext>
            </a:extLst>
          </p:cNvPr>
          <p:cNvGrpSpPr/>
          <p:nvPr/>
        </p:nvGrpSpPr>
        <p:grpSpPr>
          <a:xfrm>
            <a:off x="5565091" y="2526407"/>
            <a:ext cx="894041" cy="174679"/>
            <a:chOff x="5565091" y="2526407"/>
            <a:chExt cx="894041" cy="174679"/>
          </a:xfrm>
        </p:grpSpPr>
        <p:sp>
          <p:nvSpPr>
            <p:cNvPr id="3485" name="Freeform: Shape 3484">
              <a:extLst>
                <a:ext uri="{FF2B5EF4-FFF2-40B4-BE49-F238E27FC236}">
                  <a16:creationId xmlns:a16="http://schemas.microsoft.com/office/drawing/2014/main" id="{B761B2D1-75B2-4703-A4FB-20E5F71AA69E}"/>
                </a:ext>
              </a:extLst>
            </p:cNvPr>
            <p:cNvSpPr/>
            <p:nvPr/>
          </p:nvSpPr>
          <p:spPr>
            <a:xfrm>
              <a:off x="5567495"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86" name="Freeform: Shape 3485">
              <a:extLst>
                <a:ext uri="{FF2B5EF4-FFF2-40B4-BE49-F238E27FC236}">
                  <a16:creationId xmlns:a16="http://schemas.microsoft.com/office/drawing/2014/main" id="{38F99DE4-14E5-45BA-AA68-56599A92A1AC}"/>
                </a:ext>
              </a:extLst>
            </p:cNvPr>
            <p:cNvSpPr/>
            <p:nvPr/>
          </p:nvSpPr>
          <p:spPr>
            <a:xfrm flipH="1">
              <a:off x="5582511"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87" name="Oval 3486">
              <a:extLst>
                <a:ext uri="{FF2B5EF4-FFF2-40B4-BE49-F238E27FC236}">
                  <a16:creationId xmlns:a16="http://schemas.microsoft.com/office/drawing/2014/main" id="{02DDE35C-D528-47C4-84D3-6EF2A9D187C4}"/>
                </a:ext>
              </a:extLst>
            </p:cNvPr>
            <p:cNvSpPr/>
            <p:nvPr/>
          </p:nvSpPr>
          <p:spPr>
            <a:xfrm>
              <a:off x="5565091"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88" name="Freeform: Shape 3487">
              <a:extLst>
                <a:ext uri="{FF2B5EF4-FFF2-40B4-BE49-F238E27FC236}">
                  <a16:creationId xmlns:a16="http://schemas.microsoft.com/office/drawing/2014/main" id="{09CA5791-DCE9-4CCD-AE37-A910372F7CD6}"/>
                </a:ext>
              </a:extLst>
            </p:cNvPr>
            <p:cNvSpPr/>
            <p:nvPr/>
          </p:nvSpPr>
          <p:spPr>
            <a:xfrm>
              <a:off x="5599540"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89" name="Freeform: Shape 3488">
              <a:extLst>
                <a:ext uri="{FF2B5EF4-FFF2-40B4-BE49-F238E27FC236}">
                  <a16:creationId xmlns:a16="http://schemas.microsoft.com/office/drawing/2014/main" id="{C8109C5D-ECEA-438B-A902-532CBE9D0F34}"/>
                </a:ext>
              </a:extLst>
            </p:cNvPr>
            <p:cNvSpPr/>
            <p:nvPr/>
          </p:nvSpPr>
          <p:spPr>
            <a:xfrm flipH="1">
              <a:off x="5614556"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90" name="Oval 3489">
              <a:extLst>
                <a:ext uri="{FF2B5EF4-FFF2-40B4-BE49-F238E27FC236}">
                  <a16:creationId xmlns:a16="http://schemas.microsoft.com/office/drawing/2014/main" id="{45CCD651-8713-44C2-BD8A-9F11E38C1BCB}"/>
                </a:ext>
              </a:extLst>
            </p:cNvPr>
            <p:cNvSpPr/>
            <p:nvPr/>
          </p:nvSpPr>
          <p:spPr>
            <a:xfrm>
              <a:off x="5597136"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91" name="Freeform: Shape 3490">
              <a:extLst>
                <a:ext uri="{FF2B5EF4-FFF2-40B4-BE49-F238E27FC236}">
                  <a16:creationId xmlns:a16="http://schemas.microsoft.com/office/drawing/2014/main" id="{48FE17E2-E15D-4646-803C-1178499F315D}"/>
                </a:ext>
              </a:extLst>
            </p:cNvPr>
            <p:cNvSpPr/>
            <p:nvPr/>
          </p:nvSpPr>
          <p:spPr>
            <a:xfrm>
              <a:off x="5631585"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92" name="Freeform: Shape 3491">
              <a:extLst>
                <a:ext uri="{FF2B5EF4-FFF2-40B4-BE49-F238E27FC236}">
                  <a16:creationId xmlns:a16="http://schemas.microsoft.com/office/drawing/2014/main" id="{AF223F07-730A-4568-9355-125A182A4A1E}"/>
                </a:ext>
              </a:extLst>
            </p:cNvPr>
            <p:cNvSpPr/>
            <p:nvPr/>
          </p:nvSpPr>
          <p:spPr>
            <a:xfrm flipH="1">
              <a:off x="5646601"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93" name="Oval 3492">
              <a:extLst>
                <a:ext uri="{FF2B5EF4-FFF2-40B4-BE49-F238E27FC236}">
                  <a16:creationId xmlns:a16="http://schemas.microsoft.com/office/drawing/2014/main" id="{6F8BD541-567A-4787-8DC3-2A722EE2871E}"/>
                </a:ext>
              </a:extLst>
            </p:cNvPr>
            <p:cNvSpPr/>
            <p:nvPr/>
          </p:nvSpPr>
          <p:spPr>
            <a:xfrm>
              <a:off x="5629181"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94" name="Freeform: Shape 3493">
              <a:extLst>
                <a:ext uri="{FF2B5EF4-FFF2-40B4-BE49-F238E27FC236}">
                  <a16:creationId xmlns:a16="http://schemas.microsoft.com/office/drawing/2014/main" id="{80ADFFB4-73D6-4B2E-8F61-4BA7330B9008}"/>
                </a:ext>
              </a:extLst>
            </p:cNvPr>
            <p:cNvSpPr/>
            <p:nvPr/>
          </p:nvSpPr>
          <p:spPr>
            <a:xfrm>
              <a:off x="5663630"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95" name="Freeform: Shape 3494">
              <a:extLst>
                <a:ext uri="{FF2B5EF4-FFF2-40B4-BE49-F238E27FC236}">
                  <a16:creationId xmlns:a16="http://schemas.microsoft.com/office/drawing/2014/main" id="{4DBA164D-1E77-4974-BED5-23F2247C1D07}"/>
                </a:ext>
              </a:extLst>
            </p:cNvPr>
            <p:cNvSpPr/>
            <p:nvPr/>
          </p:nvSpPr>
          <p:spPr>
            <a:xfrm flipH="1">
              <a:off x="5678646"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96" name="Oval 3495">
              <a:extLst>
                <a:ext uri="{FF2B5EF4-FFF2-40B4-BE49-F238E27FC236}">
                  <a16:creationId xmlns:a16="http://schemas.microsoft.com/office/drawing/2014/main" id="{EAE7C46F-E74C-45EB-A884-7D422662BA31}"/>
                </a:ext>
              </a:extLst>
            </p:cNvPr>
            <p:cNvSpPr/>
            <p:nvPr/>
          </p:nvSpPr>
          <p:spPr>
            <a:xfrm>
              <a:off x="5661226"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97" name="Freeform: Shape 3496">
              <a:extLst>
                <a:ext uri="{FF2B5EF4-FFF2-40B4-BE49-F238E27FC236}">
                  <a16:creationId xmlns:a16="http://schemas.microsoft.com/office/drawing/2014/main" id="{B553A93B-4E39-40AA-8B0C-1FC30F98B96B}"/>
                </a:ext>
              </a:extLst>
            </p:cNvPr>
            <p:cNvSpPr/>
            <p:nvPr/>
          </p:nvSpPr>
          <p:spPr>
            <a:xfrm>
              <a:off x="5695674"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98" name="Freeform: Shape 3497">
              <a:extLst>
                <a:ext uri="{FF2B5EF4-FFF2-40B4-BE49-F238E27FC236}">
                  <a16:creationId xmlns:a16="http://schemas.microsoft.com/office/drawing/2014/main" id="{6D9DCD3E-DE57-471D-9FE3-409E3BB751F6}"/>
                </a:ext>
              </a:extLst>
            </p:cNvPr>
            <p:cNvSpPr/>
            <p:nvPr/>
          </p:nvSpPr>
          <p:spPr>
            <a:xfrm flipH="1">
              <a:off x="5710690"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499" name="Oval 3498">
              <a:extLst>
                <a:ext uri="{FF2B5EF4-FFF2-40B4-BE49-F238E27FC236}">
                  <a16:creationId xmlns:a16="http://schemas.microsoft.com/office/drawing/2014/main" id="{DAA51AA2-F075-45A1-B2C9-C7D2D43839BB}"/>
                </a:ext>
              </a:extLst>
            </p:cNvPr>
            <p:cNvSpPr/>
            <p:nvPr/>
          </p:nvSpPr>
          <p:spPr>
            <a:xfrm>
              <a:off x="5693270"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00" name="Freeform: Shape 3499">
              <a:extLst>
                <a:ext uri="{FF2B5EF4-FFF2-40B4-BE49-F238E27FC236}">
                  <a16:creationId xmlns:a16="http://schemas.microsoft.com/office/drawing/2014/main" id="{D1D549E1-9FA3-44DE-BE75-179DAAB72E84}"/>
                </a:ext>
              </a:extLst>
            </p:cNvPr>
            <p:cNvSpPr/>
            <p:nvPr/>
          </p:nvSpPr>
          <p:spPr>
            <a:xfrm>
              <a:off x="5727719"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01" name="Freeform: Shape 3500">
              <a:extLst>
                <a:ext uri="{FF2B5EF4-FFF2-40B4-BE49-F238E27FC236}">
                  <a16:creationId xmlns:a16="http://schemas.microsoft.com/office/drawing/2014/main" id="{424B2970-97C8-4AD5-82E1-27C08981BF9E}"/>
                </a:ext>
              </a:extLst>
            </p:cNvPr>
            <p:cNvSpPr/>
            <p:nvPr/>
          </p:nvSpPr>
          <p:spPr>
            <a:xfrm flipH="1">
              <a:off x="5742735"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02" name="Oval 3501">
              <a:extLst>
                <a:ext uri="{FF2B5EF4-FFF2-40B4-BE49-F238E27FC236}">
                  <a16:creationId xmlns:a16="http://schemas.microsoft.com/office/drawing/2014/main" id="{F3E4385E-7C43-4D94-80E2-93652F21FEAB}"/>
                </a:ext>
              </a:extLst>
            </p:cNvPr>
            <p:cNvSpPr/>
            <p:nvPr/>
          </p:nvSpPr>
          <p:spPr>
            <a:xfrm>
              <a:off x="5725315"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03" name="Freeform: Shape 3502">
              <a:extLst>
                <a:ext uri="{FF2B5EF4-FFF2-40B4-BE49-F238E27FC236}">
                  <a16:creationId xmlns:a16="http://schemas.microsoft.com/office/drawing/2014/main" id="{4656D16C-7B25-48D7-A07D-C944193805E4}"/>
                </a:ext>
              </a:extLst>
            </p:cNvPr>
            <p:cNvSpPr/>
            <p:nvPr/>
          </p:nvSpPr>
          <p:spPr>
            <a:xfrm>
              <a:off x="5759764"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04" name="Freeform: Shape 3503">
              <a:extLst>
                <a:ext uri="{FF2B5EF4-FFF2-40B4-BE49-F238E27FC236}">
                  <a16:creationId xmlns:a16="http://schemas.microsoft.com/office/drawing/2014/main" id="{9D384571-37B0-427C-83E7-B7EB1C317C16}"/>
                </a:ext>
              </a:extLst>
            </p:cNvPr>
            <p:cNvSpPr/>
            <p:nvPr/>
          </p:nvSpPr>
          <p:spPr>
            <a:xfrm flipH="1">
              <a:off x="5774780"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05" name="Oval 3504">
              <a:extLst>
                <a:ext uri="{FF2B5EF4-FFF2-40B4-BE49-F238E27FC236}">
                  <a16:creationId xmlns:a16="http://schemas.microsoft.com/office/drawing/2014/main" id="{59935551-DA52-4A05-88C7-B549703F226D}"/>
                </a:ext>
              </a:extLst>
            </p:cNvPr>
            <p:cNvSpPr/>
            <p:nvPr/>
          </p:nvSpPr>
          <p:spPr>
            <a:xfrm>
              <a:off x="5757360"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06" name="Freeform: Shape 3505">
              <a:extLst>
                <a:ext uri="{FF2B5EF4-FFF2-40B4-BE49-F238E27FC236}">
                  <a16:creationId xmlns:a16="http://schemas.microsoft.com/office/drawing/2014/main" id="{3F6108D5-4021-45AD-A6A0-11700917613E}"/>
                </a:ext>
              </a:extLst>
            </p:cNvPr>
            <p:cNvSpPr/>
            <p:nvPr/>
          </p:nvSpPr>
          <p:spPr>
            <a:xfrm>
              <a:off x="5791809"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07" name="Freeform: Shape 3506">
              <a:extLst>
                <a:ext uri="{FF2B5EF4-FFF2-40B4-BE49-F238E27FC236}">
                  <a16:creationId xmlns:a16="http://schemas.microsoft.com/office/drawing/2014/main" id="{124AD3C3-8664-495C-A03A-FC135B0CE65A}"/>
                </a:ext>
              </a:extLst>
            </p:cNvPr>
            <p:cNvSpPr/>
            <p:nvPr/>
          </p:nvSpPr>
          <p:spPr>
            <a:xfrm flipH="1">
              <a:off x="5806825"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08" name="Oval 3507">
              <a:extLst>
                <a:ext uri="{FF2B5EF4-FFF2-40B4-BE49-F238E27FC236}">
                  <a16:creationId xmlns:a16="http://schemas.microsoft.com/office/drawing/2014/main" id="{9B23D292-DF96-4D60-80A0-BFBAB4562156}"/>
                </a:ext>
              </a:extLst>
            </p:cNvPr>
            <p:cNvSpPr/>
            <p:nvPr/>
          </p:nvSpPr>
          <p:spPr>
            <a:xfrm>
              <a:off x="5789405"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09" name="Freeform: Shape 3508">
              <a:extLst>
                <a:ext uri="{FF2B5EF4-FFF2-40B4-BE49-F238E27FC236}">
                  <a16:creationId xmlns:a16="http://schemas.microsoft.com/office/drawing/2014/main" id="{37C05BAE-EA20-4E18-B6A1-8FEF2F5D15F1}"/>
                </a:ext>
              </a:extLst>
            </p:cNvPr>
            <p:cNvSpPr/>
            <p:nvPr/>
          </p:nvSpPr>
          <p:spPr>
            <a:xfrm>
              <a:off x="5823854"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10" name="Freeform: Shape 3509">
              <a:extLst>
                <a:ext uri="{FF2B5EF4-FFF2-40B4-BE49-F238E27FC236}">
                  <a16:creationId xmlns:a16="http://schemas.microsoft.com/office/drawing/2014/main" id="{4BD46318-AE9D-4B02-9D7C-CAC16907DEA8}"/>
                </a:ext>
              </a:extLst>
            </p:cNvPr>
            <p:cNvSpPr/>
            <p:nvPr/>
          </p:nvSpPr>
          <p:spPr>
            <a:xfrm flipH="1">
              <a:off x="5838870"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11" name="Oval 3510">
              <a:extLst>
                <a:ext uri="{FF2B5EF4-FFF2-40B4-BE49-F238E27FC236}">
                  <a16:creationId xmlns:a16="http://schemas.microsoft.com/office/drawing/2014/main" id="{10D4A1BF-DA03-417D-932F-5CDE102ECFC4}"/>
                </a:ext>
              </a:extLst>
            </p:cNvPr>
            <p:cNvSpPr/>
            <p:nvPr/>
          </p:nvSpPr>
          <p:spPr>
            <a:xfrm>
              <a:off x="5821450"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12" name="Freeform: Shape 3511">
              <a:extLst>
                <a:ext uri="{FF2B5EF4-FFF2-40B4-BE49-F238E27FC236}">
                  <a16:creationId xmlns:a16="http://schemas.microsoft.com/office/drawing/2014/main" id="{DF3FA80B-FA11-44B6-AC86-DA17DFA33BCB}"/>
                </a:ext>
              </a:extLst>
            </p:cNvPr>
            <p:cNvSpPr/>
            <p:nvPr/>
          </p:nvSpPr>
          <p:spPr>
            <a:xfrm>
              <a:off x="5855899"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13" name="Freeform: Shape 3512">
              <a:extLst>
                <a:ext uri="{FF2B5EF4-FFF2-40B4-BE49-F238E27FC236}">
                  <a16:creationId xmlns:a16="http://schemas.microsoft.com/office/drawing/2014/main" id="{895E5737-1A1C-436C-BDC5-3C4212E8EA15}"/>
                </a:ext>
              </a:extLst>
            </p:cNvPr>
            <p:cNvSpPr/>
            <p:nvPr/>
          </p:nvSpPr>
          <p:spPr>
            <a:xfrm flipH="1">
              <a:off x="5870915"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14" name="Oval 3513">
              <a:extLst>
                <a:ext uri="{FF2B5EF4-FFF2-40B4-BE49-F238E27FC236}">
                  <a16:creationId xmlns:a16="http://schemas.microsoft.com/office/drawing/2014/main" id="{ACA04FF4-4737-4C3C-8689-FBF1D28724F0}"/>
                </a:ext>
              </a:extLst>
            </p:cNvPr>
            <p:cNvSpPr/>
            <p:nvPr/>
          </p:nvSpPr>
          <p:spPr>
            <a:xfrm>
              <a:off x="5853495"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15" name="Freeform: Shape 3514">
              <a:extLst>
                <a:ext uri="{FF2B5EF4-FFF2-40B4-BE49-F238E27FC236}">
                  <a16:creationId xmlns:a16="http://schemas.microsoft.com/office/drawing/2014/main" id="{F12A171A-8905-4CB1-8FFD-2FAD3285B1C3}"/>
                </a:ext>
              </a:extLst>
            </p:cNvPr>
            <p:cNvSpPr/>
            <p:nvPr/>
          </p:nvSpPr>
          <p:spPr>
            <a:xfrm>
              <a:off x="5887944"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16" name="Freeform: Shape 3515">
              <a:extLst>
                <a:ext uri="{FF2B5EF4-FFF2-40B4-BE49-F238E27FC236}">
                  <a16:creationId xmlns:a16="http://schemas.microsoft.com/office/drawing/2014/main" id="{7C884ADB-B54A-4724-94B2-200A9CC4F613}"/>
                </a:ext>
              </a:extLst>
            </p:cNvPr>
            <p:cNvSpPr/>
            <p:nvPr/>
          </p:nvSpPr>
          <p:spPr>
            <a:xfrm flipH="1">
              <a:off x="5902960"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17" name="Oval 3516">
              <a:extLst>
                <a:ext uri="{FF2B5EF4-FFF2-40B4-BE49-F238E27FC236}">
                  <a16:creationId xmlns:a16="http://schemas.microsoft.com/office/drawing/2014/main" id="{8C7D7DE5-1365-430C-9890-5198CA371348}"/>
                </a:ext>
              </a:extLst>
            </p:cNvPr>
            <p:cNvSpPr/>
            <p:nvPr/>
          </p:nvSpPr>
          <p:spPr>
            <a:xfrm>
              <a:off x="5885540"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18" name="Freeform: Shape 3517">
              <a:extLst>
                <a:ext uri="{FF2B5EF4-FFF2-40B4-BE49-F238E27FC236}">
                  <a16:creationId xmlns:a16="http://schemas.microsoft.com/office/drawing/2014/main" id="{992E4A8C-8756-411C-BA5E-7369828613BD}"/>
                </a:ext>
              </a:extLst>
            </p:cNvPr>
            <p:cNvSpPr/>
            <p:nvPr/>
          </p:nvSpPr>
          <p:spPr>
            <a:xfrm>
              <a:off x="5919988"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19" name="Freeform: Shape 3518">
              <a:extLst>
                <a:ext uri="{FF2B5EF4-FFF2-40B4-BE49-F238E27FC236}">
                  <a16:creationId xmlns:a16="http://schemas.microsoft.com/office/drawing/2014/main" id="{A0F1AF84-FCEF-4EFC-B55A-5EDCA7AB9AFB}"/>
                </a:ext>
              </a:extLst>
            </p:cNvPr>
            <p:cNvSpPr/>
            <p:nvPr/>
          </p:nvSpPr>
          <p:spPr>
            <a:xfrm flipH="1">
              <a:off x="5935004"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20" name="Oval 3519">
              <a:extLst>
                <a:ext uri="{FF2B5EF4-FFF2-40B4-BE49-F238E27FC236}">
                  <a16:creationId xmlns:a16="http://schemas.microsoft.com/office/drawing/2014/main" id="{17C15845-F44F-4163-AEEF-C0C1C29057C4}"/>
                </a:ext>
              </a:extLst>
            </p:cNvPr>
            <p:cNvSpPr/>
            <p:nvPr/>
          </p:nvSpPr>
          <p:spPr>
            <a:xfrm>
              <a:off x="5917584"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21" name="Freeform: Shape 3520">
              <a:extLst>
                <a:ext uri="{FF2B5EF4-FFF2-40B4-BE49-F238E27FC236}">
                  <a16:creationId xmlns:a16="http://schemas.microsoft.com/office/drawing/2014/main" id="{096B1BBD-9507-424B-8C7C-5EDD33C36100}"/>
                </a:ext>
              </a:extLst>
            </p:cNvPr>
            <p:cNvSpPr/>
            <p:nvPr/>
          </p:nvSpPr>
          <p:spPr>
            <a:xfrm>
              <a:off x="5952033"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22" name="Freeform: Shape 3521">
              <a:extLst>
                <a:ext uri="{FF2B5EF4-FFF2-40B4-BE49-F238E27FC236}">
                  <a16:creationId xmlns:a16="http://schemas.microsoft.com/office/drawing/2014/main" id="{B35A4E96-EFD0-4311-A016-A117FD47DA48}"/>
                </a:ext>
              </a:extLst>
            </p:cNvPr>
            <p:cNvSpPr/>
            <p:nvPr/>
          </p:nvSpPr>
          <p:spPr>
            <a:xfrm flipH="1">
              <a:off x="5967049"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23" name="Oval 3522">
              <a:extLst>
                <a:ext uri="{FF2B5EF4-FFF2-40B4-BE49-F238E27FC236}">
                  <a16:creationId xmlns:a16="http://schemas.microsoft.com/office/drawing/2014/main" id="{E9FAB2E2-FEE0-41A4-9C54-6D2DE9DE904D}"/>
                </a:ext>
              </a:extLst>
            </p:cNvPr>
            <p:cNvSpPr/>
            <p:nvPr/>
          </p:nvSpPr>
          <p:spPr>
            <a:xfrm>
              <a:off x="5949629"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24" name="Freeform: Shape 3523">
              <a:extLst>
                <a:ext uri="{FF2B5EF4-FFF2-40B4-BE49-F238E27FC236}">
                  <a16:creationId xmlns:a16="http://schemas.microsoft.com/office/drawing/2014/main" id="{FFD221F1-3C9E-495F-9BE4-49A20673AA89}"/>
                </a:ext>
              </a:extLst>
            </p:cNvPr>
            <p:cNvSpPr/>
            <p:nvPr/>
          </p:nvSpPr>
          <p:spPr>
            <a:xfrm>
              <a:off x="5984078"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25" name="Freeform: Shape 3524">
              <a:extLst>
                <a:ext uri="{FF2B5EF4-FFF2-40B4-BE49-F238E27FC236}">
                  <a16:creationId xmlns:a16="http://schemas.microsoft.com/office/drawing/2014/main" id="{BBD96C1E-967E-48ED-9528-6B1A224C366C}"/>
                </a:ext>
              </a:extLst>
            </p:cNvPr>
            <p:cNvSpPr/>
            <p:nvPr/>
          </p:nvSpPr>
          <p:spPr>
            <a:xfrm flipH="1">
              <a:off x="5999094"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26" name="Oval 3525">
              <a:extLst>
                <a:ext uri="{FF2B5EF4-FFF2-40B4-BE49-F238E27FC236}">
                  <a16:creationId xmlns:a16="http://schemas.microsoft.com/office/drawing/2014/main" id="{69B026E9-EE31-4467-B3FC-B07A1A945FFE}"/>
                </a:ext>
              </a:extLst>
            </p:cNvPr>
            <p:cNvSpPr/>
            <p:nvPr/>
          </p:nvSpPr>
          <p:spPr>
            <a:xfrm>
              <a:off x="5981674"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27" name="Freeform: Shape 3526">
              <a:extLst>
                <a:ext uri="{FF2B5EF4-FFF2-40B4-BE49-F238E27FC236}">
                  <a16:creationId xmlns:a16="http://schemas.microsoft.com/office/drawing/2014/main" id="{64ED4296-383C-4B0E-850E-D7AD1C954A2E}"/>
                </a:ext>
              </a:extLst>
            </p:cNvPr>
            <p:cNvSpPr/>
            <p:nvPr/>
          </p:nvSpPr>
          <p:spPr>
            <a:xfrm>
              <a:off x="6016123"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28" name="Freeform: Shape 3527">
              <a:extLst>
                <a:ext uri="{FF2B5EF4-FFF2-40B4-BE49-F238E27FC236}">
                  <a16:creationId xmlns:a16="http://schemas.microsoft.com/office/drawing/2014/main" id="{D515B9D3-FE83-4681-9CBC-EB38AB169877}"/>
                </a:ext>
              </a:extLst>
            </p:cNvPr>
            <p:cNvSpPr/>
            <p:nvPr/>
          </p:nvSpPr>
          <p:spPr>
            <a:xfrm flipH="1">
              <a:off x="6031139"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29" name="Oval 3528">
              <a:extLst>
                <a:ext uri="{FF2B5EF4-FFF2-40B4-BE49-F238E27FC236}">
                  <a16:creationId xmlns:a16="http://schemas.microsoft.com/office/drawing/2014/main" id="{BE1BEA55-36D2-4734-AABD-F5AEA33E859C}"/>
                </a:ext>
              </a:extLst>
            </p:cNvPr>
            <p:cNvSpPr/>
            <p:nvPr/>
          </p:nvSpPr>
          <p:spPr>
            <a:xfrm>
              <a:off x="6013719"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30" name="Freeform: Shape 3529">
              <a:extLst>
                <a:ext uri="{FF2B5EF4-FFF2-40B4-BE49-F238E27FC236}">
                  <a16:creationId xmlns:a16="http://schemas.microsoft.com/office/drawing/2014/main" id="{410AE6BB-438C-4F23-BDE4-4F61DA076789}"/>
                </a:ext>
              </a:extLst>
            </p:cNvPr>
            <p:cNvSpPr/>
            <p:nvPr/>
          </p:nvSpPr>
          <p:spPr>
            <a:xfrm>
              <a:off x="6048168"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31" name="Freeform: Shape 3530">
              <a:extLst>
                <a:ext uri="{FF2B5EF4-FFF2-40B4-BE49-F238E27FC236}">
                  <a16:creationId xmlns:a16="http://schemas.microsoft.com/office/drawing/2014/main" id="{46C7CE9E-03B5-4E29-AE38-EAA939725F2C}"/>
                </a:ext>
              </a:extLst>
            </p:cNvPr>
            <p:cNvSpPr/>
            <p:nvPr/>
          </p:nvSpPr>
          <p:spPr>
            <a:xfrm flipH="1">
              <a:off x="6063184"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32" name="Oval 3531">
              <a:extLst>
                <a:ext uri="{FF2B5EF4-FFF2-40B4-BE49-F238E27FC236}">
                  <a16:creationId xmlns:a16="http://schemas.microsoft.com/office/drawing/2014/main" id="{FE2C5C05-1C73-4B88-87E6-2E556E646823}"/>
                </a:ext>
              </a:extLst>
            </p:cNvPr>
            <p:cNvSpPr/>
            <p:nvPr/>
          </p:nvSpPr>
          <p:spPr>
            <a:xfrm>
              <a:off x="6045764"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33" name="Freeform: Shape 3532">
              <a:extLst>
                <a:ext uri="{FF2B5EF4-FFF2-40B4-BE49-F238E27FC236}">
                  <a16:creationId xmlns:a16="http://schemas.microsoft.com/office/drawing/2014/main" id="{0419F7D5-74EB-4E3D-82F7-71A6235AD1D0}"/>
                </a:ext>
              </a:extLst>
            </p:cNvPr>
            <p:cNvSpPr/>
            <p:nvPr/>
          </p:nvSpPr>
          <p:spPr>
            <a:xfrm>
              <a:off x="6080213"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34" name="Freeform: Shape 3533">
              <a:extLst>
                <a:ext uri="{FF2B5EF4-FFF2-40B4-BE49-F238E27FC236}">
                  <a16:creationId xmlns:a16="http://schemas.microsoft.com/office/drawing/2014/main" id="{6AD862B1-2588-45E2-B70F-42BF5A06B262}"/>
                </a:ext>
              </a:extLst>
            </p:cNvPr>
            <p:cNvSpPr/>
            <p:nvPr/>
          </p:nvSpPr>
          <p:spPr>
            <a:xfrm flipH="1">
              <a:off x="6095229"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35" name="Oval 3534">
              <a:extLst>
                <a:ext uri="{FF2B5EF4-FFF2-40B4-BE49-F238E27FC236}">
                  <a16:creationId xmlns:a16="http://schemas.microsoft.com/office/drawing/2014/main" id="{75E512E4-5D83-4C1A-8015-08B0E529074A}"/>
                </a:ext>
              </a:extLst>
            </p:cNvPr>
            <p:cNvSpPr/>
            <p:nvPr/>
          </p:nvSpPr>
          <p:spPr>
            <a:xfrm>
              <a:off x="6077809"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36" name="Freeform: Shape 3535">
              <a:extLst>
                <a:ext uri="{FF2B5EF4-FFF2-40B4-BE49-F238E27FC236}">
                  <a16:creationId xmlns:a16="http://schemas.microsoft.com/office/drawing/2014/main" id="{C767B7B7-8EB0-4C6C-90AA-4F932B52BB9A}"/>
                </a:ext>
              </a:extLst>
            </p:cNvPr>
            <p:cNvSpPr/>
            <p:nvPr/>
          </p:nvSpPr>
          <p:spPr>
            <a:xfrm>
              <a:off x="6112258"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37" name="Freeform: Shape 3536">
              <a:extLst>
                <a:ext uri="{FF2B5EF4-FFF2-40B4-BE49-F238E27FC236}">
                  <a16:creationId xmlns:a16="http://schemas.microsoft.com/office/drawing/2014/main" id="{E5D2A664-8DF6-485F-B297-190E082A480C}"/>
                </a:ext>
              </a:extLst>
            </p:cNvPr>
            <p:cNvSpPr/>
            <p:nvPr/>
          </p:nvSpPr>
          <p:spPr>
            <a:xfrm flipH="1">
              <a:off x="6127274"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38" name="Oval 3537">
              <a:extLst>
                <a:ext uri="{FF2B5EF4-FFF2-40B4-BE49-F238E27FC236}">
                  <a16:creationId xmlns:a16="http://schemas.microsoft.com/office/drawing/2014/main" id="{07EA178D-500F-4828-9D24-11A4F38C3AB9}"/>
                </a:ext>
              </a:extLst>
            </p:cNvPr>
            <p:cNvSpPr/>
            <p:nvPr/>
          </p:nvSpPr>
          <p:spPr>
            <a:xfrm>
              <a:off x="6109854"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39" name="Freeform: Shape 3538">
              <a:extLst>
                <a:ext uri="{FF2B5EF4-FFF2-40B4-BE49-F238E27FC236}">
                  <a16:creationId xmlns:a16="http://schemas.microsoft.com/office/drawing/2014/main" id="{7ECF351A-6EB9-4CCF-9D20-E64D376569F6}"/>
                </a:ext>
              </a:extLst>
            </p:cNvPr>
            <p:cNvSpPr/>
            <p:nvPr/>
          </p:nvSpPr>
          <p:spPr>
            <a:xfrm>
              <a:off x="614430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40" name="Freeform: Shape 3539">
              <a:extLst>
                <a:ext uri="{FF2B5EF4-FFF2-40B4-BE49-F238E27FC236}">
                  <a16:creationId xmlns:a16="http://schemas.microsoft.com/office/drawing/2014/main" id="{33BBD8F3-065A-49B4-9BC2-52BE210789DE}"/>
                </a:ext>
              </a:extLst>
            </p:cNvPr>
            <p:cNvSpPr/>
            <p:nvPr/>
          </p:nvSpPr>
          <p:spPr>
            <a:xfrm flipH="1">
              <a:off x="615931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41" name="Oval 3540">
              <a:extLst>
                <a:ext uri="{FF2B5EF4-FFF2-40B4-BE49-F238E27FC236}">
                  <a16:creationId xmlns:a16="http://schemas.microsoft.com/office/drawing/2014/main" id="{A67DECF7-71D1-4B4B-859D-F427F472906E}"/>
                </a:ext>
              </a:extLst>
            </p:cNvPr>
            <p:cNvSpPr/>
            <p:nvPr/>
          </p:nvSpPr>
          <p:spPr>
            <a:xfrm>
              <a:off x="614189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42" name="Freeform: Shape 3541">
              <a:extLst>
                <a:ext uri="{FF2B5EF4-FFF2-40B4-BE49-F238E27FC236}">
                  <a16:creationId xmlns:a16="http://schemas.microsoft.com/office/drawing/2014/main" id="{BCFAA4C9-FB0B-4429-B90D-C889037802F3}"/>
                </a:ext>
              </a:extLst>
            </p:cNvPr>
            <p:cNvSpPr/>
            <p:nvPr/>
          </p:nvSpPr>
          <p:spPr>
            <a:xfrm>
              <a:off x="6176347"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43" name="Freeform: Shape 3542">
              <a:extLst>
                <a:ext uri="{FF2B5EF4-FFF2-40B4-BE49-F238E27FC236}">
                  <a16:creationId xmlns:a16="http://schemas.microsoft.com/office/drawing/2014/main" id="{32E0BA07-F795-4070-A06A-4E30D81262AD}"/>
                </a:ext>
              </a:extLst>
            </p:cNvPr>
            <p:cNvSpPr/>
            <p:nvPr/>
          </p:nvSpPr>
          <p:spPr>
            <a:xfrm flipH="1">
              <a:off x="6191363"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44" name="Oval 3543">
              <a:extLst>
                <a:ext uri="{FF2B5EF4-FFF2-40B4-BE49-F238E27FC236}">
                  <a16:creationId xmlns:a16="http://schemas.microsoft.com/office/drawing/2014/main" id="{7E902667-1C49-448D-A8CA-2CB7656C368A}"/>
                </a:ext>
              </a:extLst>
            </p:cNvPr>
            <p:cNvSpPr/>
            <p:nvPr/>
          </p:nvSpPr>
          <p:spPr>
            <a:xfrm>
              <a:off x="6173943"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45" name="Freeform: Shape 3544">
              <a:extLst>
                <a:ext uri="{FF2B5EF4-FFF2-40B4-BE49-F238E27FC236}">
                  <a16:creationId xmlns:a16="http://schemas.microsoft.com/office/drawing/2014/main" id="{0A5AFE69-E8CD-4095-AB51-B4DAFCA7D95B}"/>
                </a:ext>
              </a:extLst>
            </p:cNvPr>
            <p:cNvSpPr/>
            <p:nvPr/>
          </p:nvSpPr>
          <p:spPr>
            <a:xfrm>
              <a:off x="620839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46" name="Freeform: Shape 3545">
              <a:extLst>
                <a:ext uri="{FF2B5EF4-FFF2-40B4-BE49-F238E27FC236}">
                  <a16:creationId xmlns:a16="http://schemas.microsoft.com/office/drawing/2014/main" id="{E26196CB-6FE4-4C0D-8E2E-BC9C1CB2C465}"/>
                </a:ext>
              </a:extLst>
            </p:cNvPr>
            <p:cNvSpPr/>
            <p:nvPr/>
          </p:nvSpPr>
          <p:spPr>
            <a:xfrm flipH="1">
              <a:off x="622340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47" name="Oval 3546">
              <a:extLst>
                <a:ext uri="{FF2B5EF4-FFF2-40B4-BE49-F238E27FC236}">
                  <a16:creationId xmlns:a16="http://schemas.microsoft.com/office/drawing/2014/main" id="{84049A10-11D8-459C-9B48-10343D71A829}"/>
                </a:ext>
              </a:extLst>
            </p:cNvPr>
            <p:cNvSpPr/>
            <p:nvPr/>
          </p:nvSpPr>
          <p:spPr>
            <a:xfrm>
              <a:off x="620598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48" name="Freeform: Shape 3547">
              <a:extLst>
                <a:ext uri="{FF2B5EF4-FFF2-40B4-BE49-F238E27FC236}">
                  <a16:creationId xmlns:a16="http://schemas.microsoft.com/office/drawing/2014/main" id="{248A5DF1-8865-411C-9D88-76C98F939642}"/>
                </a:ext>
              </a:extLst>
            </p:cNvPr>
            <p:cNvSpPr/>
            <p:nvPr/>
          </p:nvSpPr>
          <p:spPr>
            <a:xfrm>
              <a:off x="6240437"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49" name="Freeform: Shape 3548">
              <a:extLst>
                <a:ext uri="{FF2B5EF4-FFF2-40B4-BE49-F238E27FC236}">
                  <a16:creationId xmlns:a16="http://schemas.microsoft.com/office/drawing/2014/main" id="{5E0B58BC-48B2-40EB-B543-0FF6296C5752}"/>
                </a:ext>
              </a:extLst>
            </p:cNvPr>
            <p:cNvSpPr/>
            <p:nvPr/>
          </p:nvSpPr>
          <p:spPr>
            <a:xfrm flipH="1">
              <a:off x="6255453"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50" name="Oval 3549">
              <a:extLst>
                <a:ext uri="{FF2B5EF4-FFF2-40B4-BE49-F238E27FC236}">
                  <a16:creationId xmlns:a16="http://schemas.microsoft.com/office/drawing/2014/main" id="{C14CB486-23B4-4B64-92DB-93A3FA94D087}"/>
                </a:ext>
              </a:extLst>
            </p:cNvPr>
            <p:cNvSpPr/>
            <p:nvPr/>
          </p:nvSpPr>
          <p:spPr>
            <a:xfrm>
              <a:off x="6238033"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51" name="Freeform: Shape 3550">
              <a:extLst>
                <a:ext uri="{FF2B5EF4-FFF2-40B4-BE49-F238E27FC236}">
                  <a16:creationId xmlns:a16="http://schemas.microsoft.com/office/drawing/2014/main" id="{21CD7956-41E0-402F-B4CC-149F5BCA905B}"/>
                </a:ext>
              </a:extLst>
            </p:cNvPr>
            <p:cNvSpPr/>
            <p:nvPr/>
          </p:nvSpPr>
          <p:spPr>
            <a:xfrm>
              <a:off x="627248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52" name="Freeform: Shape 3551">
              <a:extLst>
                <a:ext uri="{FF2B5EF4-FFF2-40B4-BE49-F238E27FC236}">
                  <a16:creationId xmlns:a16="http://schemas.microsoft.com/office/drawing/2014/main" id="{7E721A11-E701-4FD5-8C36-A101F492C64B}"/>
                </a:ext>
              </a:extLst>
            </p:cNvPr>
            <p:cNvSpPr/>
            <p:nvPr/>
          </p:nvSpPr>
          <p:spPr>
            <a:xfrm flipH="1">
              <a:off x="628749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53" name="Oval 3552">
              <a:extLst>
                <a:ext uri="{FF2B5EF4-FFF2-40B4-BE49-F238E27FC236}">
                  <a16:creationId xmlns:a16="http://schemas.microsoft.com/office/drawing/2014/main" id="{667B79FF-8B62-403F-B9E8-265977212F4E}"/>
                </a:ext>
              </a:extLst>
            </p:cNvPr>
            <p:cNvSpPr/>
            <p:nvPr/>
          </p:nvSpPr>
          <p:spPr>
            <a:xfrm>
              <a:off x="627007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54" name="Freeform: Shape 3553">
              <a:extLst>
                <a:ext uri="{FF2B5EF4-FFF2-40B4-BE49-F238E27FC236}">
                  <a16:creationId xmlns:a16="http://schemas.microsoft.com/office/drawing/2014/main" id="{F5DBBEDB-149C-4885-9CA8-A238CFAAA256}"/>
                </a:ext>
              </a:extLst>
            </p:cNvPr>
            <p:cNvSpPr/>
            <p:nvPr/>
          </p:nvSpPr>
          <p:spPr>
            <a:xfrm>
              <a:off x="6304527"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55" name="Freeform: Shape 3554">
              <a:extLst>
                <a:ext uri="{FF2B5EF4-FFF2-40B4-BE49-F238E27FC236}">
                  <a16:creationId xmlns:a16="http://schemas.microsoft.com/office/drawing/2014/main" id="{3058ED14-AB53-44E5-A0C2-C56788D5DC36}"/>
                </a:ext>
              </a:extLst>
            </p:cNvPr>
            <p:cNvSpPr/>
            <p:nvPr/>
          </p:nvSpPr>
          <p:spPr>
            <a:xfrm flipH="1">
              <a:off x="6319543"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56" name="Oval 3555">
              <a:extLst>
                <a:ext uri="{FF2B5EF4-FFF2-40B4-BE49-F238E27FC236}">
                  <a16:creationId xmlns:a16="http://schemas.microsoft.com/office/drawing/2014/main" id="{6EBFC94B-8A1C-4DEF-A622-633C6E9FDA45}"/>
                </a:ext>
              </a:extLst>
            </p:cNvPr>
            <p:cNvSpPr/>
            <p:nvPr/>
          </p:nvSpPr>
          <p:spPr>
            <a:xfrm>
              <a:off x="6302123"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57" name="Freeform: Shape 3556">
              <a:extLst>
                <a:ext uri="{FF2B5EF4-FFF2-40B4-BE49-F238E27FC236}">
                  <a16:creationId xmlns:a16="http://schemas.microsoft.com/office/drawing/2014/main" id="{1C43A673-BE36-4597-B490-6F39477D2CFC}"/>
                </a:ext>
              </a:extLst>
            </p:cNvPr>
            <p:cNvSpPr/>
            <p:nvPr/>
          </p:nvSpPr>
          <p:spPr>
            <a:xfrm>
              <a:off x="633657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58" name="Freeform: Shape 3557">
              <a:extLst>
                <a:ext uri="{FF2B5EF4-FFF2-40B4-BE49-F238E27FC236}">
                  <a16:creationId xmlns:a16="http://schemas.microsoft.com/office/drawing/2014/main" id="{3D54A85A-8945-48AA-AD0F-6E278DA739F2}"/>
                </a:ext>
              </a:extLst>
            </p:cNvPr>
            <p:cNvSpPr/>
            <p:nvPr/>
          </p:nvSpPr>
          <p:spPr>
            <a:xfrm flipH="1">
              <a:off x="635158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59" name="Oval 3558">
              <a:extLst>
                <a:ext uri="{FF2B5EF4-FFF2-40B4-BE49-F238E27FC236}">
                  <a16:creationId xmlns:a16="http://schemas.microsoft.com/office/drawing/2014/main" id="{DD16ABBA-6919-40DF-8552-FC355FBFBB78}"/>
                </a:ext>
              </a:extLst>
            </p:cNvPr>
            <p:cNvSpPr/>
            <p:nvPr/>
          </p:nvSpPr>
          <p:spPr>
            <a:xfrm>
              <a:off x="633416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60" name="Freeform: Shape 3559">
              <a:extLst>
                <a:ext uri="{FF2B5EF4-FFF2-40B4-BE49-F238E27FC236}">
                  <a16:creationId xmlns:a16="http://schemas.microsoft.com/office/drawing/2014/main" id="{B54EFB16-3A82-4E26-BF80-A72773E65F6B}"/>
                </a:ext>
              </a:extLst>
            </p:cNvPr>
            <p:cNvSpPr/>
            <p:nvPr/>
          </p:nvSpPr>
          <p:spPr>
            <a:xfrm>
              <a:off x="6368616"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61" name="Freeform: Shape 3560">
              <a:extLst>
                <a:ext uri="{FF2B5EF4-FFF2-40B4-BE49-F238E27FC236}">
                  <a16:creationId xmlns:a16="http://schemas.microsoft.com/office/drawing/2014/main" id="{80A06973-6CB7-4430-8910-58542695F40E}"/>
                </a:ext>
              </a:extLst>
            </p:cNvPr>
            <p:cNvSpPr/>
            <p:nvPr/>
          </p:nvSpPr>
          <p:spPr>
            <a:xfrm flipH="1">
              <a:off x="6383632"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62" name="Oval 3561">
              <a:extLst>
                <a:ext uri="{FF2B5EF4-FFF2-40B4-BE49-F238E27FC236}">
                  <a16:creationId xmlns:a16="http://schemas.microsoft.com/office/drawing/2014/main" id="{9F7A4775-3D4D-41DD-A420-D27FD2A5D115}"/>
                </a:ext>
              </a:extLst>
            </p:cNvPr>
            <p:cNvSpPr/>
            <p:nvPr/>
          </p:nvSpPr>
          <p:spPr>
            <a:xfrm>
              <a:off x="6366212"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63" name="Freeform: Shape 3562">
              <a:extLst>
                <a:ext uri="{FF2B5EF4-FFF2-40B4-BE49-F238E27FC236}">
                  <a16:creationId xmlns:a16="http://schemas.microsoft.com/office/drawing/2014/main" id="{D3C44F99-DDBA-440B-B6ED-6FA9DFEBC1B1}"/>
                </a:ext>
              </a:extLst>
            </p:cNvPr>
            <p:cNvSpPr/>
            <p:nvPr/>
          </p:nvSpPr>
          <p:spPr>
            <a:xfrm>
              <a:off x="6400661"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64" name="Freeform: Shape 3563">
              <a:extLst>
                <a:ext uri="{FF2B5EF4-FFF2-40B4-BE49-F238E27FC236}">
                  <a16:creationId xmlns:a16="http://schemas.microsoft.com/office/drawing/2014/main" id="{0360E4C2-7EE1-4005-8EBB-ADFF248994B2}"/>
                </a:ext>
              </a:extLst>
            </p:cNvPr>
            <p:cNvSpPr/>
            <p:nvPr/>
          </p:nvSpPr>
          <p:spPr>
            <a:xfrm flipH="1">
              <a:off x="6415677"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65" name="Oval 3564">
              <a:extLst>
                <a:ext uri="{FF2B5EF4-FFF2-40B4-BE49-F238E27FC236}">
                  <a16:creationId xmlns:a16="http://schemas.microsoft.com/office/drawing/2014/main" id="{A3D1CFA7-1B08-43C3-A7C5-45B5A858495A}"/>
                </a:ext>
              </a:extLst>
            </p:cNvPr>
            <p:cNvSpPr/>
            <p:nvPr/>
          </p:nvSpPr>
          <p:spPr>
            <a:xfrm>
              <a:off x="6398257"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66" name="Freeform: Shape 3565">
              <a:extLst>
                <a:ext uri="{FF2B5EF4-FFF2-40B4-BE49-F238E27FC236}">
                  <a16:creationId xmlns:a16="http://schemas.microsoft.com/office/drawing/2014/main" id="{08DE759B-5972-4D98-B25E-71B71C23209C}"/>
                </a:ext>
              </a:extLst>
            </p:cNvPr>
            <p:cNvSpPr/>
            <p:nvPr/>
          </p:nvSpPr>
          <p:spPr>
            <a:xfrm>
              <a:off x="6432706"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67" name="Freeform: Shape 3566">
              <a:extLst>
                <a:ext uri="{FF2B5EF4-FFF2-40B4-BE49-F238E27FC236}">
                  <a16:creationId xmlns:a16="http://schemas.microsoft.com/office/drawing/2014/main" id="{53105F9D-9E41-4050-8C0E-AF0E04265B50}"/>
                </a:ext>
              </a:extLst>
            </p:cNvPr>
            <p:cNvSpPr/>
            <p:nvPr/>
          </p:nvSpPr>
          <p:spPr>
            <a:xfrm flipH="1">
              <a:off x="6447722"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68" name="Oval 3567">
              <a:extLst>
                <a:ext uri="{FF2B5EF4-FFF2-40B4-BE49-F238E27FC236}">
                  <a16:creationId xmlns:a16="http://schemas.microsoft.com/office/drawing/2014/main" id="{C457C343-18FA-4A67-AA57-4DE32F3677DC}"/>
                </a:ext>
              </a:extLst>
            </p:cNvPr>
            <p:cNvSpPr/>
            <p:nvPr/>
          </p:nvSpPr>
          <p:spPr>
            <a:xfrm>
              <a:off x="6430302"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69" name="Freeform: Shape 3568">
              <a:extLst>
                <a:ext uri="{FF2B5EF4-FFF2-40B4-BE49-F238E27FC236}">
                  <a16:creationId xmlns:a16="http://schemas.microsoft.com/office/drawing/2014/main" id="{6ED439A5-1CB7-45F3-AD93-05FC001DF810}"/>
                </a:ext>
              </a:extLst>
            </p:cNvPr>
            <p:cNvSpPr/>
            <p:nvPr/>
          </p:nvSpPr>
          <p:spPr>
            <a:xfrm flipV="1">
              <a:off x="5567495"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70" name="Freeform: Shape 3569">
              <a:extLst>
                <a:ext uri="{FF2B5EF4-FFF2-40B4-BE49-F238E27FC236}">
                  <a16:creationId xmlns:a16="http://schemas.microsoft.com/office/drawing/2014/main" id="{314D58FB-574B-4705-934D-3C49252F2491}"/>
                </a:ext>
              </a:extLst>
            </p:cNvPr>
            <p:cNvSpPr/>
            <p:nvPr/>
          </p:nvSpPr>
          <p:spPr>
            <a:xfrm flipH="1" flipV="1">
              <a:off x="5582511"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71" name="Oval 3570">
              <a:extLst>
                <a:ext uri="{FF2B5EF4-FFF2-40B4-BE49-F238E27FC236}">
                  <a16:creationId xmlns:a16="http://schemas.microsoft.com/office/drawing/2014/main" id="{01D0341A-551E-48D9-BF11-89ADB1143286}"/>
                </a:ext>
              </a:extLst>
            </p:cNvPr>
            <p:cNvSpPr/>
            <p:nvPr/>
          </p:nvSpPr>
          <p:spPr>
            <a:xfrm flipV="1">
              <a:off x="5565091"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72" name="Freeform: Shape 3571">
              <a:extLst>
                <a:ext uri="{FF2B5EF4-FFF2-40B4-BE49-F238E27FC236}">
                  <a16:creationId xmlns:a16="http://schemas.microsoft.com/office/drawing/2014/main" id="{F4E80CFD-CC17-4B2A-9F48-8F0CB40F2749}"/>
                </a:ext>
              </a:extLst>
            </p:cNvPr>
            <p:cNvSpPr/>
            <p:nvPr/>
          </p:nvSpPr>
          <p:spPr>
            <a:xfrm flipV="1">
              <a:off x="5599540"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73" name="Freeform: Shape 3572">
              <a:extLst>
                <a:ext uri="{FF2B5EF4-FFF2-40B4-BE49-F238E27FC236}">
                  <a16:creationId xmlns:a16="http://schemas.microsoft.com/office/drawing/2014/main" id="{5ADB16F2-FD48-4EC2-B38A-E21F845305A3}"/>
                </a:ext>
              </a:extLst>
            </p:cNvPr>
            <p:cNvSpPr/>
            <p:nvPr/>
          </p:nvSpPr>
          <p:spPr>
            <a:xfrm flipH="1" flipV="1">
              <a:off x="5614556"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74" name="Oval 3573">
              <a:extLst>
                <a:ext uri="{FF2B5EF4-FFF2-40B4-BE49-F238E27FC236}">
                  <a16:creationId xmlns:a16="http://schemas.microsoft.com/office/drawing/2014/main" id="{F7FC3624-20CF-4B7F-8610-69C3096328EA}"/>
                </a:ext>
              </a:extLst>
            </p:cNvPr>
            <p:cNvSpPr/>
            <p:nvPr/>
          </p:nvSpPr>
          <p:spPr>
            <a:xfrm flipV="1">
              <a:off x="5597136"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75" name="Freeform: Shape 3574">
              <a:extLst>
                <a:ext uri="{FF2B5EF4-FFF2-40B4-BE49-F238E27FC236}">
                  <a16:creationId xmlns:a16="http://schemas.microsoft.com/office/drawing/2014/main" id="{A15E89C9-D7D8-45DD-89C4-0DCAAFCFFC56}"/>
                </a:ext>
              </a:extLst>
            </p:cNvPr>
            <p:cNvSpPr/>
            <p:nvPr/>
          </p:nvSpPr>
          <p:spPr>
            <a:xfrm flipV="1">
              <a:off x="5631585"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76" name="Freeform: Shape 3575">
              <a:extLst>
                <a:ext uri="{FF2B5EF4-FFF2-40B4-BE49-F238E27FC236}">
                  <a16:creationId xmlns:a16="http://schemas.microsoft.com/office/drawing/2014/main" id="{68161E19-F09E-4E4F-A687-C43881E7E155}"/>
                </a:ext>
              </a:extLst>
            </p:cNvPr>
            <p:cNvSpPr/>
            <p:nvPr/>
          </p:nvSpPr>
          <p:spPr>
            <a:xfrm flipH="1" flipV="1">
              <a:off x="5646601"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77" name="Oval 3576">
              <a:extLst>
                <a:ext uri="{FF2B5EF4-FFF2-40B4-BE49-F238E27FC236}">
                  <a16:creationId xmlns:a16="http://schemas.microsoft.com/office/drawing/2014/main" id="{22E998F4-C89E-4656-BF83-B81EEA9C2E88}"/>
                </a:ext>
              </a:extLst>
            </p:cNvPr>
            <p:cNvSpPr/>
            <p:nvPr/>
          </p:nvSpPr>
          <p:spPr>
            <a:xfrm flipV="1">
              <a:off x="5629181"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78" name="Freeform: Shape 3577">
              <a:extLst>
                <a:ext uri="{FF2B5EF4-FFF2-40B4-BE49-F238E27FC236}">
                  <a16:creationId xmlns:a16="http://schemas.microsoft.com/office/drawing/2014/main" id="{0087D75A-63D0-4E96-A1B8-C07F6AA86877}"/>
                </a:ext>
              </a:extLst>
            </p:cNvPr>
            <p:cNvSpPr/>
            <p:nvPr/>
          </p:nvSpPr>
          <p:spPr>
            <a:xfrm flipV="1">
              <a:off x="5663630"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79" name="Freeform: Shape 3578">
              <a:extLst>
                <a:ext uri="{FF2B5EF4-FFF2-40B4-BE49-F238E27FC236}">
                  <a16:creationId xmlns:a16="http://schemas.microsoft.com/office/drawing/2014/main" id="{96C2A29B-1B84-486E-8505-F26CDCAEA69B}"/>
                </a:ext>
              </a:extLst>
            </p:cNvPr>
            <p:cNvSpPr/>
            <p:nvPr/>
          </p:nvSpPr>
          <p:spPr>
            <a:xfrm flipH="1" flipV="1">
              <a:off x="5678646"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80" name="Oval 3579">
              <a:extLst>
                <a:ext uri="{FF2B5EF4-FFF2-40B4-BE49-F238E27FC236}">
                  <a16:creationId xmlns:a16="http://schemas.microsoft.com/office/drawing/2014/main" id="{4ACB5DF1-3013-4847-94CF-E87CB4452583}"/>
                </a:ext>
              </a:extLst>
            </p:cNvPr>
            <p:cNvSpPr/>
            <p:nvPr/>
          </p:nvSpPr>
          <p:spPr>
            <a:xfrm flipV="1">
              <a:off x="5661226"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81" name="Freeform: Shape 3580">
              <a:extLst>
                <a:ext uri="{FF2B5EF4-FFF2-40B4-BE49-F238E27FC236}">
                  <a16:creationId xmlns:a16="http://schemas.microsoft.com/office/drawing/2014/main" id="{9E50B9C9-BC1D-41E5-84ED-D3963C43CFF2}"/>
                </a:ext>
              </a:extLst>
            </p:cNvPr>
            <p:cNvSpPr/>
            <p:nvPr/>
          </p:nvSpPr>
          <p:spPr>
            <a:xfrm flipV="1">
              <a:off x="5695674"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82" name="Freeform: Shape 3581">
              <a:extLst>
                <a:ext uri="{FF2B5EF4-FFF2-40B4-BE49-F238E27FC236}">
                  <a16:creationId xmlns:a16="http://schemas.microsoft.com/office/drawing/2014/main" id="{6FF3719F-95AF-4FDC-A899-723A6539552E}"/>
                </a:ext>
              </a:extLst>
            </p:cNvPr>
            <p:cNvSpPr/>
            <p:nvPr/>
          </p:nvSpPr>
          <p:spPr>
            <a:xfrm flipH="1" flipV="1">
              <a:off x="5710690"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83" name="Oval 3582">
              <a:extLst>
                <a:ext uri="{FF2B5EF4-FFF2-40B4-BE49-F238E27FC236}">
                  <a16:creationId xmlns:a16="http://schemas.microsoft.com/office/drawing/2014/main" id="{93B01EA5-19E3-4EA7-AFC2-1961FD5AFC0C}"/>
                </a:ext>
              </a:extLst>
            </p:cNvPr>
            <p:cNvSpPr/>
            <p:nvPr/>
          </p:nvSpPr>
          <p:spPr>
            <a:xfrm flipV="1">
              <a:off x="5693270"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84" name="Freeform: Shape 3583">
              <a:extLst>
                <a:ext uri="{FF2B5EF4-FFF2-40B4-BE49-F238E27FC236}">
                  <a16:creationId xmlns:a16="http://schemas.microsoft.com/office/drawing/2014/main" id="{4976BF7F-BB86-4447-8AC1-38020BF12282}"/>
                </a:ext>
              </a:extLst>
            </p:cNvPr>
            <p:cNvSpPr/>
            <p:nvPr/>
          </p:nvSpPr>
          <p:spPr>
            <a:xfrm flipV="1">
              <a:off x="5727719"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85" name="Freeform: Shape 3584">
              <a:extLst>
                <a:ext uri="{FF2B5EF4-FFF2-40B4-BE49-F238E27FC236}">
                  <a16:creationId xmlns:a16="http://schemas.microsoft.com/office/drawing/2014/main" id="{0486072A-BAD2-41E3-84B8-8AAE207D3BB5}"/>
                </a:ext>
              </a:extLst>
            </p:cNvPr>
            <p:cNvSpPr/>
            <p:nvPr/>
          </p:nvSpPr>
          <p:spPr>
            <a:xfrm flipH="1" flipV="1">
              <a:off x="5742735"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86" name="Oval 3585">
              <a:extLst>
                <a:ext uri="{FF2B5EF4-FFF2-40B4-BE49-F238E27FC236}">
                  <a16:creationId xmlns:a16="http://schemas.microsoft.com/office/drawing/2014/main" id="{047F6892-D58F-4C2A-8781-FE8563A13EFB}"/>
                </a:ext>
              </a:extLst>
            </p:cNvPr>
            <p:cNvSpPr/>
            <p:nvPr/>
          </p:nvSpPr>
          <p:spPr>
            <a:xfrm flipV="1">
              <a:off x="5725315"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87" name="Freeform: Shape 3586">
              <a:extLst>
                <a:ext uri="{FF2B5EF4-FFF2-40B4-BE49-F238E27FC236}">
                  <a16:creationId xmlns:a16="http://schemas.microsoft.com/office/drawing/2014/main" id="{37B81A65-F83E-41E2-B1F2-47301E53DFDD}"/>
                </a:ext>
              </a:extLst>
            </p:cNvPr>
            <p:cNvSpPr/>
            <p:nvPr/>
          </p:nvSpPr>
          <p:spPr>
            <a:xfrm flipV="1">
              <a:off x="5759764"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88" name="Freeform: Shape 3587">
              <a:extLst>
                <a:ext uri="{FF2B5EF4-FFF2-40B4-BE49-F238E27FC236}">
                  <a16:creationId xmlns:a16="http://schemas.microsoft.com/office/drawing/2014/main" id="{CEA399B7-DE19-40EB-8D2B-ECE3D5CBDF03}"/>
                </a:ext>
              </a:extLst>
            </p:cNvPr>
            <p:cNvSpPr/>
            <p:nvPr/>
          </p:nvSpPr>
          <p:spPr>
            <a:xfrm flipH="1" flipV="1">
              <a:off x="5774780"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89" name="Oval 3588">
              <a:extLst>
                <a:ext uri="{FF2B5EF4-FFF2-40B4-BE49-F238E27FC236}">
                  <a16:creationId xmlns:a16="http://schemas.microsoft.com/office/drawing/2014/main" id="{0B4E3ED2-F675-4D5F-A2DD-5361E8537676}"/>
                </a:ext>
              </a:extLst>
            </p:cNvPr>
            <p:cNvSpPr/>
            <p:nvPr/>
          </p:nvSpPr>
          <p:spPr>
            <a:xfrm flipV="1">
              <a:off x="5757360"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90" name="Freeform: Shape 3589">
              <a:extLst>
                <a:ext uri="{FF2B5EF4-FFF2-40B4-BE49-F238E27FC236}">
                  <a16:creationId xmlns:a16="http://schemas.microsoft.com/office/drawing/2014/main" id="{17B0B6C8-03F0-4BAE-B284-0331F1984E12}"/>
                </a:ext>
              </a:extLst>
            </p:cNvPr>
            <p:cNvSpPr/>
            <p:nvPr/>
          </p:nvSpPr>
          <p:spPr>
            <a:xfrm flipV="1">
              <a:off x="5791809"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91" name="Freeform: Shape 3590">
              <a:extLst>
                <a:ext uri="{FF2B5EF4-FFF2-40B4-BE49-F238E27FC236}">
                  <a16:creationId xmlns:a16="http://schemas.microsoft.com/office/drawing/2014/main" id="{F381E720-F59F-4F6B-953F-AA5E6D29501C}"/>
                </a:ext>
              </a:extLst>
            </p:cNvPr>
            <p:cNvSpPr/>
            <p:nvPr/>
          </p:nvSpPr>
          <p:spPr>
            <a:xfrm flipH="1" flipV="1">
              <a:off x="5806825"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92" name="Oval 3591">
              <a:extLst>
                <a:ext uri="{FF2B5EF4-FFF2-40B4-BE49-F238E27FC236}">
                  <a16:creationId xmlns:a16="http://schemas.microsoft.com/office/drawing/2014/main" id="{5052492C-0B96-42AF-B22D-744A2C1D34E7}"/>
                </a:ext>
              </a:extLst>
            </p:cNvPr>
            <p:cNvSpPr/>
            <p:nvPr/>
          </p:nvSpPr>
          <p:spPr>
            <a:xfrm flipV="1">
              <a:off x="5789405"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93" name="Freeform: Shape 3592">
              <a:extLst>
                <a:ext uri="{FF2B5EF4-FFF2-40B4-BE49-F238E27FC236}">
                  <a16:creationId xmlns:a16="http://schemas.microsoft.com/office/drawing/2014/main" id="{205979CD-B6BF-49E8-AEC8-20016E3829AE}"/>
                </a:ext>
              </a:extLst>
            </p:cNvPr>
            <p:cNvSpPr/>
            <p:nvPr/>
          </p:nvSpPr>
          <p:spPr>
            <a:xfrm flipV="1">
              <a:off x="5823854"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94" name="Freeform: Shape 3593">
              <a:extLst>
                <a:ext uri="{FF2B5EF4-FFF2-40B4-BE49-F238E27FC236}">
                  <a16:creationId xmlns:a16="http://schemas.microsoft.com/office/drawing/2014/main" id="{864F48BA-E611-4649-9CF3-E241FF3E9469}"/>
                </a:ext>
              </a:extLst>
            </p:cNvPr>
            <p:cNvSpPr/>
            <p:nvPr/>
          </p:nvSpPr>
          <p:spPr>
            <a:xfrm flipH="1" flipV="1">
              <a:off x="5838870"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95" name="Oval 3594">
              <a:extLst>
                <a:ext uri="{FF2B5EF4-FFF2-40B4-BE49-F238E27FC236}">
                  <a16:creationId xmlns:a16="http://schemas.microsoft.com/office/drawing/2014/main" id="{F8185C38-CAF8-4EB3-B2AA-C0BF95B3873C}"/>
                </a:ext>
              </a:extLst>
            </p:cNvPr>
            <p:cNvSpPr/>
            <p:nvPr/>
          </p:nvSpPr>
          <p:spPr>
            <a:xfrm flipV="1">
              <a:off x="5821450"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96" name="Freeform: Shape 3595">
              <a:extLst>
                <a:ext uri="{FF2B5EF4-FFF2-40B4-BE49-F238E27FC236}">
                  <a16:creationId xmlns:a16="http://schemas.microsoft.com/office/drawing/2014/main" id="{F9320E15-6F60-4146-BFC5-1E4AFBD6EB6E}"/>
                </a:ext>
              </a:extLst>
            </p:cNvPr>
            <p:cNvSpPr/>
            <p:nvPr/>
          </p:nvSpPr>
          <p:spPr>
            <a:xfrm flipV="1">
              <a:off x="5855899"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97" name="Freeform: Shape 3596">
              <a:extLst>
                <a:ext uri="{FF2B5EF4-FFF2-40B4-BE49-F238E27FC236}">
                  <a16:creationId xmlns:a16="http://schemas.microsoft.com/office/drawing/2014/main" id="{7A700E68-4F66-4E68-A98D-655C98E2E48C}"/>
                </a:ext>
              </a:extLst>
            </p:cNvPr>
            <p:cNvSpPr/>
            <p:nvPr/>
          </p:nvSpPr>
          <p:spPr>
            <a:xfrm flipH="1" flipV="1">
              <a:off x="5870915"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98" name="Oval 3597">
              <a:extLst>
                <a:ext uri="{FF2B5EF4-FFF2-40B4-BE49-F238E27FC236}">
                  <a16:creationId xmlns:a16="http://schemas.microsoft.com/office/drawing/2014/main" id="{58EC8086-D848-42CF-95AD-D242C5CA0180}"/>
                </a:ext>
              </a:extLst>
            </p:cNvPr>
            <p:cNvSpPr/>
            <p:nvPr/>
          </p:nvSpPr>
          <p:spPr>
            <a:xfrm flipV="1">
              <a:off x="5853495"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599" name="Freeform: Shape 3598">
              <a:extLst>
                <a:ext uri="{FF2B5EF4-FFF2-40B4-BE49-F238E27FC236}">
                  <a16:creationId xmlns:a16="http://schemas.microsoft.com/office/drawing/2014/main" id="{DD895F65-ED0A-48F0-8720-1BB1B401104F}"/>
                </a:ext>
              </a:extLst>
            </p:cNvPr>
            <p:cNvSpPr/>
            <p:nvPr/>
          </p:nvSpPr>
          <p:spPr>
            <a:xfrm flipV="1">
              <a:off x="5887944"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00" name="Freeform: Shape 3599">
              <a:extLst>
                <a:ext uri="{FF2B5EF4-FFF2-40B4-BE49-F238E27FC236}">
                  <a16:creationId xmlns:a16="http://schemas.microsoft.com/office/drawing/2014/main" id="{318803F2-E410-439F-91E7-D190CB4FB51F}"/>
                </a:ext>
              </a:extLst>
            </p:cNvPr>
            <p:cNvSpPr/>
            <p:nvPr/>
          </p:nvSpPr>
          <p:spPr>
            <a:xfrm flipH="1" flipV="1">
              <a:off x="5902960"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01" name="Oval 3600">
              <a:extLst>
                <a:ext uri="{FF2B5EF4-FFF2-40B4-BE49-F238E27FC236}">
                  <a16:creationId xmlns:a16="http://schemas.microsoft.com/office/drawing/2014/main" id="{EF8C1BE1-31DB-44C9-9509-0F2871B04919}"/>
                </a:ext>
              </a:extLst>
            </p:cNvPr>
            <p:cNvSpPr/>
            <p:nvPr/>
          </p:nvSpPr>
          <p:spPr>
            <a:xfrm flipV="1">
              <a:off x="5885540"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02" name="Freeform: Shape 3601">
              <a:extLst>
                <a:ext uri="{FF2B5EF4-FFF2-40B4-BE49-F238E27FC236}">
                  <a16:creationId xmlns:a16="http://schemas.microsoft.com/office/drawing/2014/main" id="{A1E21B26-7484-472F-AD37-051D4146EF21}"/>
                </a:ext>
              </a:extLst>
            </p:cNvPr>
            <p:cNvSpPr/>
            <p:nvPr/>
          </p:nvSpPr>
          <p:spPr>
            <a:xfrm flipV="1">
              <a:off x="5919988"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03" name="Freeform: Shape 3602">
              <a:extLst>
                <a:ext uri="{FF2B5EF4-FFF2-40B4-BE49-F238E27FC236}">
                  <a16:creationId xmlns:a16="http://schemas.microsoft.com/office/drawing/2014/main" id="{2B15F348-4B91-4F58-AC7C-88B4699B9DD0}"/>
                </a:ext>
              </a:extLst>
            </p:cNvPr>
            <p:cNvSpPr/>
            <p:nvPr/>
          </p:nvSpPr>
          <p:spPr>
            <a:xfrm flipH="1" flipV="1">
              <a:off x="5935004"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04" name="Oval 3603">
              <a:extLst>
                <a:ext uri="{FF2B5EF4-FFF2-40B4-BE49-F238E27FC236}">
                  <a16:creationId xmlns:a16="http://schemas.microsoft.com/office/drawing/2014/main" id="{3E41D2F5-878F-4A9B-B105-D0B54BD0EAFF}"/>
                </a:ext>
              </a:extLst>
            </p:cNvPr>
            <p:cNvSpPr/>
            <p:nvPr/>
          </p:nvSpPr>
          <p:spPr>
            <a:xfrm flipV="1">
              <a:off x="5917584"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05" name="Freeform: Shape 3604">
              <a:extLst>
                <a:ext uri="{FF2B5EF4-FFF2-40B4-BE49-F238E27FC236}">
                  <a16:creationId xmlns:a16="http://schemas.microsoft.com/office/drawing/2014/main" id="{863A4FB9-1701-4E95-957F-1BFCC4EC6683}"/>
                </a:ext>
              </a:extLst>
            </p:cNvPr>
            <p:cNvSpPr/>
            <p:nvPr/>
          </p:nvSpPr>
          <p:spPr>
            <a:xfrm flipV="1">
              <a:off x="5952033"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06" name="Freeform: Shape 3605">
              <a:extLst>
                <a:ext uri="{FF2B5EF4-FFF2-40B4-BE49-F238E27FC236}">
                  <a16:creationId xmlns:a16="http://schemas.microsoft.com/office/drawing/2014/main" id="{CE0F1A5C-3213-42B6-A555-CD3859CBC48B}"/>
                </a:ext>
              </a:extLst>
            </p:cNvPr>
            <p:cNvSpPr/>
            <p:nvPr/>
          </p:nvSpPr>
          <p:spPr>
            <a:xfrm flipH="1" flipV="1">
              <a:off x="5967049"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07" name="Oval 3606">
              <a:extLst>
                <a:ext uri="{FF2B5EF4-FFF2-40B4-BE49-F238E27FC236}">
                  <a16:creationId xmlns:a16="http://schemas.microsoft.com/office/drawing/2014/main" id="{4484E36C-542C-4FAB-A99F-27046D75AAAD}"/>
                </a:ext>
              </a:extLst>
            </p:cNvPr>
            <p:cNvSpPr/>
            <p:nvPr/>
          </p:nvSpPr>
          <p:spPr>
            <a:xfrm flipV="1">
              <a:off x="5949629"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08" name="Freeform: Shape 3607">
              <a:extLst>
                <a:ext uri="{FF2B5EF4-FFF2-40B4-BE49-F238E27FC236}">
                  <a16:creationId xmlns:a16="http://schemas.microsoft.com/office/drawing/2014/main" id="{774E5732-9B2D-4C32-B2D3-66AB4D3D839E}"/>
                </a:ext>
              </a:extLst>
            </p:cNvPr>
            <p:cNvSpPr/>
            <p:nvPr/>
          </p:nvSpPr>
          <p:spPr>
            <a:xfrm flipV="1">
              <a:off x="5984078"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09" name="Freeform: Shape 3608">
              <a:extLst>
                <a:ext uri="{FF2B5EF4-FFF2-40B4-BE49-F238E27FC236}">
                  <a16:creationId xmlns:a16="http://schemas.microsoft.com/office/drawing/2014/main" id="{1C4AF7FA-B37A-42CE-80B7-C71DF1AB2029}"/>
                </a:ext>
              </a:extLst>
            </p:cNvPr>
            <p:cNvSpPr/>
            <p:nvPr/>
          </p:nvSpPr>
          <p:spPr>
            <a:xfrm flipH="1" flipV="1">
              <a:off x="5999094"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10" name="Oval 3609">
              <a:extLst>
                <a:ext uri="{FF2B5EF4-FFF2-40B4-BE49-F238E27FC236}">
                  <a16:creationId xmlns:a16="http://schemas.microsoft.com/office/drawing/2014/main" id="{AAEB4342-035B-4600-9921-5F596D77279B}"/>
                </a:ext>
              </a:extLst>
            </p:cNvPr>
            <p:cNvSpPr/>
            <p:nvPr/>
          </p:nvSpPr>
          <p:spPr>
            <a:xfrm flipV="1">
              <a:off x="5981674"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11" name="Freeform: Shape 3610">
              <a:extLst>
                <a:ext uri="{FF2B5EF4-FFF2-40B4-BE49-F238E27FC236}">
                  <a16:creationId xmlns:a16="http://schemas.microsoft.com/office/drawing/2014/main" id="{68CA9704-5E1A-4481-862A-989709072533}"/>
                </a:ext>
              </a:extLst>
            </p:cNvPr>
            <p:cNvSpPr/>
            <p:nvPr/>
          </p:nvSpPr>
          <p:spPr>
            <a:xfrm flipV="1">
              <a:off x="6016123"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12" name="Freeform: Shape 3611">
              <a:extLst>
                <a:ext uri="{FF2B5EF4-FFF2-40B4-BE49-F238E27FC236}">
                  <a16:creationId xmlns:a16="http://schemas.microsoft.com/office/drawing/2014/main" id="{6604FD1D-BC83-44F1-89F5-05BBFB5C736C}"/>
                </a:ext>
              </a:extLst>
            </p:cNvPr>
            <p:cNvSpPr/>
            <p:nvPr/>
          </p:nvSpPr>
          <p:spPr>
            <a:xfrm flipH="1" flipV="1">
              <a:off x="6031139"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13" name="Oval 3612">
              <a:extLst>
                <a:ext uri="{FF2B5EF4-FFF2-40B4-BE49-F238E27FC236}">
                  <a16:creationId xmlns:a16="http://schemas.microsoft.com/office/drawing/2014/main" id="{A02C013A-3424-4F36-ADCB-6761A0D973A4}"/>
                </a:ext>
              </a:extLst>
            </p:cNvPr>
            <p:cNvSpPr/>
            <p:nvPr/>
          </p:nvSpPr>
          <p:spPr>
            <a:xfrm flipV="1">
              <a:off x="6013719"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14" name="Freeform: Shape 3613">
              <a:extLst>
                <a:ext uri="{FF2B5EF4-FFF2-40B4-BE49-F238E27FC236}">
                  <a16:creationId xmlns:a16="http://schemas.microsoft.com/office/drawing/2014/main" id="{A9EF5FAD-7736-4069-AC89-3CF988F87304}"/>
                </a:ext>
              </a:extLst>
            </p:cNvPr>
            <p:cNvSpPr/>
            <p:nvPr/>
          </p:nvSpPr>
          <p:spPr>
            <a:xfrm flipV="1">
              <a:off x="6048168"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15" name="Freeform: Shape 3614">
              <a:extLst>
                <a:ext uri="{FF2B5EF4-FFF2-40B4-BE49-F238E27FC236}">
                  <a16:creationId xmlns:a16="http://schemas.microsoft.com/office/drawing/2014/main" id="{69F32266-1793-48EB-BBA9-40638AB7E34E}"/>
                </a:ext>
              </a:extLst>
            </p:cNvPr>
            <p:cNvSpPr/>
            <p:nvPr/>
          </p:nvSpPr>
          <p:spPr>
            <a:xfrm flipH="1" flipV="1">
              <a:off x="6063184"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16" name="Oval 3615">
              <a:extLst>
                <a:ext uri="{FF2B5EF4-FFF2-40B4-BE49-F238E27FC236}">
                  <a16:creationId xmlns:a16="http://schemas.microsoft.com/office/drawing/2014/main" id="{7F38E594-AE73-4078-8551-DA2E1BB1AC32}"/>
                </a:ext>
              </a:extLst>
            </p:cNvPr>
            <p:cNvSpPr/>
            <p:nvPr/>
          </p:nvSpPr>
          <p:spPr>
            <a:xfrm flipV="1">
              <a:off x="6045764"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17" name="Freeform: Shape 3616">
              <a:extLst>
                <a:ext uri="{FF2B5EF4-FFF2-40B4-BE49-F238E27FC236}">
                  <a16:creationId xmlns:a16="http://schemas.microsoft.com/office/drawing/2014/main" id="{893C3744-52C8-481E-A8E3-12C9C4F16466}"/>
                </a:ext>
              </a:extLst>
            </p:cNvPr>
            <p:cNvSpPr/>
            <p:nvPr/>
          </p:nvSpPr>
          <p:spPr>
            <a:xfrm flipV="1">
              <a:off x="6080213"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18" name="Freeform: Shape 3617">
              <a:extLst>
                <a:ext uri="{FF2B5EF4-FFF2-40B4-BE49-F238E27FC236}">
                  <a16:creationId xmlns:a16="http://schemas.microsoft.com/office/drawing/2014/main" id="{620CE9D8-2BF1-437B-80C3-B72DA6B0695A}"/>
                </a:ext>
              </a:extLst>
            </p:cNvPr>
            <p:cNvSpPr/>
            <p:nvPr/>
          </p:nvSpPr>
          <p:spPr>
            <a:xfrm flipH="1" flipV="1">
              <a:off x="6095229"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19" name="Oval 3618">
              <a:extLst>
                <a:ext uri="{FF2B5EF4-FFF2-40B4-BE49-F238E27FC236}">
                  <a16:creationId xmlns:a16="http://schemas.microsoft.com/office/drawing/2014/main" id="{3C2EEB50-95BB-4640-9F03-0B35ADEA66FE}"/>
                </a:ext>
              </a:extLst>
            </p:cNvPr>
            <p:cNvSpPr/>
            <p:nvPr/>
          </p:nvSpPr>
          <p:spPr>
            <a:xfrm flipV="1">
              <a:off x="6077809"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20" name="Freeform: Shape 3619">
              <a:extLst>
                <a:ext uri="{FF2B5EF4-FFF2-40B4-BE49-F238E27FC236}">
                  <a16:creationId xmlns:a16="http://schemas.microsoft.com/office/drawing/2014/main" id="{310E215E-BA08-40B5-A8CE-6EB81FC4FA77}"/>
                </a:ext>
              </a:extLst>
            </p:cNvPr>
            <p:cNvSpPr/>
            <p:nvPr/>
          </p:nvSpPr>
          <p:spPr>
            <a:xfrm flipV="1">
              <a:off x="6112258"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21" name="Freeform: Shape 3620">
              <a:extLst>
                <a:ext uri="{FF2B5EF4-FFF2-40B4-BE49-F238E27FC236}">
                  <a16:creationId xmlns:a16="http://schemas.microsoft.com/office/drawing/2014/main" id="{3CE190CC-C509-4B1F-85ED-9CF74CBC3889}"/>
                </a:ext>
              </a:extLst>
            </p:cNvPr>
            <p:cNvSpPr/>
            <p:nvPr/>
          </p:nvSpPr>
          <p:spPr>
            <a:xfrm flipH="1" flipV="1">
              <a:off x="6127274"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22" name="Oval 3621">
              <a:extLst>
                <a:ext uri="{FF2B5EF4-FFF2-40B4-BE49-F238E27FC236}">
                  <a16:creationId xmlns:a16="http://schemas.microsoft.com/office/drawing/2014/main" id="{13F0CA2E-C987-47B2-8D63-73E0B4601DE9}"/>
                </a:ext>
              </a:extLst>
            </p:cNvPr>
            <p:cNvSpPr/>
            <p:nvPr/>
          </p:nvSpPr>
          <p:spPr>
            <a:xfrm flipV="1">
              <a:off x="6109854"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23" name="Freeform: Shape 3622">
              <a:extLst>
                <a:ext uri="{FF2B5EF4-FFF2-40B4-BE49-F238E27FC236}">
                  <a16:creationId xmlns:a16="http://schemas.microsoft.com/office/drawing/2014/main" id="{87070D96-43C1-48FB-96C5-6EC6A8E3CB10}"/>
                </a:ext>
              </a:extLst>
            </p:cNvPr>
            <p:cNvSpPr/>
            <p:nvPr/>
          </p:nvSpPr>
          <p:spPr>
            <a:xfrm flipV="1">
              <a:off x="614430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24" name="Freeform: Shape 3623">
              <a:extLst>
                <a:ext uri="{FF2B5EF4-FFF2-40B4-BE49-F238E27FC236}">
                  <a16:creationId xmlns:a16="http://schemas.microsoft.com/office/drawing/2014/main" id="{48760DDA-1689-4C10-BFFC-8BC1C047C3D9}"/>
                </a:ext>
              </a:extLst>
            </p:cNvPr>
            <p:cNvSpPr/>
            <p:nvPr/>
          </p:nvSpPr>
          <p:spPr>
            <a:xfrm flipH="1" flipV="1">
              <a:off x="615931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25" name="Oval 3624">
              <a:extLst>
                <a:ext uri="{FF2B5EF4-FFF2-40B4-BE49-F238E27FC236}">
                  <a16:creationId xmlns:a16="http://schemas.microsoft.com/office/drawing/2014/main" id="{8F428D95-0558-4D44-84E5-CADF7BF95476}"/>
                </a:ext>
              </a:extLst>
            </p:cNvPr>
            <p:cNvSpPr/>
            <p:nvPr/>
          </p:nvSpPr>
          <p:spPr>
            <a:xfrm flipV="1">
              <a:off x="614189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26" name="Freeform: Shape 3625">
              <a:extLst>
                <a:ext uri="{FF2B5EF4-FFF2-40B4-BE49-F238E27FC236}">
                  <a16:creationId xmlns:a16="http://schemas.microsoft.com/office/drawing/2014/main" id="{03BF4943-1F49-4684-8022-71D406977533}"/>
                </a:ext>
              </a:extLst>
            </p:cNvPr>
            <p:cNvSpPr/>
            <p:nvPr/>
          </p:nvSpPr>
          <p:spPr>
            <a:xfrm flipV="1">
              <a:off x="6176347"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27" name="Freeform: Shape 3626">
              <a:extLst>
                <a:ext uri="{FF2B5EF4-FFF2-40B4-BE49-F238E27FC236}">
                  <a16:creationId xmlns:a16="http://schemas.microsoft.com/office/drawing/2014/main" id="{E913899D-EFEF-4415-8EA8-A32F8D0F0E80}"/>
                </a:ext>
              </a:extLst>
            </p:cNvPr>
            <p:cNvSpPr/>
            <p:nvPr/>
          </p:nvSpPr>
          <p:spPr>
            <a:xfrm flipH="1" flipV="1">
              <a:off x="6191363"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28" name="Oval 3627">
              <a:extLst>
                <a:ext uri="{FF2B5EF4-FFF2-40B4-BE49-F238E27FC236}">
                  <a16:creationId xmlns:a16="http://schemas.microsoft.com/office/drawing/2014/main" id="{62ABECCC-B387-4B06-A897-0F6E9E631A6E}"/>
                </a:ext>
              </a:extLst>
            </p:cNvPr>
            <p:cNvSpPr/>
            <p:nvPr/>
          </p:nvSpPr>
          <p:spPr>
            <a:xfrm flipV="1">
              <a:off x="6173943"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29" name="Freeform: Shape 3628">
              <a:extLst>
                <a:ext uri="{FF2B5EF4-FFF2-40B4-BE49-F238E27FC236}">
                  <a16:creationId xmlns:a16="http://schemas.microsoft.com/office/drawing/2014/main" id="{08B57A5A-61B0-4B2E-BED8-07BCE15B183C}"/>
                </a:ext>
              </a:extLst>
            </p:cNvPr>
            <p:cNvSpPr/>
            <p:nvPr/>
          </p:nvSpPr>
          <p:spPr>
            <a:xfrm flipV="1">
              <a:off x="620839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30" name="Freeform: Shape 3629">
              <a:extLst>
                <a:ext uri="{FF2B5EF4-FFF2-40B4-BE49-F238E27FC236}">
                  <a16:creationId xmlns:a16="http://schemas.microsoft.com/office/drawing/2014/main" id="{B8D08769-23B0-45FC-9984-B484D70C860A}"/>
                </a:ext>
              </a:extLst>
            </p:cNvPr>
            <p:cNvSpPr/>
            <p:nvPr/>
          </p:nvSpPr>
          <p:spPr>
            <a:xfrm flipH="1" flipV="1">
              <a:off x="622340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31" name="Oval 3630">
              <a:extLst>
                <a:ext uri="{FF2B5EF4-FFF2-40B4-BE49-F238E27FC236}">
                  <a16:creationId xmlns:a16="http://schemas.microsoft.com/office/drawing/2014/main" id="{9AE32BFB-9050-425C-A6E1-7AC3CDD26C2F}"/>
                </a:ext>
              </a:extLst>
            </p:cNvPr>
            <p:cNvSpPr/>
            <p:nvPr/>
          </p:nvSpPr>
          <p:spPr>
            <a:xfrm flipV="1">
              <a:off x="620598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32" name="Freeform: Shape 3631">
              <a:extLst>
                <a:ext uri="{FF2B5EF4-FFF2-40B4-BE49-F238E27FC236}">
                  <a16:creationId xmlns:a16="http://schemas.microsoft.com/office/drawing/2014/main" id="{F0CF92B9-8C34-40C4-8F51-0F6B772E66B2}"/>
                </a:ext>
              </a:extLst>
            </p:cNvPr>
            <p:cNvSpPr/>
            <p:nvPr/>
          </p:nvSpPr>
          <p:spPr>
            <a:xfrm flipV="1">
              <a:off x="6240437"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33" name="Freeform: Shape 3632">
              <a:extLst>
                <a:ext uri="{FF2B5EF4-FFF2-40B4-BE49-F238E27FC236}">
                  <a16:creationId xmlns:a16="http://schemas.microsoft.com/office/drawing/2014/main" id="{073D146D-E0AC-4CCE-A000-D897E3E2EFC8}"/>
                </a:ext>
              </a:extLst>
            </p:cNvPr>
            <p:cNvSpPr/>
            <p:nvPr/>
          </p:nvSpPr>
          <p:spPr>
            <a:xfrm flipH="1" flipV="1">
              <a:off x="6255453"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34" name="Oval 3633">
              <a:extLst>
                <a:ext uri="{FF2B5EF4-FFF2-40B4-BE49-F238E27FC236}">
                  <a16:creationId xmlns:a16="http://schemas.microsoft.com/office/drawing/2014/main" id="{86939228-CDC7-4749-A249-509B66E4BC0E}"/>
                </a:ext>
              </a:extLst>
            </p:cNvPr>
            <p:cNvSpPr/>
            <p:nvPr/>
          </p:nvSpPr>
          <p:spPr>
            <a:xfrm flipV="1">
              <a:off x="6238033"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35" name="Freeform: Shape 3634">
              <a:extLst>
                <a:ext uri="{FF2B5EF4-FFF2-40B4-BE49-F238E27FC236}">
                  <a16:creationId xmlns:a16="http://schemas.microsoft.com/office/drawing/2014/main" id="{D3F7109D-392E-4E4E-B232-26CF76DD66FC}"/>
                </a:ext>
              </a:extLst>
            </p:cNvPr>
            <p:cNvSpPr/>
            <p:nvPr/>
          </p:nvSpPr>
          <p:spPr>
            <a:xfrm flipV="1">
              <a:off x="627248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36" name="Freeform: Shape 3635">
              <a:extLst>
                <a:ext uri="{FF2B5EF4-FFF2-40B4-BE49-F238E27FC236}">
                  <a16:creationId xmlns:a16="http://schemas.microsoft.com/office/drawing/2014/main" id="{5C7E13E9-2530-413F-B16E-E1DD23EBCBC8}"/>
                </a:ext>
              </a:extLst>
            </p:cNvPr>
            <p:cNvSpPr/>
            <p:nvPr/>
          </p:nvSpPr>
          <p:spPr>
            <a:xfrm flipH="1" flipV="1">
              <a:off x="628749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37" name="Oval 3636">
              <a:extLst>
                <a:ext uri="{FF2B5EF4-FFF2-40B4-BE49-F238E27FC236}">
                  <a16:creationId xmlns:a16="http://schemas.microsoft.com/office/drawing/2014/main" id="{611411AD-8523-44A8-BB6A-89B657E36DD8}"/>
                </a:ext>
              </a:extLst>
            </p:cNvPr>
            <p:cNvSpPr/>
            <p:nvPr/>
          </p:nvSpPr>
          <p:spPr>
            <a:xfrm flipV="1">
              <a:off x="627007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38" name="Freeform: Shape 3637">
              <a:extLst>
                <a:ext uri="{FF2B5EF4-FFF2-40B4-BE49-F238E27FC236}">
                  <a16:creationId xmlns:a16="http://schemas.microsoft.com/office/drawing/2014/main" id="{11B620CF-8A9D-4A54-9A3C-B20F2CA2E98B}"/>
                </a:ext>
              </a:extLst>
            </p:cNvPr>
            <p:cNvSpPr/>
            <p:nvPr/>
          </p:nvSpPr>
          <p:spPr>
            <a:xfrm flipV="1">
              <a:off x="6304527"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39" name="Freeform: Shape 3638">
              <a:extLst>
                <a:ext uri="{FF2B5EF4-FFF2-40B4-BE49-F238E27FC236}">
                  <a16:creationId xmlns:a16="http://schemas.microsoft.com/office/drawing/2014/main" id="{57271886-9C06-482C-9768-A8CB4107C4E0}"/>
                </a:ext>
              </a:extLst>
            </p:cNvPr>
            <p:cNvSpPr/>
            <p:nvPr/>
          </p:nvSpPr>
          <p:spPr>
            <a:xfrm flipH="1" flipV="1">
              <a:off x="6319543"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40" name="Oval 3639">
              <a:extLst>
                <a:ext uri="{FF2B5EF4-FFF2-40B4-BE49-F238E27FC236}">
                  <a16:creationId xmlns:a16="http://schemas.microsoft.com/office/drawing/2014/main" id="{9D2F0007-0523-4B14-958B-7027C69A359F}"/>
                </a:ext>
              </a:extLst>
            </p:cNvPr>
            <p:cNvSpPr/>
            <p:nvPr/>
          </p:nvSpPr>
          <p:spPr>
            <a:xfrm flipV="1">
              <a:off x="6302123"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41" name="Freeform: Shape 3640">
              <a:extLst>
                <a:ext uri="{FF2B5EF4-FFF2-40B4-BE49-F238E27FC236}">
                  <a16:creationId xmlns:a16="http://schemas.microsoft.com/office/drawing/2014/main" id="{D874BB70-D002-4268-82A8-66DB76272B7D}"/>
                </a:ext>
              </a:extLst>
            </p:cNvPr>
            <p:cNvSpPr/>
            <p:nvPr/>
          </p:nvSpPr>
          <p:spPr>
            <a:xfrm flipV="1">
              <a:off x="633657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42" name="Freeform: Shape 3641">
              <a:extLst>
                <a:ext uri="{FF2B5EF4-FFF2-40B4-BE49-F238E27FC236}">
                  <a16:creationId xmlns:a16="http://schemas.microsoft.com/office/drawing/2014/main" id="{FE34CE54-EE70-4894-B2F6-4AC2A018A254}"/>
                </a:ext>
              </a:extLst>
            </p:cNvPr>
            <p:cNvSpPr/>
            <p:nvPr/>
          </p:nvSpPr>
          <p:spPr>
            <a:xfrm flipH="1" flipV="1">
              <a:off x="635158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43" name="Oval 3642">
              <a:extLst>
                <a:ext uri="{FF2B5EF4-FFF2-40B4-BE49-F238E27FC236}">
                  <a16:creationId xmlns:a16="http://schemas.microsoft.com/office/drawing/2014/main" id="{14EEACEF-9150-4AFE-B07C-B9B3A4B4A9FB}"/>
                </a:ext>
              </a:extLst>
            </p:cNvPr>
            <p:cNvSpPr/>
            <p:nvPr/>
          </p:nvSpPr>
          <p:spPr>
            <a:xfrm flipV="1">
              <a:off x="633416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44" name="Freeform: Shape 3643">
              <a:extLst>
                <a:ext uri="{FF2B5EF4-FFF2-40B4-BE49-F238E27FC236}">
                  <a16:creationId xmlns:a16="http://schemas.microsoft.com/office/drawing/2014/main" id="{CAD8D115-F183-4BDB-AC0D-6709F3458909}"/>
                </a:ext>
              </a:extLst>
            </p:cNvPr>
            <p:cNvSpPr/>
            <p:nvPr/>
          </p:nvSpPr>
          <p:spPr>
            <a:xfrm flipV="1">
              <a:off x="6368616"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45" name="Freeform: Shape 3644">
              <a:extLst>
                <a:ext uri="{FF2B5EF4-FFF2-40B4-BE49-F238E27FC236}">
                  <a16:creationId xmlns:a16="http://schemas.microsoft.com/office/drawing/2014/main" id="{9147C4CA-818B-4B2F-8F72-9D99C11B2899}"/>
                </a:ext>
              </a:extLst>
            </p:cNvPr>
            <p:cNvSpPr/>
            <p:nvPr/>
          </p:nvSpPr>
          <p:spPr>
            <a:xfrm flipH="1" flipV="1">
              <a:off x="6383632"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46" name="Oval 3645">
              <a:extLst>
                <a:ext uri="{FF2B5EF4-FFF2-40B4-BE49-F238E27FC236}">
                  <a16:creationId xmlns:a16="http://schemas.microsoft.com/office/drawing/2014/main" id="{A8E4F7A5-7C31-47F3-AD34-BCA88D4F72FC}"/>
                </a:ext>
              </a:extLst>
            </p:cNvPr>
            <p:cNvSpPr/>
            <p:nvPr/>
          </p:nvSpPr>
          <p:spPr>
            <a:xfrm flipV="1">
              <a:off x="6366212"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47" name="Freeform: Shape 3646">
              <a:extLst>
                <a:ext uri="{FF2B5EF4-FFF2-40B4-BE49-F238E27FC236}">
                  <a16:creationId xmlns:a16="http://schemas.microsoft.com/office/drawing/2014/main" id="{BFD2012D-FA53-4C95-ACE5-8AB73BB05A14}"/>
                </a:ext>
              </a:extLst>
            </p:cNvPr>
            <p:cNvSpPr/>
            <p:nvPr/>
          </p:nvSpPr>
          <p:spPr>
            <a:xfrm flipV="1">
              <a:off x="6400661"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48" name="Freeform: Shape 3647">
              <a:extLst>
                <a:ext uri="{FF2B5EF4-FFF2-40B4-BE49-F238E27FC236}">
                  <a16:creationId xmlns:a16="http://schemas.microsoft.com/office/drawing/2014/main" id="{3C342548-DD1C-498E-A7C5-AAF61B96799E}"/>
                </a:ext>
              </a:extLst>
            </p:cNvPr>
            <p:cNvSpPr/>
            <p:nvPr/>
          </p:nvSpPr>
          <p:spPr>
            <a:xfrm flipH="1" flipV="1">
              <a:off x="6415677"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49" name="Oval 3648">
              <a:extLst>
                <a:ext uri="{FF2B5EF4-FFF2-40B4-BE49-F238E27FC236}">
                  <a16:creationId xmlns:a16="http://schemas.microsoft.com/office/drawing/2014/main" id="{03EEA50C-A2CA-46BC-9D4A-25E395D38B5F}"/>
                </a:ext>
              </a:extLst>
            </p:cNvPr>
            <p:cNvSpPr/>
            <p:nvPr/>
          </p:nvSpPr>
          <p:spPr>
            <a:xfrm flipV="1">
              <a:off x="6398257"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50" name="Freeform: Shape 3649">
              <a:extLst>
                <a:ext uri="{FF2B5EF4-FFF2-40B4-BE49-F238E27FC236}">
                  <a16:creationId xmlns:a16="http://schemas.microsoft.com/office/drawing/2014/main" id="{0CAE3A21-BDEA-4AA6-B206-E120733A9421}"/>
                </a:ext>
              </a:extLst>
            </p:cNvPr>
            <p:cNvSpPr/>
            <p:nvPr/>
          </p:nvSpPr>
          <p:spPr>
            <a:xfrm flipV="1">
              <a:off x="6432706"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51" name="Freeform: Shape 3650">
              <a:extLst>
                <a:ext uri="{FF2B5EF4-FFF2-40B4-BE49-F238E27FC236}">
                  <a16:creationId xmlns:a16="http://schemas.microsoft.com/office/drawing/2014/main" id="{9CCD6392-127C-4D84-8261-52114E4D741D}"/>
                </a:ext>
              </a:extLst>
            </p:cNvPr>
            <p:cNvSpPr/>
            <p:nvPr/>
          </p:nvSpPr>
          <p:spPr>
            <a:xfrm flipH="1" flipV="1">
              <a:off x="6447722"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52" name="Oval 3651">
              <a:extLst>
                <a:ext uri="{FF2B5EF4-FFF2-40B4-BE49-F238E27FC236}">
                  <a16:creationId xmlns:a16="http://schemas.microsoft.com/office/drawing/2014/main" id="{FC4F1707-3616-445F-B4FC-01A9400BF412}"/>
                </a:ext>
              </a:extLst>
            </p:cNvPr>
            <p:cNvSpPr/>
            <p:nvPr/>
          </p:nvSpPr>
          <p:spPr>
            <a:xfrm flipV="1">
              <a:off x="6430302"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grpSp>
        <p:nvGrpSpPr>
          <p:cNvPr id="3653" name="Group 3652">
            <a:extLst>
              <a:ext uri="{FF2B5EF4-FFF2-40B4-BE49-F238E27FC236}">
                <a16:creationId xmlns:a16="http://schemas.microsoft.com/office/drawing/2014/main" id="{BF2FF29C-EC90-48A4-9C4E-DA3F6111F8E9}"/>
              </a:ext>
            </a:extLst>
          </p:cNvPr>
          <p:cNvGrpSpPr/>
          <p:nvPr/>
        </p:nvGrpSpPr>
        <p:grpSpPr>
          <a:xfrm>
            <a:off x="5674883" y="2054804"/>
            <a:ext cx="232120" cy="1312966"/>
            <a:chOff x="2664554" y="2094518"/>
            <a:chExt cx="368112" cy="2082194"/>
          </a:xfrm>
        </p:grpSpPr>
        <p:sp>
          <p:nvSpPr>
            <p:cNvPr id="3654" name="Freeform: Shape 3653">
              <a:extLst>
                <a:ext uri="{FF2B5EF4-FFF2-40B4-BE49-F238E27FC236}">
                  <a16:creationId xmlns:a16="http://schemas.microsoft.com/office/drawing/2014/main" id="{A737A848-E10D-4973-B88A-02C432666C74}"/>
                </a:ext>
              </a:extLst>
            </p:cNvPr>
            <p:cNvSpPr/>
            <p:nvPr/>
          </p:nvSpPr>
          <p:spPr>
            <a:xfrm>
              <a:off x="2733675" y="2094518"/>
              <a:ext cx="233363" cy="1729770"/>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1729770">
                  <a:moveTo>
                    <a:pt x="0" y="1729770"/>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55" name="Rectangle: Rounded Corners 3654">
              <a:extLst>
                <a:ext uri="{FF2B5EF4-FFF2-40B4-BE49-F238E27FC236}">
                  <a16:creationId xmlns:a16="http://schemas.microsoft.com/office/drawing/2014/main" id="{50804DDB-DA22-447E-823B-B28EAC302F7F}"/>
                </a:ext>
              </a:extLst>
            </p:cNvPr>
            <p:cNvSpPr/>
            <p:nvPr/>
          </p:nvSpPr>
          <p:spPr>
            <a:xfrm>
              <a:off x="26645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56" name="Rectangle: Rounded Corners 3655">
              <a:extLst>
                <a:ext uri="{FF2B5EF4-FFF2-40B4-BE49-F238E27FC236}">
                  <a16:creationId xmlns:a16="http://schemas.microsoft.com/office/drawing/2014/main" id="{51090277-184A-484A-994F-839DFB9D1B65}"/>
                </a:ext>
              </a:extLst>
            </p:cNvPr>
            <p:cNvSpPr/>
            <p:nvPr/>
          </p:nvSpPr>
          <p:spPr>
            <a:xfrm>
              <a:off x="28931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57" name="Rectangle: Rounded Corners 3656">
              <a:extLst>
                <a:ext uri="{FF2B5EF4-FFF2-40B4-BE49-F238E27FC236}">
                  <a16:creationId xmlns:a16="http://schemas.microsoft.com/office/drawing/2014/main" id="{38DDD934-F2BB-4ECF-BBED-37E9972CAA88}"/>
                </a:ext>
              </a:extLst>
            </p:cNvPr>
            <p:cNvSpPr/>
            <p:nvPr/>
          </p:nvSpPr>
          <p:spPr>
            <a:xfrm>
              <a:off x="2664554" y="3367088"/>
              <a:ext cx="139512" cy="366712"/>
            </a:xfrm>
            <a:prstGeom prst="roundRect">
              <a:avLst>
                <a:gd name="adj" fmla="val 20984"/>
              </a:avLst>
            </a:prstGeom>
            <a:solidFill>
              <a:srgbClr val="0070BE"/>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58" name="Rectangle: Rounded Corners 3657">
              <a:extLst>
                <a:ext uri="{FF2B5EF4-FFF2-40B4-BE49-F238E27FC236}">
                  <a16:creationId xmlns:a16="http://schemas.microsoft.com/office/drawing/2014/main" id="{6C43FC9E-BBA5-43BD-BBEE-A43370CF09F9}"/>
                </a:ext>
              </a:extLst>
            </p:cNvPr>
            <p:cNvSpPr/>
            <p:nvPr/>
          </p:nvSpPr>
          <p:spPr>
            <a:xfrm>
              <a:off x="2664554" y="3810000"/>
              <a:ext cx="139512" cy="366712"/>
            </a:xfrm>
            <a:prstGeom prst="roundRect">
              <a:avLst>
                <a:gd name="adj" fmla="val 20984"/>
              </a:avLst>
            </a:prstGeom>
            <a:solidFill>
              <a:srgbClr val="19416B"/>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grpSp>
        <p:nvGrpSpPr>
          <p:cNvPr id="3659" name="Group 3658">
            <a:extLst>
              <a:ext uri="{FF2B5EF4-FFF2-40B4-BE49-F238E27FC236}">
                <a16:creationId xmlns:a16="http://schemas.microsoft.com/office/drawing/2014/main" id="{9D72D0C2-1FCB-45E9-B2F2-5382A56E975E}"/>
              </a:ext>
            </a:extLst>
          </p:cNvPr>
          <p:cNvGrpSpPr/>
          <p:nvPr/>
        </p:nvGrpSpPr>
        <p:grpSpPr>
          <a:xfrm>
            <a:off x="6163789" y="2054804"/>
            <a:ext cx="232120" cy="1312966"/>
            <a:chOff x="2664554" y="2094518"/>
            <a:chExt cx="368112" cy="2082194"/>
          </a:xfrm>
        </p:grpSpPr>
        <p:sp>
          <p:nvSpPr>
            <p:cNvPr id="3660" name="Freeform: Shape 3659">
              <a:extLst>
                <a:ext uri="{FF2B5EF4-FFF2-40B4-BE49-F238E27FC236}">
                  <a16:creationId xmlns:a16="http://schemas.microsoft.com/office/drawing/2014/main" id="{8D8B49B5-E84C-446F-A673-E641F8EC0267}"/>
                </a:ext>
              </a:extLst>
            </p:cNvPr>
            <p:cNvSpPr/>
            <p:nvPr/>
          </p:nvSpPr>
          <p:spPr>
            <a:xfrm>
              <a:off x="2733675" y="2094518"/>
              <a:ext cx="233363" cy="1729770"/>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1729770">
                  <a:moveTo>
                    <a:pt x="0" y="1729770"/>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61" name="Rectangle: Rounded Corners 3660">
              <a:extLst>
                <a:ext uri="{FF2B5EF4-FFF2-40B4-BE49-F238E27FC236}">
                  <a16:creationId xmlns:a16="http://schemas.microsoft.com/office/drawing/2014/main" id="{6DD09E5B-47D8-47EC-B9A9-07643E1C80C4}"/>
                </a:ext>
              </a:extLst>
            </p:cNvPr>
            <p:cNvSpPr/>
            <p:nvPr/>
          </p:nvSpPr>
          <p:spPr>
            <a:xfrm>
              <a:off x="26645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62" name="Rectangle: Rounded Corners 3661">
              <a:extLst>
                <a:ext uri="{FF2B5EF4-FFF2-40B4-BE49-F238E27FC236}">
                  <a16:creationId xmlns:a16="http://schemas.microsoft.com/office/drawing/2014/main" id="{961A3643-8CEE-4D2E-841C-424EF0F40E31}"/>
                </a:ext>
              </a:extLst>
            </p:cNvPr>
            <p:cNvSpPr/>
            <p:nvPr/>
          </p:nvSpPr>
          <p:spPr>
            <a:xfrm>
              <a:off x="28931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63" name="Rectangle: Rounded Corners 3662">
              <a:extLst>
                <a:ext uri="{FF2B5EF4-FFF2-40B4-BE49-F238E27FC236}">
                  <a16:creationId xmlns:a16="http://schemas.microsoft.com/office/drawing/2014/main" id="{F46CA03E-445F-497D-8929-CB8439DD364D}"/>
                </a:ext>
              </a:extLst>
            </p:cNvPr>
            <p:cNvSpPr/>
            <p:nvPr/>
          </p:nvSpPr>
          <p:spPr>
            <a:xfrm>
              <a:off x="2664554" y="3367088"/>
              <a:ext cx="139512" cy="366712"/>
            </a:xfrm>
            <a:prstGeom prst="roundRect">
              <a:avLst>
                <a:gd name="adj" fmla="val 20984"/>
              </a:avLst>
            </a:prstGeom>
            <a:solidFill>
              <a:srgbClr val="F15A29"/>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64" name="Rectangle: Rounded Corners 3663">
              <a:extLst>
                <a:ext uri="{FF2B5EF4-FFF2-40B4-BE49-F238E27FC236}">
                  <a16:creationId xmlns:a16="http://schemas.microsoft.com/office/drawing/2014/main" id="{0B7E6097-D017-413E-9E15-C2AFB23D6EA6}"/>
                </a:ext>
              </a:extLst>
            </p:cNvPr>
            <p:cNvSpPr/>
            <p:nvPr/>
          </p:nvSpPr>
          <p:spPr>
            <a:xfrm>
              <a:off x="2664554" y="3810000"/>
              <a:ext cx="139512" cy="366712"/>
            </a:xfrm>
            <a:prstGeom prst="roundRect">
              <a:avLst>
                <a:gd name="adj" fmla="val 20984"/>
              </a:avLst>
            </a:prstGeom>
            <a:solidFill>
              <a:srgbClr val="19416B"/>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sp>
        <p:nvSpPr>
          <p:cNvPr id="3665" name="Rectangle 3664">
            <a:extLst>
              <a:ext uri="{FF2B5EF4-FFF2-40B4-BE49-F238E27FC236}">
                <a16:creationId xmlns:a16="http://schemas.microsoft.com/office/drawing/2014/main" id="{59C7290B-8057-49E4-95C2-1316082C8816}"/>
              </a:ext>
            </a:extLst>
          </p:cNvPr>
          <p:cNvSpPr/>
          <p:nvPr/>
        </p:nvSpPr>
        <p:spPr>
          <a:xfrm>
            <a:off x="5589934" y="1828101"/>
            <a:ext cx="414206" cy="153888"/>
          </a:xfrm>
          <a:prstGeom prst="rect">
            <a:avLst/>
          </a:prstGeom>
          <a:noFill/>
          <a:ln w="19050" cap="flat" cmpd="sng" algn="ctr">
            <a:noFill/>
            <a:prstDash val="solid"/>
            <a:miter lim="800000"/>
          </a:ln>
          <a:effectLst/>
        </p:spPr>
        <p:txBody>
          <a:bodyPr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CD20 CAR</a:t>
            </a:r>
          </a:p>
        </p:txBody>
      </p:sp>
      <p:sp>
        <p:nvSpPr>
          <p:cNvPr id="3666" name="Rectangle 3665">
            <a:extLst>
              <a:ext uri="{FF2B5EF4-FFF2-40B4-BE49-F238E27FC236}">
                <a16:creationId xmlns:a16="http://schemas.microsoft.com/office/drawing/2014/main" id="{91559F52-FEAC-417B-B433-BBD09237CF96}"/>
              </a:ext>
            </a:extLst>
          </p:cNvPr>
          <p:cNvSpPr/>
          <p:nvPr/>
        </p:nvSpPr>
        <p:spPr>
          <a:xfrm>
            <a:off x="6076503" y="1828101"/>
            <a:ext cx="414206" cy="153888"/>
          </a:xfrm>
          <a:prstGeom prst="rect">
            <a:avLst/>
          </a:prstGeom>
          <a:noFill/>
          <a:ln w="19050" cap="flat" cmpd="sng" algn="ctr">
            <a:noFill/>
            <a:prstDash val="solid"/>
            <a:miter lim="800000"/>
          </a:ln>
          <a:effectLst/>
        </p:spPr>
        <p:txBody>
          <a:bodyPr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FMC63</a:t>
            </a:r>
          </a:p>
        </p:txBody>
      </p:sp>
      <p:sp>
        <p:nvSpPr>
          <p:cNvPr id="3667" name="Rectangle 3666">
            <a:extLst>
              <a:ext uri="{FF2B5EF4-FFF2-40B4-BE49-F238E27FC236}">
                <a16:creationId xmlns:a16="http://schemas.microsoft.com/office/drawing/2014/main" id="{23967C8A-426C-4330-9450-7D6732F0B095}"/>
              </a:ext>
            </a:extLst>
          </p:cNvPr>
          <p:cNvSpPr/>
          <p:nvPr/>
        </p:nvSpPr>
        <p:spPr>
          <a:xfrm>
            <a:off x="5793134" y="289868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4-1BB</a:t>
            </a:r>
          </a:p>
        </p:txBody>
      </p:sp>
      <p:sp>
        <p:nvSpPr>
          <p:cNvPr id="3668" name="Rectangle 3667">
            <a:extLst>
              <a:ext uri="{FF2B5EF4-FFF2-40B4-BE49-F238E27FC236}">
                <a16:creationId xmlns:a16="http://schemas.microsoft.com/office/drawing/2014/main" id="{CA6F8C04-091E-4552-ABAC-C9D8AACF9156}"/>
              </a:ext>
            </a:extLst>
          </p:cNvPr>
          <p:cNvSpPr/>
          <p:nvPr/>
        </p:nvSpPr>
        <p:spPr>
          <a:xfrm>
            <a:off x="5793134" y="318443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CD3</a:t>
            </a:r>
            <a:r>
              <a:rPr kumimoji="0" lang="el-GR" sz="9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ζ</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sp>
        <p:nvSpPr>
          <p:cNvPr id="3669" name="Rectangle 3668">
            <a:extLst>
              <a:ext uri="{FF2B5EF4-FFF2-40B4-BE49-F238E27FC236}">
                <a16:creationId xmlns:a16="http://schemas.microsoft.com/office/drawing/2014/main" id="{71BA332B-2B98-4B38-9E32-A54FFE53F601}"/>
              </a:ext>
            </a:extLst>
          </p:cNvPr>
          <p:cNvSpPr/>
          <p:nvPr/>
        </p:nvSpPr>
        <p:spPr>
          <a:xfrm>
            <a:off x="6269384" y="289868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CD28</a:t>
            </a:r>
          </a:p>
        </p:txBody>
      </p:sp>
      <p:sp>
        <p:nvSpPr>
          <p:cNvPr id="3670" name="Rectangle 3669">
            <a:extLst>
              <a:ext uri="{FF2B5EF4-FFF2-40B4-BE49-F238E27FC236}">
                <a16:creationId xmlns:a16="http://schemas.microsoft.com/office/drawing/2014/main" id="{8C6EED3F-6738-4995-B8D6-8B432721887E}"/>
              </a:ext>
            </a:extLst>
          </p:cNvPr>
          <p:cNvSpPr/>
          <p:nvPr/>
        </p:nvSpPr>
        <p:spPr>
          <a:xfrm>
            <a:off x="6269384" y="318443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CD3</a:t>
            </a:r>
            <a:r>
              <a:rPr kumimoji="0" lang="el-GR" sz="9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ζ</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sp>
        <p:nvSpPr>
          <p:cNvPr id="3671" name="Rectangle: Rounded Corners 3670">
            <a:extLst>
              <a:ext uri="{FF2B5EF4-FFF2-40B4-BE49-F238E27FC236}">
                <a16:creationId xmlns:a16="http://schemas.microsoft.com/office/drawing/2014/main" id="{093B2C8D-FB57-4F43-B53B-003840601BF0}"/>
              </a:ext>
            </a:extLst>
          </p:cNvPr>
          <p:cNvSpPr>
            <a:spLocks/>
          </p:cNvSpPr>
          <p:nvPr/>
        </p:nvSpPr>
        <p:spPr>
          <a:xfrm>
            <a:off x="4473960" y="4075338"/>
            <a:ext cx="2208807" cy="1839233"/>
          </a:xfrm>
          <a:prstGeom prst="roundRect">
            <a:avLst>
              <a:gd name="adj" fmla="val 888"/>
            </a:avLst>
          </a:prstGeom>
          <a:solidFill>
            <a:srgbClr val="FFFFFF"/>
          </a:solidFill>
          <a:ln w="31750" cap="flat" cmpd="sng" algn="ctr">
            <a:noFill/>
            <a:prstDash val="solid"/>
            <a:miter lim="800000"/>
          </a:ln>
          <a:effectLst>
            <a:outerShdw blurRad="38100" sx="102000" sy="102000" algn="ctr" rotWithShape="0">
              <a:prstClr val="black">
                <a:alpha val="1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600CC"/>
              </a:solidFill>
              <a:effectLst/>
              <a:highlight>
                <a:srgbClr val="6600CC"/>
              </a:highlight>
              <a:uLnTx/>
              <a:uFillTx/>
              <a:latin typeface="Aptos"/>
              <a:ea typeface="+mn-ea"/>
              <a:cs typeface="+mn-cs"/>
            </a:endParaRPr>
          </a:p>
        </p:txBody>
      </p:sp>
      <p:grpSp>
        <p:nvGrpSpPr>
          <p:cNvPr id="3672" name="Group 3671">
            <a:extLst>
              <a:ext uri="{FF2B5EF4-FFF2-40B4-BE49-F238E27FC236}">
                <a16:creationId xmlns:a16="http://schemas.microsoft.com/office/drawing/2014/main" id="{9F929F15-F9EB-4716-BFC1-4990C1E4D890}"/>
              </a:ext>
            </a:extLst>
          </p:cNvPr>
          <p:cNvGrpSpPr/>
          <p:nvPr/>
        </p:nvGrpSpPr>
        <p:grpSpPr>
          <a:xfrm>
            <a:off x="5923056" y="4160121"/>
            <a:ext cx="540172" cy="1662377"/>
            <a:chOff x="5991852" y="4000464"/>
            <a:chExt cx="540172" cy="1662377"/>
          </a:xfrm>
        </p:grpSpPr>
        <p:grpSp>
          <p:nvGrpSpPr>
            <p:cNvPr id="3673" name="Group 3672">
              <a:extLst>
                <a:ext uri="{FF2B5EF4-FFF2-40B4-BE49-F238E27FC236}">
                  <a16:creationId xmlns:a16="http://schemas.microsoft.com/office/drawing/2014/main" id="{CDE269BB-1AA7-44B0-954D-45755DF3E83B}"/>
                </a:ext>
              </a:extLst>
            </p:cNvPr>
            <p:cNvGrpSpPr/>
            <p:nvPr/>
          </p:nvGrpSpPr>
          <p:grpSpPr>
            <a:xfrm>
              <a:off x="6089404" y="4349875"/>
              <a:ext cx="232120" cy="1312966"/>
              <a:chOff x="2664554" y="2094518"/>
              <a:chExt cx="368112" cy="2082194"/>
            </a:xfrm>
          </p:grpSpPr>
          <p:sp>
            <p:nvSpPr>
              <p:cNvPr id="3677" name="Freeform: Shape 3676">
                <a:extLst>
                  <a:ext uri="{FF2B5EF4-FFF2-40B4-BE49-F238E27FC236}">
                    <a16:creationId xmlns:a16="http://schemas.microsoft.com/office/drawing/2014/main" id="{B284E0A2-C830-4A73-B372-05CED48AEE78}"/>
                  </a:ext>
                </a:extLst>
              </p:cNvPr>
              <p:cNvSpPr/>
              <p:nvPr/>
            </p:nvSpPr>
            <p:spPr>
              <a:xfrm>
                <a:off x="2733675" y="2094518"/>
                <a:ext cx="233363" cy="1729770"/>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1729770">
                    <a:moveTo>
                      <a:pt x="0" y="1729770"/>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78" name="Rectangle: Rounded Corners 3677">
                <a:extLst>
                  <a:ext uri="{FF2B5EF4-FFF2-40B4-BE49-F238E27FC236}">
                    <a16:creationId xmlns:a16="http://schemas.microsoft.com/office/drawing/2014/main" id="{1FB2F927-1275-4DA6-B442-C9229B1FF06D}"/>
                  </a:ext>
                </a:extLst>
              </p:cNvPr>
              <p:cNvSpPr/>
              <p:nvPr/>
            </p:nvSpPr>
            <p:spPr>
              <a:xfrm>
                <a:off x="26645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79" name="Rectangle: Rounded Corners 3678">
                <a:extLst>
                  <a:ext uri="{FF2B5EF4-FFF2-40B4-BE49-F238E27FC236}">
                    <a16:creationId xmlns:a16="http://schemas.microsoft.com/office/drawing/2014/main" id="{BC17E151-8E23-4BC0-B10E-D5E710FB1161}"/>
                  </a:ext>
                </a:extLst>
              </p:cNvPr>
              <p:cNvSpPr/>
              <p:nvPr/>
            </p:nvSpPr>
            <p:spPr>
              <a:xfrm>
                <a:off x="28931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80" name="Rectangle: Rounded Corners 3679">
                <a:extLst>
                  <a:ext uri="{FF2B5EF4-FFF2-40B4-BE49-F238E27FC236}">
                    <a16:creationId xmlns:a16="http://schemas.microsoft.com/office/drawing/2014/main" id="{19CCA868-C8C0-4842-A3B4-76F5D28D90F6}"/>
                  </a:ext>
                </a:extLst>
              </p:cNvPr>
              <p:cNvSpPr/>
              <p:nvPr/>
            </p:nvSpPr>
            <p:spPr>
              <a:xfrm>
                <a:off x="2664554" y="3367088"/>
                <a:ext cx="139512" cy="366712"/>
              </a:xfrm>
              <a:prstGeom prst="roundRect">
                <a:avLst>
                  <a:gd name="adj" fmla="val 20984"/>
                </a:avLst>
              </a:prstGeom>
              <a:solidFill>
                <a:srgbClr val="0070BE"/>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81" name="Rectangle: Rounded Corners 3680">
                <a:extLst>
                  <a:ext uri="{FF2B5EF4-FFF2-40B4-BE49-F238E27FC236}">
                    <a16:creationId xmlns:a16="http://schemas.microsoft.com/office/drawing/2014/main" id="{66831374-2C61-4371-B003-47B7005002FC}"/>
                  </a:ext>
                </a:extLst>
              </p:cNvPr>
              <p:cNvSpPr/>
              <p:nvPr/>
            </p:nvSpPr>
            <p:spPr>
              <a:xfrm>
                <a:off x="2664554" y="3810000"/>
                <a:ext cx="139512" cy="366712"/>
              </a:xfrm>
              <a:prstGeom prst="roundRect">
                <a:avLst>
                  <a:gd name="adj" fmla="val 20984"/>
                </a:avLst>
              </a:prstGeom>
              <a:solidFill>
                <a:srgbClr val="19416B"/>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sp>
          <p:nvSpPr>
            <p:cNvPr id="3674" name="Rectangle 3673">
              <a:extLst>
                <a:ext uri="{FF2B5EF4-FFF2-40B4-BE49-F238E27FC236}">
                  <a16:creationId xmlns:a16="http://schemas.microsoft.com/office/drawing/2014/main" id="{DC12CCEE-D57A-471D-A8DB-0311E83F207B}"/>
                </a:ext>
              </a:extLst>
            </p:cNvPr>
            <p:cNvSpPr/>
            <p:nvPr/>
          </p:nvSpPr>
          <p:spPr>
            <a:xfrm>
              <a:off x="5991852" y="4000464"/>
              <a:ext cx="414206" cy="307777"/>
            </a:xfrm>
            <a:prstGeom prst="rect">
              <a:avLst/>
            </a:prstGeom>
            <a:noFill/>
            <a:ln w="19050" cap="flat" cmpd="sng" algn="ctr">
              <a:noFill/>
              <a:prstDash val="solid"/>
              <a:miter lim="800000"/>
            </a:ln>
            <a:effectLst/>
          </p:spPr>
          <p:txBody>
            <a:bodyPr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CD22</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00" kern="0">
                  <a:solidFill>
                    <a:srgbClr val="000000"/>
                  </a:solidFill>
                  <a:latin typeface="Aptos"/>
                </a:rPr>
                <a:t>CAR</a:t>
              </a:r>
              <a:endParaRPr kumimoji="0" lang="en-US" sz="1000" b="0" i="0" u="none" strike="noStrike" kern="0" cap="none" spc="0" normalizeH="0" baseline="0" noProof="0">
                <a:ln>
                  <a:noFill/>
                </a:ln>
                <a:solidFill>
                  <a:srgbClr val="000000"/>
                </a:solidFill>
                <a:effectLst/>
                <a:uLnTx/>
                <a:uFillTx/>
                <a:latin typeface="Aptos"/>
                <a:ea typeface="+mn-ea"/>
                <a:cs typeface="+mn-cs"/>
              </a:endParaRPr>
            </a:p>
          </p:txBody>
        </p:sp>
        <p:sp>
          <p:nvSpPr>
            <p:cNvPr id="3675" name="Rectangle 3674">
              <a:extLst>
                <a:ext uri="{FF2B5EF4-FFF2-40B4-BE49-F238E27FC236}">
                  <a16:creationId xmlns:a16="http://schemas.microsoft.com/office/drawing/2014/main" id="{201B59E9-5A1C-483B-A57F-33301BCD8E05}"/>
                </a:ext>
              </a:extLst>
            </p:cNvPr>
            <p:cNvSpPr/>
            <p:nvPr/>
          </p:nvSpPr>
          <p:spPr>
            <a:xfrm>
              <a:off x="6194999" y="5193752"/>
              <a:ext cx="337025" cy="1384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ICOS</a:t>
              </a:r>
            </a:p>
          </p:txBody>
        </p:sp>
        <p:sp>
          <p:nvSpPr>
            <p:cNvPr id="3676" name="Rectangle 3675">
              <a:extLst>
                <a:ext uri="{FF2B5EF4-FFF2-40B4-BE49-F238E27FC236}">
                  <a16:creationId xmlns:a16="http://schemas.microsoft.com/office/drawing/2014/main" id="{8B5B0499-6374-4ACA-A396-006EDAC9C228}"/>
                </a:ext>
              </a:extLst>
            </p:cNvPr>
            <p:cNvSpPr/>
            <p:nvPr/>
          </p:nvSpPr>
          <p:spPr>
            <a:xfrm>
              <a:off x="6194999" y="5479502"/>
              <a:ext cx="337025" cy="1384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CD3</a:t>
              </a:r>
              <a:r>
                <a:rPr kumimoji="0" lang="el-GR" sz="9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ζ</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grpSp>
      <p:grpSp>
        <p:nvGrpSpPr>
          <p:cNvPr id="3682" name="Group 3681">
            <a:extLst>
              <a:ext uri="{FF2B5EF4-FFF2-40B4-BE49-F238E27FC236}">
                <a16:creationId xmlns:a16="http://schemas.microsoft.com/office/drawing/2014/main" id="{DD4AB8E8-3E1C-4994-A46E-04587BE21D4E}"/>
              </a:ext>
            </a:extLst>
          </p:cNvPr>
          <p:cNvGrpSpPr/>
          <p:nvPr/>
        </p:nvGrpSpPr>
        <p:grpSpPr>
          <a:xfrm>
            <a:off x="5060724" y="4981135"/>
            <a:ext cx="1255227" cy="174679"/>
            <a:chOff x="5060724" y="4981135"/>
            <a:chExt cx="1255227" cy="174679"/>
          </a:xfrm>
        </p:grpSpPr>
        <p:grpSp>
          <p:nvGrpSpPr>
            <p:cNvPr id="3683" name="Group 3682">
              <a:extLst>
                <a:ext uri="{FF2B5EF4-FFF2-40B4-BE49-F238E27FC236}">
                  <a16:creationId xmlns:a16="http://schemas.microsoft.com/office/drawing/2014/main" id="{D672A016-EF04-43F6-B680-59328CDE38FA}"/>
                </a:ext>
              </a:extLst>
            </p:cNvPr>
            <p:cNvGrpSpPr/>
            <p:nvPr/>
          </p:nvGrpSpPr>
          <p:grpSpPr>
            <a:xfrm>
              <a:off x="5060724" y="4981135"/>
              <a:ext cx="1255227" cy="80082"/>
              <a:chOff x="5060724" y="4981135"/>
              <a:chExt cx="1255227" cy="80082"/>
            </a:xfrm>
          </p:grpSpPr>
          <p:sp>
            <p:nvSpPr>
              <p:cNvPr id="3802" name="Freeform: Shape 3801">
                <a:extLst>
                  <a:ext uri="{FF2B5EF4-FFF2-40B4-BE49-F238E27FC236}">
                    <a16:creationId xmlns:a16="http://schemas.microsoft.com/office/drawing/2014/main" id="{4D97890D-AB68-4A2F-879D-2C0812A87639}"/>
                  </a:ext>
                </a:extLst>
              </p:cNvPr>
              <p:cNvSpPr/>
              <p:nvPr/>
            </p:nvSpPr>
            <p:spPr>
              <a:xfrm>
                <a:off x="5418142"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03" name="Freeform: Shape 3802">
                <a:extLst>
                  <a:ext uri="{FF2B5EF4-FFF2-40B4-BE49-F238E27FC236}">
                    <a16:creationId xmlns:a16="http://schemas.microsoft.com/office/drawing/2014/main" id="{9E051A44-FEF6-4D22-86D7-0991CBBF1E22}"/>
                  </a:ext>
                </a:extLst>
              </p:cNvPr>
              <p:cNvSpPr/>
              <p:nvPr/>
            </p:nvSpPr>
            <p:spPr>
              <a:xfrm flipH="1">
                <a:off x="5433158"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04" name="Oval 3803">
                <a:extLst>
                  <a:ext uri="{FF2B5EF4-FFF2-40B4-BE49-F238E27FC236}">
                    <a16:creationId xmlns:a16="http://schemas.microsoft.com/office/drawing/2014/main" id="{EF20E3E4-57E1-4EFD-9D2A-913DF5CE4FC0}"/>
                  </a:ext>
                </a:extLst>
              </p:cNvPr>
              <p:cNvSpPr/>
              <p:nvPr/>
            </p:nvSpPr>
            <p:spPr>
              <a:xfrm>
                <a:off x="5415738"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05" name="Freeform: Shape 3804">
                <a:extLst>
                  <a:ext uri="{FF2B5EF4-FFF2-40B4-BE49-F238E27FC236}">
                    <a16:creationId xmlns:a16="http://schemas.microsoft.com/office/drawing/2014/main" id="{C40E6C45-F0DB-43FE-B774-A669AB8843A6}"/>
                  </a:ext>
                </a:extLst>
              </p:cNvPr>
              <p:cNvSpPr/>
              <p:nvPr/>
            </p:nvSpPr>
            <p:spPr>
              <a:xfrm>
                <a:off x="5450416"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06" name="Freeform: Shape 3805">
                <a:extLst>
                  <a:ext uri="{FF2B5EF4-FFF2-40B4-BE49-F238E27FC236}">
                    <a16:creationId xmlns:a16="http://schemas.microsoft.com/office/drawing/2014/main" id="{AF1C9AFD-A93B-40FA-A7CE-1EF2BC4F77F2}"/>
                  </a:ext>
                </a:extLst>
              </p:cNvPr>
              <p:cNvSpPr/>
              <p:nvPr/>
            </p:nvSpPr>
            <p:spPr>
              <a:xfrm flipH="1">
                <a:off x="5465432"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07" name="Oval 3806">
                <a:extLst>
                  <a:ext uri="{FF2B5EF4-FFF2-40B4-BE49-F238E27FC236}">
                    <a16:creationId xmlns:a16="http://schemas.microsoft.com/office/drawing/2014/main" id="{6F7B089A-D3B5-4AA0-8AED-94E38E26891B}"/>
                  </a:ext>
                </a:extLst>
              </p:cNvPr>
              <p:cNvSpPr/>
              <p:nvPr/>
            </p:nvSpPr>
            <p:spPr>
              <a:xfrm>
                <a:off x="5448012"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08" name="Freeform: Shape 3807">
                <a:extLst>
                  <a:ext uri="{FF2B5EF4-FFF2-40B4-BE49-F238E27FC236}">
                    <a16:creationId xmlns:a16="http://schemas.microsoft.com/office/drawing/2014/main" id="{30187CC2-ADB8-4503-AAF0-9A05123CE093}"/>
                  </a:ext>
                </a:extLst>
              </p:cNvPr>
              <p:cNvSpPr/>
              <p:nvPr/>
            </p:nvSpPr>
            <p:spPr>
              <a:xfrm>
                <a:off x="5482690"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09" name="Freeform: Shape 3808">
                <a:extLst>
                  <a:ext uri="{FF2B5EF4-FFF2-40B4-BE49-F238E27FC236}">
                    <a16:creationId xmlns:a16="http://schemas.microsoft.com/office/drawing/2014/main" id="{00419BCF-DAC5-4625-9781-8207E5BDBD09}"/>
                  </a:ext>
                </a:extLst>
              </p:cNvPr>
              <p:cNvSpPr/>
              <p:nvPr/>
            </p:nvSpPr>
            <p:spPr>
              <a:xfrm flipH="1">
                <a:off x="5497706"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10" name="Oval 3809">
                <a:extLst>
                  <a:ext uri="{FF2B5EF4-FFF2-40B4-BE49-F238E27FC236}">
                    <a16:creationId xmlns:a16="http://schemas.microsoft.com/office/drawing/2014/main" id="{D4F150EB-AE81-4F29-9F4A-1934E7AEED4A}"/>
                  </a:ext>
                </a:extLst>
              </p:cNvPr>
              <p:cNvSpPr/>
              <p:nvPr/>
            </p:nvSpPr>
            <p:spPr>
              <a:xfrm>
                <a:off x="5480286"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11" name="Freeform: Shape 3810">
                <a:extLst>
                  <a:ext uri="{FF2B5EF4-FFF2-40B4-BE49-F238E27FC236}">
                    <a16:creationId xmlns:a16="http://schemas.microsoft.com/office/drawing/2014/main" id="{4A89CCB0-01F8-44FD-859F-2337153A53E3}"/>
                  </a:ext>
                </a:extLst>
              </p:cNvPr>
              <p:cNvSpPr/>
              <p:nvPr/>
            </p:nvSpPr>
            <p:spPr>
              <a:xfrm>
                <a:off x="5514964"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12" name="Freeform: Shape 3811">
                <a:extLst>
                  <a:ext uri="{FF2B5EF4-FFF2-40B4-BE49-F238E27FC236}">
                    <a16:creationId xmlns:a16="http://schemas.microsoft.com/office/drawing/2014/main" id="{FF98DAD6-62AF-48D8-BD10-49AD66F09DD0}"/>
                  </a:ext>
                </a:extLst>
              </p:cNvPr>
              <p:cNvSpPr/>
              <p:nvPr/>
            </p:nvSpPr>
            <p:spPr>
              <a:xfrm flipH="1">
                <a:off x="5529980"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13" name="Oval 3812">
                <a:extLst>
                  <a:ext uri="{FF2B5EF4-FFF2-40B4-BE49-F238E27FC236}">
                    <a16:creationId xmlns:a16="http://schemas.microsoft.com/office/drawing/2014/main" id="{5E5F14DB-014E-41F6-A1BF-F2A104CC05D7}"/>
                  </a:ext>
                </a:extLst>
              </p:cNvPr>
              <p:cNvSpPr/>
              <p:nvPr/>
            </p:nvSpPr>
            <p:spPr>
              <a:xfrm>
                <a:off x="5512560"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14" name="Freeform: Shape 3813">
                <a:extLst>
                  <a:ext uri="{FF2B5EF4-FFF2-40B4-BE49-F238E27FC236}">
                    <a16:creationId xmlns:a16="http://schemas.microsoft.com/office/drawing/2014/main" id="{0786BE62-B97C-423F-931B-19A25B6C3975}"/>
                  </a:ext>
                </a:extLst>
              </p:cNvPr>
              <p:cNvSpPr/>
              <p:nvPr/>
            </p:nvSpPr>
            <p:spPr>
              <a:xfrm>
                <a:off x="5547238"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15" name="Freeform: Shape 3814">
                <a:extLst>
                  <a:ext uri="{FF2B5EF4-FFF2-40B4-BE49-F238E27FC236}">
                    <a16:creationId xmlns:a16="http://schemas.microsoft.com/office/drawing/2014/main" id="{69AA8260-83F6-4C2E-9D49-9D3BC64C2A95}"/>
                  </a:ext>
                </a:extLst>
              </p:cNvPr>
              <p:cNvSpPr/>
              <p:nvPr/>
            </p:nvSpPr>
            <p:spPr>
              <a:xfrm flipH="1">
                <a:off x="5562254"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16" name="Oval 3815">
                <a:extLst>
                  <a:ext uri="{FF2B5EF4-FFF2-40B4-BE49-F238E27FC236}">
                    <a16:creationId xmlns:a16="http://schemas.microsoft.com/office/drawing/2014/main" id="{C663C6F7-7549-41A3-B6EC-567AB493BCD7}"/>
                  </a:ext>
                </a:extLst>
              </p:cNvPr>
              <p:cNvSpPr/>
              <p:nvPr/>
            </p:nvSpPr>
            <p:spPr>
              <a:xfrm>
                <a:off x="5544834"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17" name="Freeform: Shape 3816">
                <a:extLst>
                  <a:ext uri="{FF2B5EF4-FFF2-40B4-BE49-F238E27FC236}">
                    <a16:creationId xmlns:a16="http://schemas.microsoft.com/office/drawing/2014/main" id="{5F56927A-64BA-4C41-83F8-611F6629FE17}"/>
                  </a:ext>
                </a:extLst>
              </p:cNvPr>
              <p:cNvSpPr/>
              <p:nvPr/>
            </p:nvSpPr>
            <p:spPr>
              <a:xfrm>
                <a:off x="5579512"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18" name="Freeform: Shape 3817">
                <a:extLst>
                  <a:ext uri="{FF2B5EF4-FFF2-40B4-BE49-F238E27FC236}">
                    <a16:creationId xmlns:a16="http://schemas.microsoft.com/office/drawing/2014/main" id="{79BAFA0D-D009-4DAE-AF1C-469C7278E520}"/>
                  </a:ext>
                </a:extLst>
              </p:cNvPr>
              <p:cNvSpPr/>
              <p:nvPr/>
            </p:nvSpPr>
            <p:spPr>
              <a:xfrm flipH="1">
                <a:off x="5594528"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19" name="Oval 3818">
                <a:extLst>
                  <a:ext uri="{FF2B5EF4-FFF2-40B4-BE49-F238E27FC236}">
                    <a16:creationId xmlns:a16="http://schemas.microsoft.com/office/drawing/2014/main" id="{BD2C0E2E-1FAF-4E0D-B9E2-3EAD6D31653E}"/>
                  </a:ext>
                </a:extLst>
              </p:cNvPr>
              <p:cNvSpPr/>
              <p:nvPr/>
            </p:nvSpPr>
            <p:spPr>
              <a:xfrm>
                <a:off x="5577108"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20" name="Freeform: Shape 3819">
                <a:extLst>
                  <a:ext uri="{FF2B5EF4-FFF2-40B4-BE49-F238E27FC236}">
                    <a16:creationId xmlns:a16="http://schemas.microsoft.com/office/drawing/2014/main" id="{DF6B8796-B7BB-4638-8CCB-C433DFCC1A6F}"/>
                  </a:ext>
                </a:extLst>
              </p:cNvPr>
              <p:cNvSpPr/>
              <p:nvPr/>
            </p:nvSpPr>
            <p:spPr>
              <a:xfrm>
                <a:off x="5611786"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21" name="Freeform: Shape 3820">
                <a:extLst>
                  <a:ext uri="{FF2B5EF4-FFF2-40B4-BE49-F238E27FC236}">
                    <a16:creationId xmlns:a16="http://schemas.microsoft.com/office/drawing/2014/main" id="{B6A51F90-67A4-4368-A00A-F5506C507B11}"/>
                  </a:ext>
                </a:extLst>
              </p:cNvPr>
              <p:cNvSpPr/>
              <p:nvPr/>
            </p:nvSpPr>
            <p:spPr>
              <a:xfrm flipH="1">
                <a:off x="5626802"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22" name="Oval 3821">
                <a:extLst>
                  <a:ext uri="{FF2B5EF4-FFF2-40B4-BE49-F238E27FC236}">
                    <a16:creationId xmlns:a16="http://schemas.microsoft.com/office/drawing/2014/main" id="{C989E90C-1643-4C65-9CCF-25BF3904E0A5}"/>
                  </a:ext>
                </a:extLst>
              </p:cNvPr>
              <p:cNvSpPr/>
              <p:nvPr/>
            </p:nvSpPr>
            <p:spPr>
              <a:xfrm>
                <a:off x="5609382"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23" name="Freeform: Shape 3822">
                <a:extLst>
                  <a:ext uri="{FF2B5EF4-FFF2-40B4-BE49-F238E27FC236}">
                    <a16:creationId xmlns:a16="http://schemas.microsoft.com/office/drawing/2014/main" id="{84D0FBBD-B615-4732-B0E2-FACD52C3EAD3}"/>
                  </a:ext>
                </a:extLst>
              </p:cNvPr>
              <p:cNvSpPr/>
              <p:nvPr/>
            </p:nvSpPr>
            <p:spPr>
              <a:xfrm>
                <a:off x="5644060"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24" name="Freeform: Shape 3823">
                <a:extLst>
                  <a:ext uri="{FF2B5EF4-FFF2-40B4-BE49-F238E27FC236}">
                    <a16:creationId xmlns:a16="http://schemas.microsoft.com/office/drawing/2014/main" id="{6DB7AEF3-D2DE-461E-8FD5-1686802B125D}"/>
                  </a:ext>
                </a:extLst>
              </p:cNvPr>
              <p:cNvSpPr/>
              <p:nvPr/>
            </p:nvSpPr>
            <p:spPr>
              <a:xfrm flipH="1">
                <a:off x="5659076"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25" name="Oval 3824">
                <a:extLst>
                  <a:ext uri="{FF2B5EF4-FFF2-40B4-BE49-F238E27FC236}">
                    <a16:creationId xmlns:a16="http://schemas.microsoft.com/office/drawing/2014/main" id="{4196ECF4-3417-4B78-AAD5-2D57D643381C}"/>
                  </a:ext>
                </a:extLst>
              </p:cNvPr>
              <p:cNvSpPr/>
              <p:nvPr/>
            </p:nvSpPr>
            <p:spPr>
              <a:xfrm>
                <a:off x="5641656"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26" name="Freeform: Shape 3825">
                <a:extLst>
                  <a:ext uri="{FF2B5EF4-FFF2-40B4-BE49-F238E27FC236}">
                    <a16:creationId xmlns:a16="http://schemas.microsoft.com/office/drawing/2014/main" id="{5A4A5CC0-A9E4-4D1C-8EA2-39C39159BC22}"/>
                  </a:ext>
                </a:extLst>
              </p:cNvPr>
              <p:cNvSpPr/>
              <p:nvPr/>
            </p:nvSpPr>
            <p:spPr>
              <a:xfrm>
                <a:off x="5676334"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27" name="Freeform: Shape 3826">
                <a:extLst>
                  <a:ext uri="{FF2B5EF4-FFF2-40B4-BE49-F238E27FC236}">
                    <a16:creationId xmlns:a16="http://schemas.microsoft.com/office/drawing/2014/main" id="{B52DEFC2-DEE0-4C73-8F57-37F255874C92}"/>
                  </a:ext>
                </a:extLst>
              </p:cNvPr>
              <p:cNvSpPr/>
              <p:nvPr/>
            </p:nvSpPr>
            <p:spPr>
              <a:xfrm flipH="1">
                <a:off x="5691350"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28" name="Oval 3827">
                <a:extLst>
                  <a:ext uri="{FF2B5EF4-FFF2-40B4-BE49-F238E27FC236}">
                    <a16:creationId xmlns:a16="http://schemas.microsoft.com/office/drawing/2014/main" id="{2BE998FC-324C-41BC-A134-002A3EC39C3C}"/>
                  </a:ext>
                </a:extLst>
              </p:cNvPr>
              <p:cNvSpPr/>
              <p:nvPr/>
            </p:nvSpPr>
            <p:spPr>
              <a:xfrm>
                <a:off x="5673930"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29" name="Freeform: Shape 3828">
                <a:extLst>
                  <a:ext uri="{FF2B5EF4-FFF2-40B4-BE49-F238E27FC236}">
                    <a16:creationId xmlns:a16="http://schemas.microsoft.com/office/drawing/2014/main" id="{465DAC6B-FE1A-4FB7-8888-F778C2D87BF2}"/>
                  </a:ext>
                </a:extLst>
              </p:cNvPr>
              <p:cNvSpPr/>
              <p:nvPr/>
            </p:nvSpPr>
            <p:spPr>
              <a:xfrm>
                <a:off x="5708608"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30" name="Freeform: Shape 3829">
                <a:extLst>
                  <a:ext uri="{FF2B5EF4-FFF2-40B4-BE49-F238E27FC236}">
                    <a16:creationId xmlns:a16="http://schemas.microsoft.com/office/drawing/2014/main" id="{D4D5B193-B35B-4B13-9F8E-A786E432CF51}"/>
                  </a:ext>
                </a:extLst>
              </p:cNvPr>
              <p:cNvSpPr/>
              <p:nvPr/>
            </p:nvSpPr>
            <p:spPr>
              <a:xfrm flipH="1">
                <a:off x="5723624"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31" name="Oval 3830">
                <a:extLst>
                  <a:ext uri="{FF2B5EF4-FFF2-40B4-BE49-F238E27FC236}">
                    <a16:creationId xmlns:a16="http://schemas.microsoft.com/office/drawing/2014/main" id="{D905F742-5537-4122-88E5-97B9A77FDCC0}"/>
                  </a:ext>
                </a:extLst>
              </p:cNvPr>
              <p:cNvSpPr/>
              <p:nvPr/>
            </p:nvSpPr>
            <p:spPr>
              <a:xfrm>
                <a:off x="5706204"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32" name="Freeform: Shape 3831">
                <a:extLst>
                  <a:ext uri="{FF2B5EF4-FFF2-40B4-BE49-F238E27FC236}">
                    <a16:creationId xmlns:a16="http://schemas.microsoft.com/office/drawing/2014/main" id="{3A107B35-700A-4601-A42F-F0864C53D111}"/>
                  </a:ext>
                </a:extLst>
              </p:cNvPr>
              <p:cNvSpPr/>
              <p:nvPr/>
            </p:nvSpPr>
            <p:spPr>
              <a:xfrm>
                <a:off x="5740882"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33" name="Freeform: Shape 3832">
                <a:extLst>
                  <a:ext uri="{FF2B5EF4-FFF2-40B4-BE49-F238E27FC236}">
                    <a16:creationId xmlns:a16="http://schemas.microsoft.com/office/drawing/2014/main" id="{99FC9004-D138-4F88-974F-5D3DD25C6A8C}"/>
                  </a:ext>
                </a:extLst>
              </p:cNvPr>
              <p:cNvSpPr/>
              <p:nvPr/>
            </p:nvSpPr>
            <p:spPr>
              <a:xfrm flipH="1">
                <a:off x="5755898"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34" name="Oval 3833">
                <a:extLst>
                  <a:ext uri="{FF2B5EF4-FFF2-40B4-BE49-F238E27FC236}">
                    <a16:creationId xmlns:a16="http://schemas.microsoft.com/office/drawing/2014/main" id="{ACDE2DFA-A923-48C4-86B0-FBE62B72C7B4}"/>
                  </a:ext>
                </a:extLst>
              </p:cNvPr>
              <p:cNvSpPr/>
              <p:nvPr/>
            </p:nvSpPr>
            <p:spPr>
              <a:xfrm>
                <a:off x="5738478"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35" name="Freeform: Shape 3834">
                <a:extLst>
                  <a:ext uri="{FF2B5EF4-FFF2-40B4-BE49-F238E27FC236}">
                    <a16:creationId xmlns:a16="http://schemas.microsoft.com/office/drawing/2014/main" id="{B321BC9C-2DB9-4250-BC16-932064A3610A}"/>
                  </a:ext>
                </a:extLst>
              </p:cNvPr>
              <p:cNvSpPr/>
              <p:nvPr/>
            </p:nvSpPr>
            <p:spPr>
              <a:xfrm>
                <a:off x="5773156"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36" name="Freeform: Shape 3835">
                <a:extLst>
                  <a:ext uri="{FF2B5EF4-FFF2-40B4-BE49-F238E27FC236}">
                    <a16:creationId xmlns:a16="http://schemas.microsoft.com/office/drawing/2014/main" id="{16594665-AEAD-421A-95A4-BE6D15A6E644}"/>
                  </a:ext>
                </a:extLst>
              </p:cNvPr>
              <p:cNvSpPr/>
              <p:nvPr/>
            </p:nvSpPr>
            <p:spPr>
              <a:xfrm flipH="1">
                <a:off x="5788172"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37" name="Oval 3836">
                <a:extLst>
                  <a:ext uri="{FF2B5EF4-FFF2-40B4-BE49-F238E27FC236}">
                    <a16:creationId xmlns:a16="http://schemas.microsoft.com/office/drawing/2014/main" id="{985F3A6D-3B7F-430E-9C71-01C3697237DB}"/>
                  </a:ext>
                </a:extLst>
              </p:cNvPr>
              <p:cNvSpPr/>
              <p:nvPr/>
            </p:nvSpPr>
            <p:spPr>
              <a:xfrm>
                <a:off x="5770752"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38" name="Freeform: Shape 3837">
                <a:extLst>
                  <a:ext uri="{FF2B5EF4-FFF2-40B4-BE49-F238E27FC236}">
                    <a16:creationId xmlns:a16="http://schemas.microsoft.com/office/drawing/2014/main" id="{58D90494-4626-4A8A-B75D-859FD66B3404}"/>
                  </a:ext>
                </a:extLst>
              </p:cNvPr>
              <p:cNvSpPr/>
              <p:nvPr/>
            </p:nvSpPr>
            <p:spPr>
              <a:xfrm>
                <a:off x="5805430"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39" name="Freeform: Shape 3838">
                <a:extLst>
                  <a:ext uri="{FF2B5EF4-FFF2-40B4-BE49-F238E27FC236}">
                    <a16:creationId xmlns:a16="http://schemas.microsoft.com/office/drawing/2014/main" id="{DE533CAD-8E3D-4E8A-9906-370F20346B88}"/>
                  </a:ext>
                </a:extLst>
              </p:cNvPr>
              <p:cNvSpPr/>
              <p:nvPr/>
            </p:nvSpPr>
            <p:spPr>
              <a:xfrm flipH="1">
                <a:off x="5820446"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40" name="Oval 3839">
                <a:extLst>
                  <a:ext uri="{FF2B5EF4-FFF2-40B4-BE49-F238E27FC236}">
                    <a16:creationId xmlns:a16="http://schemas.microsoft.com/office/drawing/2014/main" id="{EA4AF063-B46E-4953-9A7A-95DAB7170475}"/>
                  </a:ext>
                </a:extLst>
              </p:cNvPr>
              <p:cNvSpPr/>
              <p:nvPr/>
            </p:nvSpPr>
            <p:spPr>
              <a:xfrm>
                <a:off x="5803026"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41" name="Freeform: Shape 3840">
                <a:extLst>
                  <a:ext uri="{FF2B5EF4-FFF2-40B4-BE49-F238E27FC236}">
                    <a16:creationId xmlns:a16="http://schemas.microsoft.com/office/drawing/2014/main" id="{903619A2-7C05-478C-8E4E-D731A81F3D5B}"/>
                  </a:ext>
                </a:extLst>
              </p:cNvPr>
              <p:cNvSpPr/>
              <p:nvPr/>
            </p:nvSpPr>
            <p:spPr>
              <a:xfrm>
                <a:off x="5837704"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42" name="Freeform: Shape 3841">
                <a:extLst>
                  <a:ext uri="{FF2B5EF4-FFF2-40B4-BE49-F238E27FC236}">
                    <a16:creationId xmlns:a16="http://schemas.microsoft.com/office/drawing/2014/main" id="{6EE2E3CA-73A8-4F84-9B63-64C1D47B8763}"/>
                  </a:ext>
                </a:extLst>
              </p:cNvPr>
              <p:cNvSpPr/>
              <p:nvPr/>
            </p:nvSpPr>
            <p:spPr>
              <a:xfrm flipH="1">
                <a:off x="5852720"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43" name="Oval 3842">
                <a:extLst>
                  <a:ext uri="{FF2B5EF4-FFF2-40B4-BE49-F238E27FC236}">
                    <a16:creationId xmlns:a16="http://schemas.microsoft.com/office/drawing/2014/main" id="{7BA97678-651D-4CB6-BA3D-C6E9F97A54D2}"/>
                  </a:ext>
                </a:extLst>
              </p:cNvPr>
              <p:cNvSpPr/>
              <p:nvPr/>
            </p:nvSpPr>
            <p:spPr>
              <a:xfrm>
                <a:off x="5835300"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44" name="Freeform: Shape 3843">
                <a:extLst>
                  <a:ext uri="{FF2B5EF4-FFF2-40B4-BE49-F238E27FC236}">
                    <a16:creationId xmlns:a16="http://schemas.microsoft.com/office/drawing/2014/main" id="{CB130945-C91D-4A36-A299-0BA958C78577}"/>
                  </a:ext>
                </a:extLst>
              </p:cNvPr>
              <p:cNvSpPr/>
              <p:nvPr/>
            </p:nvSpPr>
            <p:spPr>
              <a:xfrm>
                <a:off x="5869978"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45" name="Freeform: Shape 3844">
                <a:extLst>
                  <a:ext uri="{FF2B5EF4-FFF2-40B4-BE49-F238E27FC236}">
                    <a16:creationId xmlns:a16="http://schemas.microsoft.com/office/drawing/2014/main" id="{26DBFABD-60C2-4E04-8631-768611BEBB0C}"/>
                  </a:ext>
                </a:extLst>
              </p:cNvPr>
              <p:cNvSpPr/>
              <p:nvPr/>
            </p:nvSpPr>
            <p:spPr>
              <a:xfrm flipH="1">
                <a:off x="5884994"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46" name="Oval 3845">
                <a:extLst>
                  <a:ext uri="{FF2B5EF4-FFF2-40B4-BE49-F238E27FC236}">
                    <a16:creationId xmlns:a16="http://schemas.microsoft.com/office/drawing/2014/main" id="{36877ACF-52A2-4052-8932-BA2454A6A20C}"/>
                  </a:ext>
                </a:extLst>
              </p:cNvPr>
              <p:cNvSpPr/>
              <p:nvPr/>
            </p:nvSpPr>
            <p:spPr>
              <a:xfrm>
                <a:off x="5867574"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47" name="Freeform: Shape 3846">
                <a:extLst>
                  <a:ext uri="{FF2B5EF4-FFF2-40B4-BE49-F238E27FC236}">
                    <a16:creationId xmlns:a16="http://schemas.microsoft.com/office/drawing/2014/main" id="{8F7934AC-85E3-4969-92D7-46C12F9E36A3}"/>
                  </a:ext>
                </a:extLst>
              </p:cNvPr>
              <p:cNvSpPr/>
              <p:nvPr/>
            </p:nvSpPr>
            <p:spPr>
              <a:xfrm>
                <a:off x="5902252"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48" name="Freeform: Shape 3847">
                <a:extLst>
                  <a:ext uri="{FF2B5EF4-FFF2-40B4-BE49-F238E27FC236}">
                    <a16:creationId xmlns:a16="http://schemas.microsoft.com/office/drawing/2014/main" id="{D0350D49-5D39-4B91-960A-6CD80952FD53}"/>
                  </a:ext>
                </a:extLst>
              </p:cNvPr>
              <p:cNvSpPr/>
              <p:nvPr/>
            </p:nvSpPr>
            <p:spPr>
              <a:xfrm flipH="1">
                <a:off x="5917268"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49" name="Oval 3848">
                <a:extLst>
                  <a:ext uri="{FF2B5EF4-FFF2-40B4-BE49-F238E27FC236}">
                    <a16:creationId xmlns:a16="http://schemas.microsoft.com/office/drawing/2014/main" id="{B549F6D0-5E48-46E3-8158-CE1F7B2C450A}"/>
                  </a:ext>
                </a:extLst>
              </p:cNvPr>
              <p:cNvSpPr/>
              <p:nvPr/>
            </p:nvSpPr>
            <p:spPr>
              <a:xfrm>
                <a:off x="5899848"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50" name="Freeform: Shape 3849">
                <a:extLst>
                  <a:ext uri="{FF2B5EF4-FFF2-40B4-BE49-F238E27FC236}">
                    <a16:creationId xmlns:a16="http://schemas.microsoft.com/office/drawing/2014/main" id="{46236F96-22FD-4EF6-8D2F-38000A76FC90}"/>
                  </a:ext>
                </a:extLst>
              </p:cNvPr>
              <p:cNvSpPr/>
              <p:nvPr/>
            </p:nvSpPr>
            <p:spPr>
              <a:xfrm>
                <a:off x="5934526"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51" name="Freeform: Shape 3850">
                <a:extLst>
                  <a:ext uri="{FF2B5EF4-FFF2-40B4-BE49-F238E27FC236}">
                    <a16:creationId xmlns:a16="http://schemas.microsoft.com/office/drawing/2014/main" id="{16778F35-B6AF-4885-89A8-3E01482FF194}"/>
                  </a:ext>
                </a:extLst>
              </p:cNvPr>
              <p:cNvSpPr/>
              <p:nvPr/>
            </p:nvSpPr>
            <p:spPr>
              <a:xfrm flipH="1">
                <a:off x="5949542"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52" name="Oval 3851">
                <a:extLst>
                  <a:ext uri="{FF2B5EF4-FFF2-40B4-BE49-F238E27FC236}">
                    <a16:creationId xmlns:a16="http://schemas.microsoft.com/office/drawing/2014/main" id="{1CEA2833-9A20-4461-958B-8DBCE9930A34}"/>
                  </a:ext>
                </a:extLst>
              </p:cNvPr>
              <p:cNvSpPr/>
              <p:nvPr/>
            </p:nvSpPr>
            <p:spPr>
              <a:xfrm>
                <a:off x="5932122"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53" name="Freeform: Shape 3852">
                <a:extLst>
                  <a:ext uri="{FF2B5EF4-FFF2-40B4-BE49-F238E27FC236}">
                    <a16:creationId xmlns:a16="http://schemas.microsoft.com/office/drawing/2014/main" id="{A15F7BEA-407B-42E4-8B67-5416E8D96FAE}"/>
                  </a:ext>
                </a:extLst>
              </p:cNvPr>
              <p:cNvSpPr/>
              <p:nvPr/>
            </p:nvSpPr>
            <p:spPr>
              <a:xfrm>
                <a:off x="5966800"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54" name="Freeform: Shape 3853">
                <a:extLst>
                  <a:ext uri="{FF2B5EF4-FFF2-40B4-BE49-F238E27FC236}">
                    <a16:creationId xmlns:a16="http://schemas.microsoft.com/office/drawing/2014/main" id="{A2952E4F-4D71-4F20-8A35-DD3C5E499C19}"/>
                  </a:ext>
                </a:extLst>
              </p:cNvPr>
              <p:cNvSpPr/>
              <p:nvPr/>
            </p:nvSpPr>
            <p:spPr>
              <a:xfrm flipH="1">
                <a:off x="5981816"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55" name="Oval 3854">
                <a:extLst>
                  <a:ext uri="{FF2B5EF4-FFF2-40B4-BE49-F238E27FC236}">
                    <a16:creationId xmlns:a16="http://schemas.microsoft.com/office/drawing/2014/main" id="{DA690387-8019-4CF9-BDED-BE93F5B96591}"/>
                  </a:ext>
                </a:extLst>
              </p:cNvPr>
              <p:cNvSpPr/>
              <p:nvPr/>
            </p:nvSpPr>
            <p:spPr>
              <a:xfrm>
                <a:off x="5964396"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56" name="Freeform: Shape 3855">
                <a:extLst>
                  <a:ext uri="{FF2B5EF4-FFF2-40B4-BE49-F238E27FC236}">
                    <a16:creationId xmlns:a16="http://schemas.microsoft.com/office/drawing/2014/main" id="{3A6F4D4D-839B-4AD9-B6A4-20DF9AAA7F87}"/>
                  </a:ext>
                </a:extLst>
              </p:cNvPr>
              <p:cNvSpPr/>
              <p:nvPr/>
            </p:nvSpPr>
            <p:spPr>
              <a:xfrm>
                <a:off x="5999074"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57" name="Freeform: Shape 3856">
                <a:extLst>
                  <a:ext uri="{FF2B5EF4-FFF2-40B4-BE49-F238E27FC236}">
                    <a16:creationId xmlns:a16="http://schemas.microsoft.com/office/drawing/2014/main" id="{A995DB47-8DD2-4228-8344-C987FA60987E}"/>
                  </a:ext>
                </a:extLst>
              </p:cNvPr>
              <p:cNvSpPr/>
              <p:nvPr/>
            </p:nvSpPr>
            <p:spPr>
              <a:xfrm flipH="1">
                <a:off x="6014090"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58" name="Oval 3857">
                <a:extLst>
                  <a:ext uri="{FF2B5EF4-FFF2-40B4-BE49-F238E27FC236}">
                    <a16:creationId xmlns:a16="http://schemas.microsoft.com/office/drawing/2014/main" id="{22655DBD-295C-4CB3-9DBB-813451F60272}"/>
                  </a:ext>
                </a:extLst>
              </p:cNvPr>
              <p:cNvSpPr/>
              <p:nvPr/>
            </p:nvSpPr>
            <p:spPr>
              <a:xfrm>
                <a:off x="5996670"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59" name="Freeform: Shape 3858">
                <a:extLst>
                  <a:ext uri="{FF2B5EF4-FFF2-40B4-BE49-F238E27FC236}">
                    <a16:creationId xmlns:a16="http://schemas.microsoft.com/office/drawing/2014/main" id="{FDEE0E7D-8966-4A4A-9765-981CA11A4714}"/>
                  </a:ext>
                </a:extLst>
              </p:cNvPr>
              <p:cNvSpPr/>
              <p:nvPr/>
            </p:nvSpPr>
            <p:spPr>
              <a:xfrm>
                <a:off x="6031348"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60" name="Freeform: Shape 3859">
                <a:extLst>
                  <a:ext uri="{FF2B5EF4-FFF2-40B4-BE49-F238E27FC236}">
                    <a16:creationId xmlns:a16="http://schemas.microsoft.com/office/drawing/2014/main" id="{B5CBE93B-DC2D-4474-B69F-F5ECBA0B3802}"/>
                  </a:ext>
                </a:extLst>
              </p:cNvPr>
              <p:cNvSpPr/>
              <p:nvPr/>
            </p:nvSpPr>
            <p:spPr>
              <a:xfrm flipH="1">
                <a:off x="6046364"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61" name="Oval 3860">
                <a:extLst>
                  <a:ext uri="{FF2B5EF4-FFF2-40B4-BE49-F238E27FC236}">
                    <a16:creationId xmlns:a16="http://schemas.microsoft.com/office/drawing/2014/main" id="{92013783-FC55-4C32-81C8-BB724A548FCE}"/>
                  </a:ext>
                </a:extLst>
              </p:cNvPr>
              <p:cNvSpPr/>
              <p:nvPr/>
            </p:nvSpPr>
            <p:spPr>
              <a:xfrm>
                <a:off x="6028944"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62" name="Freeform: Shape 3861">
                <a:extLst>
                  <a:ext uri="{FF2B5EF4-FFF2-40B4-BE49-F238E27FC236}">
                    <a16:creationId xmlns:a16="http://schemas.microsoft.com/office/drawing/2014/main" id="{69DF5EB2-BB34-4027-A94D-F513C46E522F}"/>
                  </a:ext>
                </a:extLst>
              </p:cNvPr>
              <p:cNvSpPr/>
              <p:nvPr/>
            </p:nvSpPr>
            <p:spPr>
              <a:xfrm>
                <a:off x="6063622"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63" name="Freeform: Shape 3862">
                <a:extLst>
                  <a:ext uri="{FF2B5EF4-FFF2-40B4-BE49-F238E27FC236}">
                    <a16:creationId xmlns:a16="http://schemas.microsoft.com/office/drawing/2014/main" id="{98EFD9CE-7FF6-452A-9528-D4FEEBBB21F0}"/>
                  </a:ext>
                </a:extLst>
              </p:cNvPr>
              <p:cNvSpPr/>
              <p:nvPr/>
            </p:nvSpPr>
            <p:spPr>
              <a:xfrm flipH="1">
                <a:off x="6078638"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64" name="Oval 3863">
                <a:extLst>
                  <a:ext uri="{FF2B5EF4-FFF2-40B4-BE49-F238E27FC236}">
                    <a16:creationId xmlns:a16="http://schemas.microsoft.com/office/drawing/2014/main" id="{76E44D0F-39A1-4D91-9EC4-D2193E7E6536}"/>
                  </a:ext>
                </a:extLst>
              </p:cNvPr>
              <p:cNvSpPr/>
              <p:nvPr/>
            </p:nvSpPr>
            <p:spPr>
              <a:xfrm>
                <a:off x="6061218"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65" name="Freeform: Shape 3864">
                <a:extLst>
                  <a:ext uri="{FF2B5EF4-FFF2-40B4-BE49-F238E27FC236}">
                    <a16:creationId xmlns:a16="http://schemas.microsoft.com/office/drawing/2014/main" id="{C1B92920-D6C5-4D01-B3FC-C72D4F9DDF6C}"/>
                  </a:ext>
                </a:extLst>
              </p:cNvPr>
              <p:cNvSpPr/>
              <p:nvPr/>
            </p:nvSpPr>
            <p:spPr>
              <a:xfrm>
                <a:off x="6095896"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66" name="Freeform: Shape 3865">
                <a:extLst>
                  <a:ext uri="{FF2B5EF4-FFF2-40B4-BE49-F238E27FC236}">
                    <a16:creationId xmlns:a16="http://schemas.microsoft.com/office/drawing/2014/main" id="{16196722-797D-4939-AF1F-72E423F774E0}"/>
                  </a:ext>
                </a:extLst>
              </p:cNvPr>
              <p:cNvSpPr/>
              <p:nvPr/>
            </p:nvSpPr>
            <p:spPr>
              <a:xfrm flipH="1">
                <a:off x="6110912"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67" name="Oval 3866">
                <a:extLst>
                  <a:ext uri="{FF2B5EF4-FFF2-40B4-BE49-F238E27FC236}">
                    <a16:creationId xmlns:a16="http://schemas.microsoft.com/office/drawing/2014/main" id="{EA1F83D3-9FCA-4546-A0DC-E979F86EFEEB}"/>
                  </a:ext>
                </a:extLst>
              </p:cNvPr>
              <p:cNvSpPr/>
              <p:nvPr/>
            </p:nvSpPr>
            <p:spPr>
              <a:xfrm>
                <a:off x="6093492"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68" name="Freeform: Shape 3867">
                <a:extLst>
                  <a:ext uri="{FF2B5EF4-FFF2-40B4-BE49-F238E27FC236}">
                    <a16:creationId xmlns:a16="http://schemas.microsoft.com/office/drawing/2014/main" id="{B9E45983-2357-4252-8708-A486A23013B0}"/>
                  </a:ext>
                </a:extLst>
              </p:cNvPr>
              <p:cNvSpPr/>
              <p:nvPr/>
            </p:nvSpPr>
            <p:spPr>
              <a:xfrm>
                <a:off x="6128170"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69" name="Freeform: Shape 3868">
                <a:extLst>
                  <a:ext uri="{FF2B5EF4-FFF2-40B4-BE49-F238E27FC236}">
                    <a16:creationId xmlns:a16="http://schemas.microsoft.com/office/drawing/2014/main" id="{636B1E11-F27A-45A0-81CD-0F51ADA4222C}"/>
                  </a:ext>
                </a:extLst>
              </p:cNvPr>
              <p:cNvSpPr/>
              <p:nvPr/>
            </p:nvSpPr>
            <p:spPr>
              <a:xfrm flipH="1">
                <a:off x="6143186"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70" name="Oval 3869">
                <a:extLst>
                  <a:ext uri="{FF2B5EF4-FFF2-40B4-BE49-F238E27FC236}">
                    <a16:creationId xmlns:a16="http://schemas.microsoft.com/office/drawing/2014/main" id="{93829EA2-2BF0-4CC5-A7DC-A17268163628}"/>
                  </a:ext>
                </a:extLst>
              </p:cNvPr>
              <p:cNvSpPr/>
              <p:nvPr/>
            </p:nvSpPr>
            <p:spPr>
              <a:xfrm>
                <a:off x="6125766"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71" name="Freeform: Shape 3870">
                <a:extLst>
                  <a:ext uri="{FF2B5EF4-FFF2-40B4-BE49-F238E27FC236}">
                    <a16:creationId xmlns:a16="http://schemas.microsoft.com/office/drawing/2014/main" id="{5316066D-89C1-49D2-993B-6EC1AF2D14C6}"/>
                  </a:ext>
                </a:extLst>
              </p:cNvPr>
              <p:cNvSpPr/>
              <p:nvPr/>
            </p:nvSpPr>
            <p:spPr>
              <a:xfrm>
                <a:off x="6160444"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72" name="Freeform: Shape 3871">
                <a:extLst>
                  <a:ext uri="{FF2B5EF4-FFF2-40B4-BE49-F238E27FC236}">
                    <a16:creationId xmlns:a16="http://schemas.microsoft.com/office/drawing/2014/main" id="{824926C6-A2C1-4160-9920-141D5A85AC56}"/>
                  </a:ext>
                </a:extLst>
              </p:cNvPr>
              <p:cNvSpPr/>
              <p:nvPr/>
            </p:nvSpPr>
            <p:spPr>
              <a:xfrm flipH="1">
                <a:off x="6175460"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73" name="Oval 3872">
                <a:extLst>
                  <a:ext uri="{FF2B5EF4-FFF2-40B4-BE49-F238E27FC236}">
                    <a16:creationId xmlns:a16="http://schemas.microsoft.com/office/drawing/2014/main" id="{EF0FF43F-9DB6-4A09-9CD9-1E36A0675C6D}"/>
                  </a:ext>
                </a:extLst>
              </p:cNvPr>
              <p:cNvSpPr/>
              <p:nvPr/>
            </p:nvSpPr>
            <p:spPr>
              <a:xfrm>
                <a:off x="6158040"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74" name="Freeform: Shape 3873">
                <a:extLst>
                  <a:ext uri="{FF2B5EF4-FFF2-40B4-BE49-F238E27FC236}">
                    <a16:creationId xmlns:a16="http://schemas.microsoft.com/office/drawing/2014/main" id="{D83E0589-0676-4573-8B32-04E2A44A4344}"/>
                  </a:ext>
                </a:extLst>
              </p:cNvPr>
              <p:cNvSpPr/>
              <p:nvPr/>
            </p:nvSpPr>
            <p:spPr>
              <a:xfrm>
                <a:off x="6192718"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75" name="Freeform: Shape 3874">
                <a:extLst>
                  <a:ext uri="{FF2B5EF4-FFF2-40B4-BE49-F238E27FC236}">
                    <a16:creationId xmlns:a16="http://schemas.microsoft.com/office/drawing/2014/main" id="{0E53507E-9213-4255-B5F0-741022061AA0}"/>
                  </a:ext>
                </a:extLst>
              </p:cNvPr>
              <p:cNvSpPr/>
              <p:nvPr/>
            </p:nvSpPr>
            <p:spPr>
              <a:xfrm flipH="1">
                <a:off x="6207734"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76" name="Oval 3875">
                <a:extLst>
                  <a:ext uri="{FF2B5EF4-FFF2-40B4-BE49-F238E27FC236}">
                    <a16:creationId xmlns:a16="http://schemas.microsoft.com/office/drawing/2014/main" id="{D0D63BC6-A620-40D5-8949-F1CFAFB13A02}"/>
                  </a:ext>
                </a:extLst>
              </p:cNvPr>
              <p:cNvSpPr/>
              <p:nvPr/>
            </p:nvSpPr>
            <p:spPr>
              <a:xfrm>
                <a:off x="6190314"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77" name="Freeform: Shape 3876">
                <a:extLst>
                  <a:ext uri="{FF2B5EF4-FFF2-40B4-BE49-F238E27FC236}">
                    <a16:creationId xmlns:a16="http://schemas.microsoft.com/office/drawing/2014/main" id="{CC1E6184-AB87-4B82-8C19-53D80A36B011}"/>
                  </a:ext>
                </a:extLst>
              </p:cNvPr>
              <p:cNvSpPr/>
              <p:nvPr/>
            </p:nvSpPr>
            <p:spPr>
              <a:xfrm>
                <a:off x="6224992"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78" name="Freeform: Shape 3877">
                <a:extLst>
                  <a:ext uri="{FF2B5EF4-FFF2-40B4-BE49-F238E27FC236}">
                    <a16:creationId xmlns:a16="http://schemas.microsoft.com/office/drawing/2014/main" id="{D02F1EC5-3F11-45CC-93A3-200750CB912C}"/>
                  </a:ext>
                </a:extLst>
              </p:cNvPr>
              <p:cNvSpPr/>
              <p:nvPr/>
            </p:nvSpPr>
            <p:spPr>
              <a:xfrm flipH="1">
                <a:off x="6240008"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79" name="Oval 3878">
                <a:extLst>
                  <a:ext uri="{FF2B5EF4-FFF2-40B4-BE49-F238E27FC236}">
                    <a16:creationId xmlns:a16="http://schemas.microsoft.com/office/drawing/2014/main" id="{E46428DC-BAE2-43D8-87C2-DDEA4CDECEA7}"/>
                  </a:ext>
                </a:extLst>
              </p:cNvPr>
              <p:cNvSpPr/>
              <p:nvPr/>
            </p:nvSpPr>
            <p:spPr>
              <a:xfrm>
                <a:off x="6222588"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80" name="Freeform: Shape 3879">
                <a:extLst>
                  <a:ext uri="{FF2B5EF4-FFF2-40B4-BE49-F238E27FC236}">
                    <a16:creationId xmlns:a16="http://schemas.microsoft.com/office/drawing/2014/main" id="{A52FB736-6351-4909-B373-0E39E2E6DCD6}"/>
                  </a:ext>
                </a:extLst>
              </p:cNvPr>
              <p:cNvSpPr/>
              <p:nvPr/>
            </p:nvSpPr>
            <p:spPr>
              <a:xfrm>
                <a:off x="6257266"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81" name="Freeform: Shape 3880">
                <a:extLst>
                  <a:ext uri="{FF2B5EF4-FFF2-40B4-BE49-F238E27FC236}">
                    <a16:creationId xmlns:a16="http://schemas.microsoft.com/office/drawing/2014/main" id="{AE2FF62C-3227-42AB-BD83-60D1B50EC535}"/>
                  </a:ext>
                </a:extLst>
              </p:cNvPr>
              <p:cNvSpPr/>
              <p:nvPr/>
            </p:nvSpPr>
            <p:spPr>
              <a:xfrm flipH="1">
                <a:off x="6272282"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82" name="Oval 3881">
                <a:extLst>
                  <a:ext uri="{FF2B5EF4-FFF2-40B4-BE49-F238E27FC236}">
                    <a16:creationId xmlns:a16="http://schemas.microsoft.com/office/drawing/2014/main" id="{5AC8804A-56F5-45F3-9F7B-FA12028F3D84}"/>
                  </a:ext>
                </a:extLst>
              </p:cNvPr>
              <p:cNvSpPr/>
              <p:nvPr/>
            </p:nvSpPr>
            <p:spPr>
              <a:xfrm>
                <a:off x="6254862"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83" name="Freeform: Shape 3882">
                <a:extLst>
                  <a:ext uri="{FF2B5EF4-FFF2-40B4-BE49-F238E27FC236}">
                    <a16:creationId xmlns:a16="http://schemas.microsoft.com/office/drawing/2014/main" id="{1FCC2BBE-7DC2-4F4D-A43D-0AA7F2F8DB29}"/>
                  </a:ext>
                </a:extLst>
              </p:cNvPr>
              <p:cNvSpPr/>
              <p:nvPr/>
            </p:nvSpPr>
            <p:spPr>
              <a:xfrm>
                <a:off x="6289525"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84" name="Freeform: Shape 3883">
                <a:extLst>
                  <a:ext uri="{FF2B5EF4-FFF2-40B4-BE49-F238E27FC236}">
                    <a16:creationId xmlns:a16="http://schemas.microsoft.com/office/drawing/2014/main" id="{FAF7C483-5B23-43CE-9709-7150B323A95D}"/>
                  </a:ext>
                </a:extLst>
              </p:cNvPr>
              <p:cNvSpPr/>
              <p:nvPr/>
            </p:nvSpPr>
            <p:spPr>
              <a:xfrm flipH="1">
                <a:off x="6304541"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85" name="Oval 3884">
                <a:extLst>
                  <a:ext uri="{FF2B5EF4-FFF2-40B4-BE49-F238E27FC236}">
                    <a16:creationId xmlns:a16="http://schemas.microsoft.com/office/drawing/2014/main" id="{9B43835A-FE29-49E2-8F2C-39246C9388EE}"/>
                  </a:ext>
                </a:extLst>
              </p:cNvPr>
              <p:cNvSpPr/>
              <p:nvPr/>
            </p:nvSpPr>
            <p:spPr>
              <a:xfrm>
                <a:off x="6287121"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86" name="Freeform: Shape 3885">
                <a:extLst>
                  <a:ext uri="{FF2B5EF4-FFF2-40B4-BE49-F238E27FC236}">
                    <a16:creationId xmlns:a16="http://schemas.microsoft.com/office/drawing/2014/main" id="{DA830C15-327A-4D4F-8A91-CAA026300313}"/>
                  </a:ext>
                </a:extLst>
              </p:cNvPr>
              <p:cNvSpPr/>
              <p:nvPr/>
            </p:nvSpPr>
            <p:spPr>
              <a:xfrm>
                <a:off x="5063128"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87" name="Freeform: Shape 3886">
                <a:extLst>
                  <a:ext uri="{FF2B5EF4-FFF2-40B4-BE49-F238E27FC236}">
                    <a16:creationId xmlns:a16="http://schemas.microsoft.com/office/drawing/2014/main" id="{0EA13330-38C8-43E0-8E19-3CCFF9176510}"/>
                  </a:ext>
                </a:extLst>
              </p:cNvPr>
              <p:cNvSpPr/>
              <p:nvPr/>
            </p:nvSpPr>
            <p:spPr>
              <a:xfrm flipH="1">
                <a:off x="5078144"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88" name="Oval 3887">
                <a:extLst>
                  <a:ext uri="{FF2B5EF4-FFF2-40B4-BE49-F238E27FC236}">
                    <a16:creationId xmlns:a16="http://schemas.microsoft.com/office/drawing/2014/main" id="{131680C7-6ABC-435E-B839-7B7733046037}"/>
                  </a:ext>
                </a:extLst>
              </p:cNvPr>
              <p:cNvSpPr/>
              <p:nvPr/>
            </p:nvSpPr>
            <p:spPr>
              <a:xfrm>
                <a:off x="5060724"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89" name="Freeform: Shape 3888">
                <a:extLst>
                  <a:ext uri="{FF2B5EF4-FFF2-40B4-BE49-F238E27FC236}">
                    <a16:creationId xmlns:a16="http://schemas.microsoft.com/office/drawing/2014/main" id="{AADEABB0-FFBC-4A74-A120-409D44250422}"/>
                  </a:ext>
                </a:extLst>
              </p:cNvPr>
              <p:cNvSpPr/>
              <p:nvPr/>
            </p:nvSpPr>
            <p:spPr>
              <a:xfrm>
                <a:off x="5095402"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90" name="Freeform: Shape 3889">
                <a:extLst>
                  <a:ext uri="{FF2B5EF4-FFF2-40B4-BE49-F238E27FC236}">
                    <a16:creationId xmlns:a16="http://schemas.microsoft.com/office/drawing/2014/main" id="{72F8AE08-7159-461D-8955-87F6BD7A513E}"/>
                  </a:ext>
                </a:extLst>
              </p:cNvPr>
              <p:cNvSpPr/>
              <p:nvPr/>
            </p:nvSpPr>
            <p:spPr>
              <a:xfrm flipH="1">
                <a:off x="5110418"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91" name="Oval 3890">
                <a:extLst>
                  <a:ext uri="{FF2B5EF4-FFF2-40B4-BE49-F238E27FC236}">
                    <a16:creationId xmlns:a16="http://schemas.microsoft.com/office/drawing/2014/main" id="{70B3B24E-4025-4B71-9CE6-2CDA69A16D31}"/>
                  </a:ext>
                </a:extLst>
              </p:cNvPr>
              <p:cNvSpPr/>
              <p:nvPr/>
            </p:nvSpPr>
            <p:spPr>
              <a:xfrm>
                <a:off x="5092998"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92" name="Freeform: Shape 3891">
                <a:extLst>
                  <a:ext uri="{FF2B5EF4-FFF2-40B4-BE49-F238E27FC236}">
                    <a16:creationId xmlns:a16="http://schemas.microsoft.com/office/drawing/2014/main" id="{DF265DD3-0351-4C20-9627-8840245BCB62}"/>
                  </a:ext>
                </a:extLst>
              </p:cNvPr>
              <p:cNvSpPr/>
              <p:nvPr/>
            </p:nvSpPr>
            <p:spPr>
              <a:xfrm>
                <a:off x="5127676"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93" name="Freeform: Shape 3892">
                <a:extLst>
                  <a:ext uri="{FF2B5EF4-FFF2-40B4-BE49-F238E27FC236}">
                    <a16:creationId xmlns:a16="http://schemas.microsoft.com/office/drawing/2014/main" id="{FE463DF8-4A69-46C0-B796-F2A90ADFD624}"/>
                  </a:ext>
                </a:extLst>
              </p:cNvPr>
              <p:cNvSpPr/>
              <p:nvPr/>
            </p:nvSpPr>
            <p:spPr>
              <a:xfrm flipH="1">
                <a:off x="5142692"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94" name="Oval 3893">
                <a:extLst>
                  <a:ext uri="{FF2B5EF4-FFF2-40B4-BE49-F238E27FC236}">
                    <a16:creationId xmlns:a16="http://schemas.microsoft.com/office/drawing/2014/main" id="{A5D9E0E4-7043-4DB9-B938-B918895BD205}"/>
                  </a:ext>
                </a:extLst>
              </p:cNvPr>
              <p:cNvSpPr/>
              <p:nvPr/>
            </p:nvSpPr>
            <p:spPr>
              <a:xfrm>
                <a:off x="5125272"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95" name="Freeform: Shape 3894">
                <a:extLst>
                  <a:ext uri="{FF2B5EF4-FFF2-40B4-BE49-F238E27FC236}">
                    <a16:creationId xmlns:a16="http://schemas.microsoft.com/office/drawing/2014/main" id="{23A2D4E8-6FEB-4394-8780-BDCCB3ACC4D1}"/>
                  </a:ext>
                </a:extLst>
              </p:cNvPr>
              <p:cNvSpPr/>
              <p:nvPr/>
            </p:nvSpPr>
            <p:spPr>
              <a:xfrm>
                <a:off x="5159950"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96" name="Freeform: Shape 3895">
                <a:extLst>
                  <a:ext uri="{FF2B5EF4-FFF2-40B4-BE49-F238E27FC236}">
                    <a16:creationId xmlns:a16="http://schemas.microsoft.com/office/drawing/2014/main" id="{2DAC589F-C87C-428D-BADC-DBFF16E4BBC1}"/>
                  </a:ext>
                </a:extLst>
              </p:cNvPr>
              <p:cNvSpPr/>
              <p:nvPr/>
            </p:nvSpPr>
            <p:spPr>
              <a:xfrm flipH="1">
                <a:off x="5174966"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97" name="Oval 3896">
                <a:extLst>
                  <a:ext uri="{FF2B5EF4-FFF2-40B4-BE49-F238E27FC236}">
                    <a16:creationId xmlns:a16="http://schemas.microsoft.com/office/drawing/2014/main" id="{094C8911-FC06-4080-AFC0-690F8B3BE09D}"/>
                  </a:ext>
                </a:extLst>
              </p:cNvPr>
              <p:cNvSpPr/>
              <p:nvPr/>
            </p:nvSpPr>
            <p:spPr>
              <a:xfrm>
                <a:off x="5157546"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98" name="Freeform: Shape 3897">
                <a:extLst>
                  <a:ext uri="{FF2B5EF4-FFF2-40B4-BE49-F238E27FC236}">
                    <a16:creationId xmlns:a16="http://schemas.microsoft.com/office/drawing/2014/main" id="{27894100-36A9-4165-B589-01F3F719EBB5}"/>
                  </a:ext>
                </a:extLst>
              </p:cNvPr>
              <p:cNvSpPr/>
              <p:nvPr/>
            </p:nvSpPr>
            <p:spPr>
              <a:xfrm>
                <a:off x="5192224"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99" name="Freeform: Shape 3898">
                <a:extLst>
                  <a:ext uri="{FF2B5EF4-FFF2-40B4-BE49-F238E27FC236}">
                    <a16:creationId xmlns:a16="http://schemas.microsoft.com/office/drawing/2014/main" id="{2B27F362-95EE-4AC1-8536-AF0DB16FF71A}"/>
                  </a:ext>
                </a:extLst>
              </p:cNvPr>
              <p:cNvSpPr/>
              <p:nvPr/>
            </p:nvSpPr>
            <p:spPr>
              <a:xfrm flipH="1">
                <a:off x="5207240"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00" name="Oval 3899">
                <a:extLst>
                  <a:ext uri="{FF2B5EF4-FFF2-40B4-BE49-F238E27FC236}">
                    <a16:creationId xmlns:a16="http://schemas.microsoft.com/office/drawing/2014/main" id="{332F8538-397D-4D34-A907-EDF802E01C96}"/>
                  </a:ext>
                </a:extLst>
              </p:cNvPr>
              <p:cNvSpPr/>
              <p:nvPr/>
            </p:nvSpPr>
            <p:spPr>
              <a:xfrm>
                <a:off x="5189820"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01" name="Freeform: Shape 3900">
                <a:extLst>
                  <a:ext uri="{FF2B5EF4-FFF2-40B4-BE49-F238E27FC236}">
                    <a16:creationId xmlns:a16="http://schemas.microsoft.com/office/drawing/2014/main" id="{7160FD85-F909-4CB2-A1C4-6AB4E94023C6}"/>
                  </a:ext>
                </a:extLst>
              </p:cNvPr>
              <p:cNvSpPr/>
              <p:nvPr/>
            </p:nvSpPr>
            <p:spPr>
              <a:xfrm>
                <a:off x="5224498"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02" name="Freeform: Shape 3901">
                <a:extLst>
                  <a:ext uri="{FF2B5EF4-FFF2-40B4-BE49-F238E27FC236}">
                    <a16:creationId xmlns:a16="http://schemas.microsoft.com/office/drawing/2014/main" id="{762E65DA-C7CF-4C2A-BB33-D702C6839B47}"/>
                  </a:ext>
                </a:extLst>
              </p:cNvPr>
              <p:cNvSpPr/>
              <p:nvPr/>
            </p:nvSpPr>
            <p:spPr>
              <a:xfrm flipH="1">
                <a:off x="5239514"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03" name="Oval 3902">
                <a:extLst>
                  <a:ext uri="{FF2B5EF4-FFF2-40B4-BE49-F238E27FC236}">
                    <a16:creationId xmlns:a16="http://schemas.microsoft.com/office/drawing/2014/main" id="{E5D4C488-1522-4DFF-B01D-8D82B347EEA1}"/>
                  </a:ext>
                </a:extLst>
              </p:cNvPr>
              <p:cNvSpPr/>
              <p:nvPr/>
            </p:nvSpPr>
            <p:spPr>
              <a:xfrm>
                <a:off x="5222094"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04" name="Freeform: Shape 3903">
                <a:extLst>
                  <a:ext uri="{FF2B5EF4-FFF2-40B4-BE49-F238E27FC236}">
                    <a16:creationId xmlns:a16="http://schemas.microsoft.com/office/drawing/2014/main" id="{7EA6E1AB-54B0-4A0E-A4A5-91BAFA809908}"/>
                  </a:ext>
                </a:extLst>
              </p:cNvPr>
              <p:cNvSpPr/>
              <p:nvPr/>
            </p:nvSpPr>
            <p:spPr>
              <a:xfrm>
                <a:off x="5256772"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05" name="Freeform: Shape 3904">
                <a:extLst>
                  <a:ext uri="{FF2B5EF4-FFF2-40B4-BE49-F238E27FC236}">
                    <a16:creationId xmlns:a16="http://schemas.microsoft.com/office/drawing/2014/main" id="{E19D963C-EA31-44D3-A8AE-1510E30B82B5}"/>
                  </a:ext>
                </a:extLst>
              </p:cNvPr>
              <p:cNvSpPr/>
              <p:nvPr/>
            </p:nvSpPr>
            <p:spPr>
              <a:xfrm flipH="1">
                <a:off x="5271788"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06" name="Oval 3905">
                <a:extLst>
                  <a:ext uri="{FF2B5EF4-FFF2-40B4-BE49-F238E27FC236}">
                    <a16:creationId xmlns:a16="http://schemas.microsoft.com/office/drawing/2014/main" id="{6A4CA934-1943-4F1D-A56B-DCAF978026E1}"/>
                  </a:ext>
                </a:extLst>
              </p:cNvPr>
              <p:cNvSpPr/>
              <p:nvPr/>
            </p:nvSpPr>
            <p:spPr>
              <a:xfrm>
                <a:off x="5254368"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07" name="Freeform: Shape 3906">
                <a:extLst>
                  <a:ext uri="{FF2B5EF4-FFF2-40B4-BE49-F238E27FC236}">
                    <a16:creationId xmlns:a16="http://schemas.microsoft.com/office/drawing/2014/main" id="{366D7D4D-32D3-4AAB-843D-C9F88138D56C}"/>
                  </a:ext>
                </a:extLst>
              </p:cNvPr>
              <p:cNvSpPr/>
              <p:nvPr/>
            </p:nvSpPr>
            <p:spPr>
              <a:xfrm>
                <a:off x="5289046"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08" name="Freeform: Shape 3907">
                <a:extLst>
                  <a:ext uri="{FF2B5EF4-FFF2-40B4-BE49-F238E27FC236}">
                    <a16:creationId xmlns:a16="http://schemas.microsoft.com/office/drawing/2014/main" id="{DB68248F-5BCA-40B6-A88C-88D0FA381C5C}"/>
                  </a:ext>
                </a:extLst>
              </p:cNvPr>
              <p:cNvSpPr/>
              <p:nvPr/>
            </p:nvSpPr>
            <p:spPr>
              <a:xfrm flipH="1">
                <a:off x="5304062"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09" name="Oval 3908">
                <a:extLst>
                  <a:ext uri="{FF2B5EF4-FFF2-40B4-BE49-F238E27FC236}">
                    <a16:creationId xmlns:a16="http://schemas.microsoft.com/office/drawing/2014/main" id="{267D6C8A-5DC8-4ED2-B53A-0A507C04EC5D}"/>
                  </a:ext>
                </a:extLst>
              </p:cNvPr>
              <p:cNvSpPr/>
              <p:nvPr/>
            </p:nvSpPr>
            <p:spPr>
              <a:xfrm>
                <a:off x="5286642"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10" name="Freeform: Shape 3909">
                <a:extLst>
                  <a:ext uri="{FF2B5EF4-FFF2-40B4-BE49-F238E27FC236}">
                    <a16:creationId xmlns:a16="http://schemas.microsoft.com/office/drawing/2014/main" id="{9FC2890A-733E-4D39-BE2F-204C4271D449}"/>
                  </a:ext>
                </a:extLst>
              </p:cNvPr>
              <p:cNvSpPr/>
              <p:nvPr/>
            </p:nvSpPr>
            <p:spPr>
              <a:xfrm>
                <a:off x="5321320"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11" name="Freeform: Shape 3910">
                <a:extLst>
                  <a:ext uri="{FF2B5EF4-FFF2-40B4-BE49-F238E27FC236}">
                    <a16:creationId xmlns:a16="http://schemas.microsoft.com/office/drawing/2014/main" id="{01F09537-A621-4750-9AB9-9FDED225D2D2}"/>
                  </a:ext>
                </a:extLst>
              </p:cNvPr>
              <p:cNvSpPr/>
              <p:nvPr/>
            </p:nvSpPr>
            <p:spPr>
              <a:xfrm flipH="1">
                <a:off x="5336336"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12" name="Oval 3911">
                <a:extLst>
                  <a:ext uri="{FF2B5EF4-FFF2-40B4-BE49-F238E27FC236}">
                    <a16:creationId xmlns:a16="http://schemas.microsoft.com/office/drawing/2014/main" id="{03F266FC-A163-4866-8ED9-EC9C5EDC9B96}"/>
                  </a:ext>
                </a:extLst>
              </p:cNvPr>
              <p:cNvSpPr/>
              <p:nvPr/>
            </p:nvSpPr>
            <p:spPr>
              <a:xfrm>
                <a:off x="5318916"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13" name="Freeform: Shape 3912">
                <a:extLst>
                  <a:ext uri="{FF2B5EF4-FFF2-40B4-BE49-F238E27FC236}">
                    <a16:creationId xmlns:a16="http://schemas.microsoft.com/office/drawing/2014/main" id="{1CECD0B2-97A2-47BD-925B-DB5001BE61A4}"/>
                  </a:ext>
                </a:extLst>
              </p:cNvPr>
              <p:cNvSpPr/>
              <p:nvPr/>
            </p:nvSpPr>
            <p:spPr>
              <a:xfrm>
                <a:off x="5353594"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14" name="Freeform: Shape 3913">
                <a:extLst>
                  <a:ext uri="{FF2B5EF4-FFF2-40B4-BE49-F238E27FC236}">
                    <a16:creationId xmlns:a16="http://schemas.microsoft.com/office/drawing/2014/main" id="{CCF69929-5CEC-46DF-9958-090D900007FD}"/>
                  </a:ext>
                </a:extLst>
              </p:cNvPr>
              <p:cNvSpPr/>
              <p:nvPr/>
            </p:nvSpPr>
            <p:spPr>
              <a:xfrm flipH="1">
                <a:off x="5368610"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15" name="Oval 3914">
                <a:extLst>
                  <a:ext uri="{FF2B5EF4-FFF2-40B4-BE49-F238E27FC236}">
                    <a16:creationId xmlns:a16="http://schemas.microsoft.com/office/drawing/2014/main" id="{D33C8A90-D60D-4DAE-9D73-D7A32BC7A73D}"/>
                  </a:ext>
                </a:extLst>
              </p:cNvPr>
              <p:cNvSpPr/>
              <p:nvPr/>
            </p:nvSpPr>
            <p:spPr>
              <a:xfrm>
                <a:off x="5351190"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16" name="Freeform: Shape 3915">
                <a:extLst>
                  <a:ext uri="{FF2B5EF4-FFF2-40B4-BE49-F238E27FC236}">
                    <a16:creationId xmlns:a16="http://schemas.microsoft.com/office/drawing/2014/main" id="{32DCB582-0DC2-48AC-93A4-7D98F566E1A7}"/>
                  </a:ext>
                </a:extLst>
              </p:cNvPr>
              <p:cNvSpPr/>
              <p:nvPr/>
            </p:nvSpPr>
            <p:spPr>
              <a:xfrm>
                <a:off x="5385868"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17" name="Freeform: Shape 3916">
                <a:extLst>
                  <a:ext uri="{FF2B5EF4-FFF2-40B4-BE49-F238E27FC236}">
                    <a16:creationId xmlns:a16="http://schemas.microsoft.com/office/drawing/2014/main" id="{7F0D041C-6042-4EE2-B62E-0BC5B3F20A1C}"/>
                  </a:ext>
                </a:extLst>
              </p:cNvPr>
              <p:cNvSpPr/>
              <p:nvPr/>
            </p:nvSpPr>
            <p:spPr>
              <a:xfrm flipH="1">
                <a:off x="5400884"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18" name="Oval 3917">
                <a:extLst>
                  <a:ext uri="{FF2B5EF4-FFF2-40B4-BE49-F238E27FC236}">
                    <a16:creationId xmlns:a16="http://schemas.microsoft.com/office/drawing/2014/main" id="{F6C1B8D9-D8E1-49F9-AFE5-AC69BB7C1076}"/>
                  </a:ext>
                </a:extLst>
              </p:cNvPr>
              <p:cNvSpPr/>
              <p:nvPr/>
            </p:nvSpPr>
            <p:spPr>
              <a:xfrm>
                <a:off x="5383464"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grpSp>
          <p:nvGrpSpPr>
            <p:cNvPr id="3684" name="Group 3683">
              <a:extLst>
                <a:ext uri="{FF2B5EF4-FFF2-40B4-BE49-F238E27FC236}">
                  <a16:creationId xmlns:a16="http://schemas.microsoft.com/office/drawing/2014/main" id="{865CC5C5-8676-4091-BD4A-B677B09EB748}"/>
                </a:ext>
              </a:extLst>
            </p:cNvPr>
            <p:cNvGrpSpPr/>
            <p:nvPr/>
          </p:nvGrpSpPr>
          <p:grpSpPr>
            <a:xfrm>
              <a:off x="5060724" y="5075732"/>
              <a:ext cx="1255227" cy="80082"/>
              <a:chOff x="5060724" y="5075732"/>
              <a:chExt cx="1255227" cy="80082"/>
            </a:xfrm>
          </p:grpSpPr>
          <p:sp>
            <p:nvSpPr>
              <p:cNvPr id="3685" name="Freeform: Shape 3684">
                <a:extLst>
                  <a:ext uri="{FF2B5EF4-FFF2-40B4-BE49-F238E27FC236}">
                    <a16:creationId xmlns:a16="http://schemas.microsoft.com/office/drawing/2014/main" id="{6E8C58C6-79D1-4258-B33F-8F11FC1FA414}"/>
                  </a:ext>
                </a:extLst>
              </p:cNvPr>
              <p:cNvSpPr/>
              <p:nvPr/>
            </p:nvSpPr>
            <p:spPr>
              <a:xfrm flipV="1">
                <a:off x="5418142"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86" name="Freeform: Shape 3685">
                <a:extLst>
                  <a:ext uri="{FF2B5EF4-FFF2-40B4-BE49-F238E27FC236}">
                    <a16:creationId xmlns:a16="http://schemas.microsoft.com/office/drawing/2014/main" id="{C8CA6076-5728-4FF4-9EF3-66262C5A2781}"/>
                  </a:ext>
                </a:extLst>
              </p:cNvPr>
              <p:cNvSpPr/>
              <p:nvPr/>
            </p:nvSpPr>
            <p:spPr>
              <a:xfrm flipH="1" flipV="1">
                <a:off x="5433158"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87" name="Oval 3686">
                <a:extLst>
                  <a:ext uri="{FF2B5EF4-FFF2-40B4-BE49-F238E27FC236}">
                    <a16:creationId xmlns:a16="http://schemas.microsoft.com/office/drawing/2014/main" id="{C229FD03-E6E9-43A6-8B67-B83DC4CC82C5}"/>
                  </a:ext>
                </a:extLst>
              </p:cNvPr>
              <p:cNvSpPr/>
              <p:nvPr/>
            </p:nvSpPr>
            <p:spPr>
              <a:xfrm flipV="1">
                <a:off x="5415738"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88" name="Freeform: Shape 3687">
                <a:extLst>
                  <a:ext uri="{FF2B5EF4-FFF2-40B4-BE49-F238E27FC236}">
                    <a16:creationId xmlns:a16="http://schemas.microsoft.com/office/drawing/2014/main" id="{33A69ADE-80F7-43BA-9C89-45049563F7CE}"/>
                  </a:ext>
                </a:extLst>
              </p:cNvPr>
              <p:cNvSpPr/>
              <p:nvPr/>
            </p:nvSpPr>
            <p:spPr>
              <a:xfrm flipV="1">
                <a:off x="5450416"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89" name="Freeform: Shape 3688">
                <a:extLst>
                  <a:ext uri="{FF2B5EF4-FFF2-40B4-BE49-F238E27FC236}">
                    <a16:creationId xmlns:a16="http://schemas.microsoft.com/office/drawing/2014/main" id="{6692FB36-ADDF-4090-B8BA-31F5C005B5AA}"/>
                  </a:ext>
                </a:extLst>
              </p:cNvPr>
              <p:cNvSpPr/>
              <p:nvPr/>
            </p:nvSpPr>
            <p:spPr>
              <a:xfrm flipH="1" flipV="1">
                <a:off x="5465432"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90" name="Oval 3689">
                <a:extLst>
                  <a:ext uri="{FF2B5EF4-FFF2-40B4-BE49-F238E27FC236}">
                    <a16:creationId xmlns:a16="http://schemas.microsoft.com/office/drawing/2014/main" id="{044D299A-7AFC-4220-A44C-C3E56C74AB73}"/>
                  </a:ext>
                </a:extLst>
              </p:cNvPr>
              <p:cNvSpPr/>
              <p:nvPr/>
            </p:nvSpPr>
            <p:spPr>
              <a:xfrm flipV="1">
                <a:off x="5448012"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91" name="Freeform: Shape 3690">
                <a:extLst>
                  <a:ext uri="{FF2B5EF4-FFF2-40B4-BE49-F238E27FC236}">
                    <a16:creationId xmlns:a16="http://schemas.microsoft.com/office/drawing/2014/main" id="{9E54B926-40CD-4DCD-B62A-46A52FC04C8E}"/>
                  </a:ext>
                </a:extLst>
              </p:cNvPr>
              <p:cNvSpPr/>
              <p:nvPr/>
            </p:nvSpPr>
            <p:spPr>
              <a:xfrm flipV="1">
                <a:off x="5482690"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92" name="Freeform: Shape 3691">
                <a:extLst>
                  <a:ext uri="{FF2B5EF4-FFF2-40B4-BE49-F238E27FC236}">
                    <a16:creationId xmlns:a16="http://schemas.microsoft.com/office/drawing/2014/main" id="{7D5B0664-9A29-4245-A136-B96FA78E09D5}"/>
                  </a:ext>
                </a:extLst>
              </p:cNvPr>
              <p:cNvSpPr/>
              <p:nvPr/>
            </p:nvSpPr>
            <p:spPr>
              <a:xfrm flipH="1" flipV="1">
                <a:off x="5497706"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93" name="Oval 3692">
                <a:extLst>
                  <a:ext uri="{FF2B5EF4-FFF2-40B4-BE49-F238E27FC236}">
                    <a16:creationId xmlns:a16="http://schemas.microsoft.com/office/drawing/2014/main" id="{191E590D-42C8-404A-A5DF-8CCCBF07A90B}"/>
                  </a:ext>
                </a:extLst>
              </p:cNvPr>
              <p:cNvSpPr/>
              <p:nvPr/>
            </p:nvSpPr>
            <p:spPr>
              <a:xfrm flipV="1">
                <a:off x="5480286"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94" name="Freeform: Shape 3693">
                <a:extLst>
                  <a:ext uri="{FF2B5EF4-FFF2-40B4-BE49-F238E27FC236}">
                    <a16:creationId xmlns:a16="http://schemas.microsoft.com/office/drawing/2014/main" id="{9D7F8006-EB42-4FD1-89A2-95498B54C035}"/>
                  </a:ext>
                </a:extLst>
              </p:cNvPr>
              <p:cNvSpPr/>
              <p:nvPr/>
            </p:nvSpPr>
            <p:spPr>
              <a:xfrm flipV="1">
                <a:off x="5514964"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95" name="Freeform: Shape 3694">
                <a:extLst>
                  <a:ext uri="{FF2B5EF4-FFF2-40B4-BE49-F238E27FC236}">
                    <a16:creationId xmlns:a16="http://schemas.microsoft.com/office/drawing/2014/main" id="{BC43BC75-B699-4A3F-9C73-088002C1618B}"/>
                  </a:ext>
                </a:extLst>
              </p:cNvPr>
              <p:cNvSpPr/>
              <p:nvPr/>
            </p:nvSpPr>
            <p:spPr>
              <a:xfrm flipH="1" flipV="1">
                <a:off x="5529980"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96" name="Oval 3695">
                <a:extLst>
                  <a:ext uri="{FF2B5EF4-FFF2-40B4-BE49-F238E27FC236}">
                    <a16:creationId xmlns:a16="http://schemas.microsoft.com/office/drawing/2014/main" id="{C0D6DE3F-031F-4927-8BF5-9AF14BC6E6CC}"/>
                  </a:ext>
                </a:extLst>
              </p:cNvPr>
              <p:cNvSpPr/>
              <p:nvPr/>
            </p:nvSpPr>
            <p:spPr>
              <a:xfrm flipV="1">
                <a:off x="5512560"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97" name="Freeform: Shape 3696">
                <a:extLst>
                  <a:ext uri="{FF2B5EF4-FFF2-40B4-BE49-F238E27FC236}">
                    <a16:creationId xmlns:a16="http://schemas.microsoft.com/office/drawing/2014/main" id="{BF804483-9F89-4EEA-A608-8AA4768F4A2C}"/>
                  </a:ext>
                </a:extLst>
              </p:cNvPr>
              <p:cNvSpPr/>
              <p:nvPr/>
            </p:nvSpPr>
            <p:spPr>
              <a:xfrm flipV="1">
                <a:off x="5547238"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98" name="Freeform: Shape 3697">
                <a:extLst>
                  <a:ext uri="{FF2B5EF4-FFF2-40B4-BE49-F238E27FC236}">
                    <a16:creationId xmlns:a16="http://schemas.microsoft.com/office/drawing/2014/main" id="{B5762BB8-BD2A-4DD2-A90C-0F8509A7C106}"/>
                  </a:ext>
                </a:extLst>
              </p:cNvPr>
              <p:cNvSpPr/>
              <p:nvPr/>
            </p:nvSpPr>
            <p:spPr>
              <a:xfrm flipH="1" flipV="1">
                <a:off x="5562254"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699" name="Oval 3698">
                <a:extLst>
                  <a:ext uri="{FF2B5EF4-FFF2-40B4-BE49-F238E27FC236}">
                    <a16:creationId xmlns:a16="http://schemas.microsoft.com/office/drawing/2014/main" id="{BD8F3C32-7F15-4EB4-89CB-B31C1BCC6B20}"/>
                  </a:ext>
                </a:extLst>
              </p:cNvPr>
              <p:cNvSpPr/>
              <p:nvPr/>
            </p:nvSpPr>
            <p:spPr>
              <a:xfrm flipV="1">
                <a:off x="5544834"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00" name="Freeform: Shape 3699">
                <a:extLst>
                  <a:ext uri="{FF2B5EF4-FFF2-40B4-BE49-F238E27FC236}">
                    <a16:creationId xmlns:a16="http://schemas.microsoft.com/office/drawing/2014/main" id="{0511332F-C670-4CE5-8C9B-E02907428EF1}"/>
                  </a:ext>
                </a:extLst>
              </p:cNvPr>
              <p:cNvSpPr/>
              <p:nvPr/>
            </p:nvSpPr>
            <p:spPr>
              <a:xfrm flipV="1">
                <a:off x="5579512"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01" name="Freeform: Shape 3700">
                <a:extLst>
                  <a:ext uri="{FF2B5EF4-FFF2-40B4-BE49-F238E27FC236}">
                    <a16:creationId xmlns:a16="http://schemas.microsoft.com/office/drawing/2014/main" id="{32771569-ED5B-43D9-895C-0CF965A6A184}"/>
                  </a:ext>
                </a:extLst>
              </p:cNvPr>
              <p:cNvSpPr/>
              <p:nvPr/>
            </p:nvSpPr>
            <p:spPr>
              <a:xfrm flipH="1" flipV="1">
                <a:off x="5594528"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02" name="Oval 3701">
                <a:extLst>
                  <a:ext uri="{FF2B5EF4-FFF2-40B4-BE49-F238E27FC236}">
                    <a16:creationId xmlns:a16="http://schemas.microsoft.com/office/drawing/2014/main" id="{2E957238-46D1-433C-A39B-17F4ECB98374}"/>
                  </a:ext>
                </a:extLst>
              </p:cNvPr>
              <p:cNvSpPr/>
              <p:nvPr/>
            </p:nvSpPr>
            <p:spPr>
              <a:xfrm flipV="1">
                <a:off x="5577108"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03" name="Freeform: Shape 3702">
                <a:extLst>
                  <a:ext uri="{FF2B5EF4-FFF2-40B4-BE49-F238E27FC236}">
                    <a16:creationId xmlns:a16="http://schemas.microsoft.com/office/drawing/2014/main" id="{F57DFDE5-B346-44FF-BBC7-16F179A8D695}"/>
                  </a:ext>
                </a:extLst>
              </p:cNvPr>
              <p:cNvSpPr/>
              <p:nvPr/>
            </p:nvSpPr>
            <p:spPr>
              <a:xfrm flipV="1">
                <a:off x="5611786"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04" name="Freeform: Shape 3703">
                <a:extLst>
                  <a:ext uri="{FF2B5EF4-FFF2-40B4-BE49-F238E27FC236}">
                    <a16:creationId xmlns:a16="http://schemas.microsoft.com/office/drawing/2014/main" id="{A6CE5BB7-5586-43CB-8515-3715875AD530}"/>
                  </a:ext>
                </a:extLst>
              </p:cNvPr>
              <p:cNvSpPr/>
              <p:nvPr/>
            </p:nvSpPr>
            <p:spPr>
              <a:xfrm flipH="1" flipV="1">
                <a:off x="5626802"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05" name="Oval 3704">
                <a:extLst>
                  <a:ext uri="{FF2B5EF4-FFF2-40B4-BE49-F238E27FC236}">
                    <a16:creationId xmlns:a16="http://schemas.microsoft.com/office/drawing/2014/main" id="{D9DBE48A-840F-4E05-B43D-5756ED986FFF}"/>
                  </a:ext>
                </a:extLst>
              </p:cNvPr>
              <p:cNvSpPr/>
              <p:nvPr/>
            </p:nvSpPr>
            <p:spPr>
              <a:xfrm flipV="1">
                <a:off x="5609382"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06" name="Freeform: Shape 3705">
                <a:extLst>
                  <a:ext uri="{FF2B5EF4-FFF2-40B4-BE49-F238E27FC236}">
                    <a16:creationId xmlns:a16="http://schemas.microsoft.com/office/drawing/2014/main" id="{2A36A5B2-DA28-4509-9696-9938F48999A6}"/>
                  </a:ext>
                </a:extLst>
              </p:cNvPr>
              <p:cNvSpPr/>
              <p:nvPr/>
            </p:nvSpPr>
            <p:spPr>
              <a:xfrm flipV="1">
                <a:off x="5644060"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07" name="Freeform: Shape 3706">
                <a:extLst>
                  <a:ext uri="{FF2B5EF4-FFF2-40B4-BE49-F238E27FC236}">
                    <a16:creationId xmlns:a16="http://schemas.microsoft.com/office/drawing/2014/main" id="{73818026-7E1F-473C-AA4E-AD69180A00C6}"/>
                  </a:ext>
                </a:extLst>
              </p:cNvPr>
              <p:cNvSpPr/>
              <p:nvPr/>
            </p:nvSpPr>
            <p:spPr>
              <a:xfrm flipH="1" flipV="1">
                <a:off x="5659076"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08" name="Oval 3707">
                <a:extLst>
                  <a:ext uri="{FF2B5EF4-FFF2-40B4-BE49-F238E27FC236}">
                    <a16:creationId xmlns:a16="http://schemas.microsoft.com/office/drawing/2014/main" id="{0056304F-BFA9-426B-A798-7B1E34F9467F}"/>
                  </a:ext>
                </a:extLst>
              </p:cNvPr>
              <p:cNvSpPr/>
              <p:nvPr/>
            </p:nvSpPr>
            <p:spPr>
              <a:xfrm flipV="1">
                <a:off x="5641656"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09" name="Freeform: Shape 3708">
                <a:extLst>
                  <a:ext uri="{FF2B5EF4-FFF2-40B4-BE49-F238E27FC236}">
                    <a16:creationId xmlns:a16="http://schemas.microsoft.com/office/drawing/2014/main" id="{3F39DD46-9253-4115-8D60-507BF9338097}"/>
                  </a:ext>
                </a:extLst>
              </p:cNvPr>
              <p:cNvSpPr/>
              <p:nvPr/>
            </p:nvSpPr>
            <p:spPr>
              <a:xfrm flipV="1">
                <a:off x="5676334"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10" name="Freeform: Shape 3709">
                <a:extLst>
                  <a:ext uri="{FF2B5EF4-FFF2-40B4-BE49-F238E27FC236}">
                    <a16:creationId xmlns:a16="http://schemas.microsoft.com/office/drawing/2014/main" id="{D99A4760-E4D1-412A-9B02-A0907949905A}"/>
                  </a:ext>
                </a:extLst>
              </p:cNvPr>
              <p:cNvSpPr/>
              <p:nvPr/>
            </p:nvSpPr>
            <p:spPr>
              <a:xfrm flipH="1" flipV="1">
                <a:off x="5691350"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11" name="Oval 3710">
                <a:extLst>
                  <a:ext uri="{FF2B5EF4-FFF2-40B4-BE49-F238E27FC236}">
                    <a16:creationId xmlns:a16="http://schemas.microsoft.com/office/drawing/2014/main" id="{62D476FC-BEFB-4081-9155-E85AC25428D6}"/>
                  </a:ext>
                </a:extLst>
              </p:cNvPr>
              <p:cNvSpPr/>
              <p:nvPr/>
            </p:nvSpPr>
            <p:spPr>
              <a:xfrm flipV="1">
                <a:off x="5673930"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12" name="Freeform: Shape 3711">
                <a:extLst>
                  <a:ext uri="{FF2B5EF4-FFF2-40B4-BE49-F238E27FC236}">
                    <a16:creationId xmlns:a16="http://schemas.microsoft.com/office/drawing/2014/main" id="{0FB97145-8F25-45EF-B453-ED0481509CEC}"/>
                  </a:ext>
                </a:extLst>
              </p:cNvPr>
              <p:cNvSpPr/>
              <p:nvPr/>
            </p:nvSpPr>
            <p:spPr>
              <a:xfrm flipV="1">
                <a:off x="5708608"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13" name="Freeform: Shape 3712">
                <a:extLst>
                  <a:ext uri="{FF2B5EF4-FFF2-40B4-BE49-F238E27FC236}">
                    <a16:creationId xmlns:a16="http://schemas.microsoft.com/office/drawing/2014/main" id="{5EC84DD5-B10A-46BF-9134-D3725FA2A63C}"/>
                  </a:ext>
                </a:extLst>
              </p:cNvPr>
              <p:cNvSpPr/>
              <p:nvPr/>
            </p:nvSpPr>
            <p:spPr>
              <a:xfrm flipH="1" flipV="1">
                <a:off x="5723624"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14" name="Oval 3713">
                <a:extLst>
                  <a:ext uri="{FF2B5EF4-FFF2-40B4-BE49-F238E27FC236}">
                    <a16:creationId xmlns:a16="http://schemas.microsoft.com/office/drawing/2014/main" id="{52F56C5C-C490-443B-BFD2-0344895137C9}"/>
                  </a:ext>
                </a:extLst>
              </p:cNvPr>
              <p:cNvSpPr/>
              <p:nvPr/>
            </p:nvSpPr>
            <p:spPr>
              <a:xfrm flipV="1">
                <a:off x="5706204"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15" name="Freeform: Shape 3714">
                <a:extLst>
                  <a:ext uri="{FF2B5EF4-FFF2-40B4-BE49-F238E27FC236}">
                    <a16:creationId xmlns:a16="http://schemas.microsoft.com/office/drawing/2014/main" id="{FFBF2589-8A45-427B-A8AA-40F7ED20A8D7}"/>
                  </a:ext>
                </a:extLst>
              </p:cNvPr>
              <p:cNvSpPr/>
              <p:nvPr/>
            </p:nvSpPr>
            <p:spPr>
              <a:xfrm flipV="1">
                <a:off x="5740882"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16" name="Freeform: Shape 3715">
                <a:extLst>
                  <a:ext uri="{FF2B5EF4-FFF2-40B4-BE49-F238E27FC236}">
                    <a16:creationId xmlns:a16="http://schemas.microsoft.com/office/drawing/2014/main" id="{E7D65533-C7BA-46C6-A7A9-0F3851B61644}"/>
                  </a:ext>
                </a:extLst>
              </p:cNvPr>
              <p:cNvSpPr/>
              <p:nvPr/>
            </p:nvSpPr>
            <p:spPr>
              <a:xfrm flipH="1" flipV="1">
                <a:off x="5755898"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17" name="Oval 3716">
                <a:extLst>
                  <a:ext uri="{FF2B5EF4-FFF2-40B4-BE49-F238E27FC236}">
                    <a16:creationId xmlns:a16="http://schemas.microsoft.com/office/drawing/2014/main" id="{57C083DA-9F7A-4299-A4E4-3944552D7427}"/>
                  </a:ext>
                </a:extLst>
              </p:cNvPr>
              <p:cNvSpPr/>
              <p:nvPr/>
            </p:nvSpPr>
            <p:spPr>
              <a:xfrm flipV="1">
                <a:off x="5738478"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18" name="Freeform: Shape 3717">
                <a:extLst>
                  <a:ext uri="{FF2B5EF4-FFF2-40B4-BE49-F238E27FC236}">
                    <a16:creationId xmlns:a16="http://schemas.microsoft.com/office/drawing/2014/main" id="{511556A8-0A4D-4CE7-BD3E-453ECFFE735B}"/>
                  </a:ext>
                </a:extLst>
              </p:cNvPr>
              <p:cNvSpPr/>
              <p:nvPr/>
            </p:nvSpPr>
            <p:spPr>
              <a:xfrm flipV="1">
                <a:off x="5773156"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19" name="Freeform: Shape 3718">
                <a:extLst>
                  <a:ext uri="{FF2B5EF4-FFF2-40B4-BE49-F238E27FC236}">
                    <a16:creationId xmlns:a16="http://schemas.microsoft.com/office/drawing/2014/main" id="{9B430446-4290-4A22-9329-C748FE318DAF}"/>
                  </a:ext>
                </a:extLst>
              </p:cNvPr>
              <p:cNvSpPr/>
              <p:nvPr/>
            </p:nvSpPr>
            <p:spPr>
              <a:xfrm flipH="1" flipV="1">
                <a:off x="5788172"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20" name="Oval 3719">
                <a:extLst>
                  <a:ext uri="{FF2B5EF4-FFF2-40B4-BE49-F238E27FC236}">
                    <a16:creationId xmlns:a16="http://schemas.microsoft.com/office/drawing/2014/main" id="{AA072599-2C46-4C07-8E77-E26E849AB0D8}"/>
                  </a:ext>
                </a:extLst>
              </p:cNvPr>
              <p:cNvSpPr/>
              <p:nvPr/>
            </p:nvSpPr>
            <p:spPr>
              <a:xfrm flipV="1">
                <a:off x="5770752"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21" name="Freeform: Shape 3720">
                <a:extLst>
                  <a:ext uri="{FF2B5EF4-FFF2-40B4-BE49-F238E27FC236}">
                    <a16:creationId xmlns:a16="http://schemas.microsoft.com/office/drawing/2014/main" id="{50FEF3C6-423D-41B5-8516-DF3D78DF9A9B}"/>
                  </a:ext>
                </a:extLst>
              </p:cNvPr>
              <p:cNvSpPr/>
              <p:nvPr/>
            </p:nvSpPr>
            <p:spPr>
              <a:xfrm flipV="1">
                <a:off x="5805430"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22" name="Freeform: Shape 3721">
                <a:extLst>
                  <a:ext uri="{FF2B5EF4-FFF2-40B4-BE49-F238E27FC236}">
                    <a16:creationId xmlns:a16="http://schemas.microsoft.com/office/drawing/2014/main" id="{A55C2B2E-F624-40D1-A164-E1FCFE771A4F}"/>
                  </a:ext>
                </a:extLst>
              </p:cNvPr>
              <p:cNvSpPr/>
              <p:nvPr/>
            </p:nvSpPr>
            <p:spPr>
              <a:xfrm flipH="1" flipV="1">
                <a:off x="5820446"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23" name="Oval 3722">
                <a:extLst>
                  <a:ext uri="{FF2B5EF4-FFF2-40B4-BE49-F238E27FC236}">
                    <a16:creationId xmlns:a16="http://schemas.microsoft.com/office/drawing/2014/main" id="{FD54FA85-E0E0-415E-AA98-9A41950D2643}"/>
                  </a:ext>
                </a:extLst>
              </p:cNvPr>
              <p:cNvSpPr/>
              <p:nvPr/>
            </p:nvSpPr>
            <p:spPr>
              <a:xfrm flipV="1">
                <a:off x="5803026"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24" name="Freeform: Shape 3723">
                <a:extLst>
                  <a:ext uri="{FF2B5EF4-FFF2-40B4-BE49-F238E27FC236}">
                    <a16:creationId xmlns:a16="http://schemas.microsoft.com/office/drawing/2014/main" id="{78D12EB6-BA9E-4DC1-A3BA-60921506E666}"/>
                  </a:ext>
                </a:extLst>
              </p:cNvPr>
              <p:cNvSpPr/>
              <p:nvPr/>
            </p:nvSpPr>
            <p:spPr>
              <a:xfrm flipV="1">
                <a:off x="5837704"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25" name="Freeform: Shape 3724">
                <a:extLst>
                  <a:ext uri="{FF2B5EF4-FFF2-40B4-BE49-F238E27FC236}">
                    <a16:creationId xmlns:a16="http://schemas.microsoft.com/office/drawing/2014/main" id="{9A268DB3-49AC-4EA2-A653-771DB31B2233}"/>
                  </a:ext>
                </a:extLst>
              </p:cNvPr>
              <p:cNvSpPr/>
              <p:nvPr/>
            </p:nvSpPr>
            <p:spPr>
              <a:xfrm flipH="1" flipV="1">
                <a:off x="5852720"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26" name="Oval 3725">
                <a:extLst>
                  <a:ext uri="{FF2B5EF4-FFF2-40B4-BE49-F238E27FC236}">
                    <a16:creationId xmlns:a16="http://schemas.microsoft.com/office/drawing/2014/main" id="{0189A5ED-EEF7-4CB1-A203-D67FC70B8C33}"/>
                  </a:ext>
                </a:extLst>
              </p:cNvPr>
              <p:cNvSpPr/>
              <p:nvPr/>
            </p:nvSpPr>
            <p:spPr>
              <a:xfrm flipV="1">
                <a:off x="5835300"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27" name="Freeform: Shape 3726">
                <a:extLst>
                  <a:ext uri="{FF2B5EF4-FFF2-40B4-BE49-F238E27FC236}">
                    <a16:creationId xmlns:a16="http://schemas.microsoft.com/office/drawing/2014/main" id="{FA3DF0AF-AA36-43B0-BC52-B1DA55254C7C}"/>
                  </a:ext>
                </a:extLst>
              </p:cNvPr>
              <p:cNvSpPr/>
              <p:nvPr/>
            </p:nvSpPr>
            <p:spPr>
              <a:xfrm flipV="1">
                <a:off x="5869978"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28" name="Freeform: Shape 3727">
                <a:extLst>
                  <a:ext uri="{FF2B5EF4-FFF2-40B4-BE49-F238E27FC236}">
                    <a16:creationId xmlns:a16="http://schemas.microsoft.com/office/drawing/2014/main" id="{D9731361-1353-4304-981E-9231F2A1A64F}"/>
                  </a:ext>
                </a:extLst>
              </p:cNvPr>
              <p:cNvSpPr/>
              <p:nvPr/>
            </p:nvSpPr>
            <p:spPr>
              <a:xfrm flipH="1" flipV="1">
                <a:off x="5884994"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29" name="Oval 3728">
                <a:extLst>
                  <a:ext uri="{FF2B5EF4-FFF2-40B4-BE49-F238E27FC236}">
                    <a16:creationId xmlns:a16="http://schemas.microsoft.com/office/drawing/2014/main" id="{EAA23809-610B-4DF6-B1D3-355D8835F898}"/>
                  </a:ext>
                </a:extLst>
              </p:cNvPr>
              <p:cNvSpPr/>
              <p:nvPr/>
            </p:nvSpPr>
            <p:spPr>
              <a:xfrm flipV="1">
                <a:off x="5867574"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30" name="Freeform: Shape 3729">
                <a:extLst>
                  <a:ext uri="{FF2B5EF4-FFF2-40B4-BE49-F238E27FC236}">
                    <a16:creationId xmlns:a16="http://schemas.microsoft.com/office/drawing/2014/main" id="{409F8E8D-7F33-420A-8861-510D00DAB067}"/>
                  </a:ext>
                </a:extLst>
              </p:cNvPr>
              <p:cNvSpPr/>
              <p:nvPr/>
            </p:nvSpPr>
            <p:spPr>
              <a:xfrm flipV="1">
                <a:off x="5902252"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31" name="Freeform: Shape 3730">
                <a:extLst>
                  <a:ext uri="{FF2B5EF4-FFF2-40B4-BE49-F238E27FC236}">
                    <a16:creationId xmlns:a16="http://schemas.microsoft.com/office/drawing/2014/main" id="{B67C750C-9D02-4A9C-B7E8-0E5D39498868}"/>
                  </a:ext>
                </a:extLst>
              </p:cNvPr>
              <p:cNvSpPr/>
              <p:nvPr/>
            </p:nvSpPr>
            <p:spPr>
              <a:xfrm flipH="1" flipV="1">
                <a:off x="5917268"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32" name="Oval 3731">
                <a:extLst>
                  <a:ext uri="{FF2B5EF4-FFF2-40B4-BE49-F238E27FC236}">
                    <a16:creationId xmlns:a16="http://schemas.microsoft.com/office/drawing/2014/main" id="{15B81326-1278-4524-9352-628226177D82}"/>
                  </a:ext>
                </a:extLst>
              </p:cNvPr>
              <p:cNvSpPr/>
              <p:nvPr/>
            </p:nvSpPr>
            <p:spPr>
              <a:xfrm flipV="1">
                <a:off x="5899848"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33" name="Freeform: Shape 3732">
                <a:extLst>
                  <a:ext uri="{FF2B5EF4-FFF2-40B4-BE49-F238E27FC236}">
                    <a16:creationId xmlns:a16="http://schemas.microsoft.com/office/drawing/2014/main" id="{B4C5C08D-088D-4802-93D5-0ADC0CB4E69D}"/>
                  </a:ext>
                </a:extLst>
              </p:cNvPr>
              <p:cNvSpPr/>
              <p:nvPr/>
            </p:nvSpPr>
            <p:spPr>
              <a:xfrm flipV="1">
                <a:off x="5934526"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34" name="Freeform: Shape 3733">
                <a:extLst>
                  <a:ext uri="{FF2B5EF4-FFF2-40B4-BE49-F238E27FC236}">
                    <a16:creationId xmlns:a16="http://schemas.microsoft.com/office/drawing/2014/main" id="{5478FA99-6136-4208-A5F8-AF8102A59BE0}"/>
                  </a:ext>
                </a:extLst>
              </p:cNvPr>
              <p:cNvSpPr/>
              <p:nvPr/>
            </p:nvSpPr>
            <p:spPr>
              <a:xfrm flipH="1" flipV="1">
                <a:off x="5949542"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35" name="Oval 3734">
                <a:extLst>
                  <a:ext uri="{FF2B5EF4-FFF2-40B4-BE49-F238E27FC236}">
                    <a16:creationId xmlns:a16="http://schemas.microsoft.com/office/drawing/2014/main" id="{EEB3971F-8C7D-4836-BCA6-FCF48733EAF2}"/>
                  </a:ext>
                </a:extLst>
              </p:cNvPr>
              <p:cNvSpPr/>
              <p:nvPr/>
            </p:nvSpPr>
            <p:spPr>
              <a:xfrm flipV="1">
                <a:off x="5932122"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36" name="Freeform: Shape 3735">
                <a:extLst>
                  <a:ext uri="{FF2B5EF4-FFF2-40B4-BE49-F238E27FC236}">
                    <a16:creationId xmlns:a16="http://schemas.microsoft.com/office/drawing/2014/main" id="{2942B7D2-B56B-4DD1-977F-877BB157F61E}"/>
                  </a:ext>
                </a:extLst>
              </p:cNvPr>
              <p:cNvSpPr/>
              <p:nvPr/>
            </p:nvSpPr>
            <p:spPr>
              <a:xfrm flipV="1">
                <a:off x="5966800"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37" name="Freeform: Shape 3736">
                <a:extLst>
                  <a:ext uri="{FF2B5EF4-FFF2-40B4-BE49-F238E27FC236}">
                    <a16:creationId xmlns:a16="http://schemas.microsoft.com/office/drawing/2014/main" id="{76C1143A-14A6-4112-86E8-37664D38BA5D}"/>
                  </a:ext>
                </a:extLst>
              </p:cNvPr>
              <p:cNvSpPr/>
              <p:nvPr/>
            </p:nvSpPr>
            <p:spPr>
              <a:xfrm flipH="1" flipV="1">
                <a:off x="5981816"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38" name="Oval 3737">
                <a:extLst>
                  <a:ext uri="{FF2B5EF4-FFF2-40B4-BE49-F238E27FC236}">
                    <a16:creationId xmlns:a16="http://schemas.microsoft.com/office/drawing/2014/main" id="{0550E07F-CFFA-45CD-8DC1-44C62F2426FB}"/>
                  </a:ext>
                </a:extLst>
              </p:cNvPr>
              <p:cNvSpPr/>
              <p:nvPr/>
            </p:nvSpPr>
            <p:spPr>
              <a:xfrm flipV="1">
                <a:off x="5964396"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39" name="Freeform: Shape 3738">
                <a:extLst>
                  <a:ext uri="{FF2B5EF4-FFF2-40B4-BE49-F238E27FC236}">
                    <a16:creationId xmlns:a16="http://schemas.microsoft.com/office/drawing/2014/main" id="{D1A42C8E-F67B-4208-811C-BF2156589CAD}"/>
                  </a:ext>
                </a:extLst>
              </p:cNvPr>
              <p:cNvSpPr/>
              <p:nvPr/>
            </p:nvSpPr>
            <p:spPr>
              <a:xfrm flipV="1">
                <a:off x="5999074"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40" name="Freeform: Shape 3739">
                <a:extLst>
                  <a:ext uri="{FF2B5EF4-FFF2-40B4-BE49-F238E27FC236}">
                    <a16:creationId xmlns:a16="http://schemas.microsoft.com/office/drawing/2014/main" id="{8A5402D4-8009-40A6-BC2F-43E182707D18}"/>
                  </a:ext>
                </a:extLst>
              </p:cNvPr>
              <p:cNvSpPr/>
              <p:nvPr/>
            </p:nvSpPr>
            <p:spPr>
              <a:xfrm flipH="1" flipV="1">
                <a:off x="6014090"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41" name="Oval 3740">
                <a:extLst>
                  <a:ext uri="{FF2B5EF4-FFF2-40B4-BE49-F238E27FC236}">
                    <a16:creationId xmlns:a16="http://schemas.microsoft.com/office/drawing/2014/main" id="{2DB4EC73-E121-4DEF-8A86-6BB128FEF2B3}"/>
                  </a:ext>
                </a:extLst>
              </p:cNvPr>
              <p:cNvSpPr/>
              <p:nvPr/>
            </p:nvSpPr>
            <p:spPr>
              <a:xfrm flipV="1">
                <a:off x="5996670"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42" name="Freeform: Shape 3741">
                <a:extLst>
                  <a:ext uri="{FF2B5EF4-FFF2-40B4-BE49-F238E27FC236}">
                    <a16:creationId xmlns:a16="http://schemas.microsoft.com/office/drawing/2014/main" id="{26968951-4460-4738-815C-1C4FBB8C83A9}"/>
                  </a:ext>
                </a:extLst>
              </p:cNvPr>
              <p:cNvSpPr/>
              <p:nvPr/>
            </p:nvSpPr>
            <p:spPr>
              <a:xfrm flipV="1">
                <a:off x="6031348"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43" name="Freeform: Shape 3742">
                <a:extLst>
                  <a:ext uri="{FF2B5EF4-FFF2-40B4-BE49-F238E27FC236}">
                    <a16:creationId xmlns:a16="http://schemas.microsoft.com/office/drawing/2014/main" id="{938AB971-8FF1-476B-AFEA-ED328811BE3B}"/>
                  </a:ext>
                </a:extLst>
              </p:cNvPr>
              <p:cNvSpPr/>
              <p:nvPr/>
            </p:nvSpPr>
            <p:spPr>
              <a:xfrm flipH="1" flipV="1">
                <a:off x="6046364"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44" name="Oval 3743">
                <a:extLst>
                  <a:ext uri="{FF2B5EF4-FFF2-40B4-BE49-F238E27FC236}">
                    <a16:creationId xmlns:a16="http://schemas.microsoft.com/office/drawing/2014/main" id="{B6673D5A-83BE-46B4-90C8-D8DB27D646EE}"/>
                  </a:ext>
                </a:extLst>
              </p:cNvPr>
              <p:cNvSpPr/>
              <p:nvPr/>
            </p:nvSpPr>
            <p:spPr>
              <a:xfrm flipV="1">
                <a:off x="6028944"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45" name="Freeform: Shape 3744">
                <a:extLst>
                  <a:ext uri="{FF2B5EF4-FFF2-40B4-BE49-F238E27FC236}">
                    <a16:creationId xmlns:a16="http://schemas.microsoft.com/office/drawing/2014/main" id="{63D546C7-81EA-4CAD-9913-0BE16689501D}"/>
                  </a:ext>
                </a:extLst>
              </p:cNvPr>
              <p:cNvSpPr/>
              <p:nvPr/>
            </p:nvSpPr>
            <p:spPr>
              <a:xfrm flipV="1">
                <a:off x="6063622"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46" name="Freeform: Shape 3745">
                <a:extLst>
                  <a:ext uri="{FF2B5EF4-FFF2-40B4-BE49-F238E27FC236}">
                    <a16:creationId xmlns:a16="http://schemas.microsoft.com/office/drawing/2014/main" id="{340CDC26-EC01-43E3-A3FD-11487DFAA49F}"/>
                  </a:ext>
                </a:extLst>
              </p:cNvPr>
              <p:cNvSpPr/>
              <p:nvPr/>
            </p:nvSpPr>
            <p:spPr>
              <a:xfrm flipH="1" flipV="1">
                <a:off x="6078638"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47" name="Oval 3746">
                <a:extLst>
                  <a:ext uri="{FF2B5EF4-FFF2-40B4-BE49-F238E27FC236}">
                    <a16:creationId xmlns:a16="http://schemas.microsoft.com/office/drawing/2014/main" id="{A37944D6-1DD7-4EB0-BD56-FB6312A3151A}"/>
                  </a:ext>
                </a:extLst>
              </p:cNvPr>
              <p:cNvSpPr/>
              <p:nvPr/>
            </p:nvSpPr>
            <p:spPr>
              <a:xfrm flipV="1">
                <a:off x="6061218"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48" name="Freeform: Shape 3747">
                <a:extLst>
                  <a:ext uri="{FF2B5EF4-FFF2-40B4-BE49-F238E27FC236}">
                    <a16:creationId xmlns:a16="http://schemas.microsoft.com/office/drawing/2014/main" id="{E0E92125-1A87-4DDA-A627-297C1B62F14A}"/>
                  </a:ext>
                </a:extLst>
              </p:cNvPr>
              <p:cNvSpPr/>
              <p:nvPr/>
            </p:nvSpPr>
            <p:spPr>
              <a:xfrm flipV="1">
                <a:off x="6095896"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49" name="Freeform: Shape 3748">
                <a:extLst>
                  <a:ext uri="{FF2B5EF4-FFF2-40B4-BE49-F238E27FC236}">
                    <a16:creationId xmlns:a16="http://schemas.microsoft.com/office/drawing/2014/main" id="{A9EF9CB7-6009-47A4-B754-C3CD7CF579BB}"/>
                  </a:ext>
                </a:extLst>
              </p:cNvPr>
              <p:cNvSpPr/>
              <p:nvPr/>
            </p:nvSpPr>
            <p:spPr>
              <a:xfrm flipH="1" flipV="1">
                <a:off x="6110912"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50" name="Oval 3749">
                <a:extLst>
                  <a:ext uri="{FF2B5EF4-FFF2-40B4-BE49-F238E27FC236}">
                    <a16:creationId xmlns:a16="http://schemas.microsoft.com/office/drawing/2014/main" id="{BFDC3080-D644-4003-99D9-78D75A97861E}"/>
                  </a:ext>
                </a:extLst>
              </p:cNvPr>
              <p:cNvSpPr/>
              <p:nvPr/>
            </p:nvSpPr>
            <p:spPr>
              <a:xfrm flipV="1">
                <a:off x="6093492"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51" name="Freeform: Shape 3750">
                <a:extLst>
                  <a:ext uri="{FF2B5EF4-FFF2-40B4-BE49-F238E27FC236}">
                    <a16:creationId xmlns:a16="http://schemas.microsoft.com/office/drawing/2014/main" id="{D85E98E6-EF1C-451E-BAAE-975EA1B673CB}"/>
                  </a:ext>
                </a:extLst>
              </p:cNvPr>
              <p:cNvSpPr/>
              <p:nvPr/>
            </p:nvSpPr>
            <p:spPr>
              <a:xfrm flipV="1">
                <a:off x="6128170"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52" name="Freeform: Shape 3751">
                <a:extLst>
                  <a:ext uri="{FF2B5EF4-FFF2-40B4-BE49-F238E27FC236}">
                    <a16:creationId xmlns:a16="http://schemas.microsoft.com/office/drawing/2014/main" id="{8AB23CA7-9E3F-46A2-A10B-A735E27FAD7E}"/>
                  </a:ext>
                </a:extLst>
              </p:cNvPr>
              <p:cNvSpPr/>
              <p:nvPr/>
            </p:nvSpPr>
            <p:spPr>
              <a:xfrm flipH="1" flipV="1">
                <a:off x="6143186"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53" name="Oval 3752">
                <a:extLst>
                  <a:ext uri="{FF2B5EF4-FFF2-40B4-BE49-F238E27FC236}">
                    <a16:creationId xmlns:a16="http://schemas.microsoft.com/office/drawing/2014/main" id="{DC265CF6-0195-4987-9752-08DD5EC17FE9}"/>
                  </a:ext>
                </a:extLst>
              </p:cNvPr>
              <p:cNvSpPr/>
              <p:nvPr/>
            </p:nvSpPr>
            <p:spPr>
              <a:xfrm flipV="1">
                <a:off x="6125766"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54" name="Freeform: Shape 3753">
                <a:extLst>
                  <a:ext uri="{FF2B5EF4-FFF2-40B4-BE49-F238E27FC236}">
                    <a16:creationId xmlns:a16="http://schemas.microsoft.com/office/drawing/2014/main" id="{983FAF9F-0F68-4BB0-B850-D5A63759D3A9}"/>
                  </a:ext>
                </a:extLst>
              </p:cNvPr>
              <p:cNvSpPr/>
              <p:nvPr/>
            </p:nvSpPr>
            <p:spPr>
              <a:xfrm flipV="1">
                <a:off x="6160444"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55" name="Freeform: Shape 3754">
                <a:extLst>
                  <a:ext uri="{FF2B5EF4-FFF2-40B4-BE49-F238E27FC236}">
                    <a16:creationId xmlns:a16="http://schemas.microsoft.com/office/drawing/2014/main" id="{C421FDB6-C0A2-40C3-8553-10CEE9253D01}"/>
                  </a:ext>
                </a:extLst>
              </p:cNvPr>
              <p:cNvSpPr/>
              <p:nvPr/>
            </p:nvSpPr>
            <p:spPr>
              <a:xfrm flipH="1" flipV="1">
                <a:off x="6175460"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56" name="Oval 3755">
                <a:extLst>
                  <a:ext uri="{FF2B5EF4-FFF2-40B4-BE49-F238E27FC236}">
                    <a16:creationId xmlns:a16="http://schemas.microsoft.com/office/drawing/2014/main" id="{36C17368-48A0-4D7E-94DA-1C7A9F3C61EF}"/>
                  </a:ext>
                </a:extLst>
              </p:cNvPr>
              <p:cNvSpPr/>
              <p:nvPr/>
            </p:nvSpPr>
            <p:spPr>
              <a:xfrm flipV="1">
                <a:off x="6158040"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57" name="Freeform: Shape 3756">
                <a:extLst>
                  <a:ext uri="{FF2B5EF4-FFF2-40B4-BE49-F238E27FC236}">
                    <a16:creationId xmlns:a16="http://schemas.microsoft.com/office/drawing/2014/main" id="{84DE1B15-E594-4773-9C60-EEAE9ED495FA}"/>
                  </a:ext>
                </a:extLst>
              </p:cNvPr>
              <p:cNvSpPr/>
              <p:nvPr/>
            </p:nvSpPr>
            <p:spPr>
              <a:xfrm flipV="1">
                <a:off x="6192718"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58" name="Freeform: Shape 3757">
                <a:extLst>
                  <a:ext uri="{FF2B5EF4-FFF2-40B4-BE49-F238E27FC236}">
                    <a16:creationId xmlns:a16="http://schemas.microsoft.com/office/drawing/2014/main" id="{2D2B424B-BEC1-4B51-BBC1-B0664C1302F0}"/>
                  </a:ext>
                </a:extLst>
              </p:cNvPr>
              <p:cNvSpPr/>
              <p:nvPr/>
            </p:nvSpPr>
            <p:spPr>
              <a:xfrm flipH="1" flipV="1">
                <a:off x="6207734"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59" name="Oval 3758">
                <a:extLst>
                  <a:ext uri="{FF2B5EF4-FFF2-40B4-BE49-F238E27FC236}">
                    <a16:creationId xmlns:a16="http://schemas.microsoft.com/office/drawing/2014/main" id="{E67E1760-563E-4DF1-BFA2-389B2ED5FF0C}"/>
                  </a:ext>
                </a:extLst>
              </p:cNvPr>
              <p:cNvSpPr/>
              <p:nvPr/>
            </p:nvSpPr>
            <p:spPr>
              <a:xfrm flipV="1">
                <a:off x="6190314"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60" name="Freeform: Shape 3759">
                <a:extLst>
                  <a:ext uri="{FF2B5EF4-FFF2-40B4-BE49-F238E27FC236}">
                    <a16:creationId xmlns:a16="http://schemas.microsoft.com/office/drawing/2014/main" id="{201B71F6-D8E8-4365-8013-B3F0D4B40C0E}"/>
                  </a:ext>
                </a:extLst>
              </p:cNvPr>
              <p:cNvSpPr/>
              <p:nvPr/>
            </p:nvSpPr>
            <p:spPr>
              <a:xfrm flipV="1">
                <a:off x="6224992"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61" name="Freeform: Shape 3760">
                <a:extLst>
                  <a:ext uri="{FF2B5EF4-FFF2-40B4-BE49-F238E27FC236}">
                    <a16:creationId xmlns:a16="http://schemas.microsoft.com/office/drawing/2014/main" id="{A3B407FD-5B85-4CBA-AE94-CC1FB4970134}"/>
                  </a:ext>
                </a:extLst>
              </p:cNvPr>
              <p:cNvSpPr/>
              <p:nvPr/>
            </p:nvSpPr>
            <p:spPr>
              <a:xfrm flipH="1" flipV="1">
                <a:off x="6240008"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62" name="Oval 3761">
                <a:extLst>
                  <a:ext uri="{FF2B5EF4-FFF2-40B4-BE49-F238E27FC236}">
                    <a16:creationId xmlns:a16="http://schemas.microsoft.com/office/drawing/2014/main" id="{79F62B25-5A8B-4167-AA8D-D9DEBDDB0AD3}"/>
                  </a:ext>
                </a:extLst>
              </p:cNvPr>
              <p:cNvSpPr/>
              <p:nvPr/>
            </p:nvSpPr>
            <p:spPr>
              <a:xfrm flipV="1">
                <a:off x="6222588"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63" name="Freeform: Shape 3762">
                <a:extLst>
                  <a:ext uri="{FF2B5EF4-FFF2-40B4-BE49-F238E27FC236}">
                    <a16:creationId xmlns:a16="http://schemas.microsoft.com/office/drawing/2014/main" id="{BD71B43E-D879-4E02-937C-A862CBE1C2E3}"/>
                  </a:ext>
                </a:extLst>
              </p:cNvPr>
              <p:cNvSpPr/>
              <p:nvPr/>
            </p:nvSpPr>
            <p:spPr>
              <a:xfrm flipV="1">
                <a:off x="6257266"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64" name="Freeform: Shape 3763">
                <a:extLst>
                  <a:ext uri="{FF2B5EF4-FFF2-40B4-BE49-F238E27FC236}">
                    <a16:creationId xmlns:a16="http://schemas.microsoft.com/office/drawing/2014/main" id="{4E1CCEB0-C417-40CA-89EB-35FE263795AA}"/>
                  </a:ext>
                </a:extLst>
              </p:cNvPr>
              <p:cNvSpPr/>
              <p:nvPr/>
            </p:nvSpPr>
            <p:spPr>
              <a:xfrm flipH="1" flipV="1">
                <a:off x="6272282"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65" name="Oval 3764">
                <a:extLst>
                  <a:ext uri="{FF2B5EF4-FFF2-40B4-BE49-F238E27FC236}">
                    <a16:creationId xmlns:a16="http://schemas.microsoft.com/office/drawing/2014/main" id="{F2AE6FA3-B053-405F-893B-1D19179B84E6}"/>
                  </a:ext>
                </a:extLst>
              </p:cNvPr>
              <p:cNvSpPr/>
              <p:nvPr/>
            </p:nvSpPr>
            <p:spPr>
              <a:xfrm flipV="1">
                <a:off x="6254862"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66" name="Freeform: Shape 3765">
                <a:extLst>
                  <a:ext uri="{FF2B5EF4-FFF2-40B4-BE49-F238E27FC236}">
                    <a16:creationId xmlns:a16="http://schemas.microsoft.com/office/drawing/2014/main" id="{EEA61E05-E7B3-45E8-B037-D1917B015F6D}"/>
                  </a:ext>
                </a:extLst>
              </p:cNvPr>
              <p:cNvSpPr/>
              <p:nvPr/>
            </p:nvSpPr>
            <p:spPr>
              <a:xfrm flipV="1">
                <a:off x="6289525"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67" name="Freeform: Shape 3766">
                <a:extLst>
                  <a:ext uri="{FF2B5EF4-FFF2-40B4-BE49-F238E27FC236}">
                    <a16:creationId xmlns:a16="http://schemas.microsoft.com/office/drawing/2014/main" id="{E985D53B-C54A-4894-BA08-D31B2955CF93}"/>
                  </a:ext>
                </a:extLst>
              </p:cNvPr>
              <p:cNvSpPr/>
              <p:nvPr/>
            </p:nvSpPr>
            <p:spPr>
              <a:xfrm flipH="1" flipV="1">
                <a:off x="6304541"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68" name="Oval 3767">
                <a:extLst>
                  <a:ext uri="{FF2B5EF4-FFF2-40B4-BE49-F238E27FC236}">
                    <a16:creationId xmlns:a16="http://schemas.microsoft.com/office/drawing/2014/main" id="{ED5518D3-75FC-4C32-82D2-8A37522EA40E}"/>
                  </a:ext>
                </a:extLst>
              </p:cNvPr>
              <p:cNvSpPr/>
              <p:nvPr/>
            </p:nvSpPr>
            <p:spPr>
              <a:xfrm flipV="1">
                <a:off x="6287121"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69" name="Freeform: Shape 3768">
                <a:extLst>
                  <a:ext uri="{FF2B5EF4-FFF2-40B4-BE49-F238E27FC236}">
                    <a16:creationId xmlns:a16="http://schemas.microsoft.com/office/drawing/2014/main" id="{43C97538-E05C-4241-BF7A-FBB094431252}"/>
                  </a:ext>
                </a:extLst>
              </p:cNvPr>
              <p:cNvSpPr/>
              <p:nvPr/>
            </p:nvSpPr>
            <p:spPr>
              <a:xfrm flipV="1">
                <a:off x="5063128"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70" name="Freeform: Shape 3769">
                <a:extLst>
                  <a:ext uri="{FF2B5EF4-FFF2-40B4-BE49-F238E27FC236}">
                    <a16:creationId xmlns:a16="http://schemas.microsoft.com/office/drawing/2014/main" id="{4FF52668-3DB1-4080-8B28-A3954F7A26CE}"/>
                  </a:ext>
                </a:extLst>
              </p:cNvPr>
              <p:cNvSpPr/>
              <p:nvPr/>
            </p:nvSpPr>
            <p:spPr>
              <a:xfrm flipH="1" flipV="1">
                <a:off x="5078144"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71" name="Oval 3770">
                <a:extLst>
                  <a:ext uri="{FF2B5EF4-FFF2-40B4-BE49-F238E27FC236}">
                    <a16:creationId xmlns:a16="http://schemas.microsoft.com/office/drawing/2014/main" id="{019E14E2-C79B-4B40-ACF4-4F364E088086}"/>
                  </a:ext>
                </a:extLst>
              </p:cNvPr>
              <p:cNvSpPr/>
              <p:nvPr/>
            </p:nvSpPr>
            <p:spPr>
              <a:xfrm flipV="1">
                <a:off x="5060724"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72" name="Freeform: Shape 3771">
                <a:extLst>
                  <a:ext uri="{FF2B5EF4-FFF2-40B4-BE49-F238E27FC236}">
                    <a16:creationId xmlns:a16="http://schemas.microsoft.com/office/drawing/2014/main" id="{06FB4429-E71B-4F6F-A214-772F21989483}"/>
                  </a:ext>
                </a:extLst>
              </p:cNvPr>
              <p:cNvSpPr/>
              <p:nvPr/>
            </p:nvSpPr>
            <p:spPr>
              <a:xfrm flipV="1">
                <a:off x="5095402"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73" name="Freeform: Shape 3772">
                <a:extLst>
                  <a:ext uri="{FF2B5EF4-FFF2-40B4-BE49-F238E27FC236}">
                    <a16:creationId xmlns:a16="http://schemas.microsoft.com/office/drawing/2014/main" id="{CD89FD8D-63C7-4618-A592-67C6BEFCF899}"/>
                  </a:ext>
                </a:extLst>
              </p:cNvPr>
              <p:cNvSpPr/>
              <p:nvPr/>
            </p:nvSpPr>
            <p:spPr>
              <a:xfrm flipH="1" flipV="1">
                <a:off x="5110418"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74" name="Oval 3773">
                <a:extLst>
                  <a:ext uri="{FF2B5EF4-FFF2-40B4-BE49-F238E27FC236}">
                    <a16:creationId xmlns:a16="http://schemas.microsoft.com/office/drawing/2014/main" id="{DEDC170D-79C0-4DE9-9F34-F338179CCE7F}"/>
                  </a:ext>
                </a:extLst>
              </p:cNvPr>
              <p:cNvSpPr/>
              <p:nvPr/>
            </p:nvSpPr>
            <p:spPr>
              <a:xfrm flipV="1">
                <a:off x="5092998"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75" name="Freeform: Shape 3774">
                <a:extLst>
                  <a:ext uri="{FF2B5EF4-FFF2-40B4-BE49-F238E27FC236}">
                    <a16:creationId xmlns:a16="http://schemas.microsoft.com/office/drawing/2014/main" id="{97B7EFB1-2E8D-49BB-B3EB-AAF32249DB4B}"/>
                  </a:ext>
                </a:extLst>
              </p:cNvPr>
              <p:cNvSpPr/>
              <p:nvPr/>
            </p:nvSpPr>
            <p:spPr>
              <a:xfrm flipV="1">
                <a:off x="5127676"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76" name="Freeform: Shape 3775">
                <a:extLst>
                  <a:ext uri="{FF2B5EF4-FFF2-40B4-BE49-F238E27FC236}">
                    <a16:creationId xmlns:a16="http://schemas.microsoft.com/office/drawing/2014/main" id="{3ACA5CE8-DD18-4B08-8FFE-E9590BB74241}"/>
                  </a:ext>
                </a:extLst>
              </p:cNvPr>
              <p:cNvSpPr/>
              <p:nvPr/>
            </p:nvSpPr>
            <p:spPr>
              <a:xfrm flipH="1" flipV="1">
                <a:off x="5142692"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77" name="Oval 3776">
                <a:extLst>
                  <a:ext uri="{FF2B5EF4-FFF2-40B4-BE49-F238E27FC236}">
                    <a16:creationId xmlns:a16="http://schemas.microsoft.com/office/drawing/2014/main" id="{862C1D88-DE23-490B-AB53-BC26576EA63C}"/>
                  </a:ext>
                </a:extLst>
              </p:cNvPr>
              <p:cNvSpPr/>
              <p:nvPr/>
            </p:nvSpPr>
            <p:spPr>
              <a:xfrm flipV="1">
                <a:off x="5125272"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78" name="Freeform: Shape 3777">
                <a:extLst>
                  <a:ext uri="{FF2B5EF4-FFF2-40B4-BE49-F238E27FC236}">
                    <a16:creationId xmlns:a16="http://schemas.microsoft.com/office/drawing/2014/main" id="{63A5A8A2-11E5-4407-BE3B-62B101D72781}"/>
                  </a:ext>
                </a:extLst>
              </p:cNvPr>
              <p:cNvSpPr/>
              <p:nvPr/>
            </p:nvSpPr>
            <p:spPr>
              <a:xfrm flipV="1">
                <a:off x="5159950"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79" name="Freeform: Shape 3778">
                <a:extLst>
                  <a:ext uri="{FF2B5EF4-FFF2-40B4-BE49-F238E27FC236}">
                    <a16:creationId xmlns:a16="http://schemas.microsoft.com/office/drawing/2014/main" id="{D6E70865-9F47-41A1-8519-525C19CA85BE}"/>
                  </a:ext>
                </a:extLst>
              </p:cNvPr>
              <p:cNvSpPr/>
              <p:nvPr/>
            </p:nvSpPr>
            <p:spPr>
              <a:xfrm flipH="1" flipV="1">
                <a:off x="5174966"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80" name="Oval 3779">
                <a:extLst>
                  <a:ext uri="{FF2B5EF4-FFF2-40B4-BE49-F238E27FC236}">
                    <a16:creationId xmlns:a16="http://schemas.microsoft.com/office/drawing/2014/main" id="{A6E78449-1648-41A3-A514-F82730D2E423}"/>
                  </a:ext>
                </a:extLst>
              </p:cNvPr>
              <p:cNvSpPr/>
              <p:nvPr/>
            </p:nvSpPr>
            <p:spPr>
              <a:xfrm flipV="1">
                <a:off x="5157546"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81" name="Freeform: Shape 3780">
                <a:extLst>
                  <a:ext uri="{FF2B5EF4-FFF2-40B4-BE49-F238E27FC236}">
                    <a16:creationId xmlns:a16="http://schemas.microsoft.com/office/drawing/2014/main" id="{001F2D9A-5476-4C49-A0CD-B9D7A30718C3}"/>
                  </a:ext>
                </a:extLst>
              </p:cNvPr>
              <p:cNvSpPr/>
              <p:nvPr/>
            </p:nvSpPr>
            <p:spPr>
              <a:xfrm flipV="1">
                <a:off x="5192224"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82" name="Freeform: Shape 3781">
                <a:extLst>
                  <a:ext uri="{FF2B5EF4-FFF2-40B4-BE49-F238E27FC236}">
                    <a16:creationId xmlns:a16="http://schemas.microsoft.com/office/drawing/2014/main" id="{D10D3CC8-6ED2-4ACD-AD2F-97064FBED3A4}"/>
                  </a:ext>
                </a:extLst>
              </p:cNvPr>
              <p:cNvSpPr/>
              <p:nvPr/>
            </p:nvSpPr>
            <p:spPr>
              <a:xfrm flipH="1" flipV="1">
                <a:off x="5207240"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83" name="Oval 3782">
                <a:extLst>
                  <a:ext uri="{FF2B5EF4-FFF2-40B4-BE49-F238E27FC236}">
                    <a16:creationId xmlns:a16="http://schemas.microsoft.com/office/drawing/2014/main" id="{A0D70DCE-188D-4411-95AB-9B2B17DD90C9}"/>
                  </a:ext>
                </a:extLst>
              </p:cNvPr>
              <p:cNvSpPr/>
              <p:nvPr/>
            </p:nvSpPr>
            <p:spPr>
              <a:xfrm flipV="1">
                <a:off x="5189820"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84" name="Freeform: Shape 3783">
                <a:extLst>
                  <a:ext uri="{FF2B5EF4-FFF2-40B4-BE49-F238E27FC236}">
                    <a16:creationId xmlns:a16="http://schemas.microsoft.com/office/drawing/2014/main" id="{3227D01E-391D-4395-BCB9-D4CCC0E5FF6A}"/>
                  </a:ext>
                </a:extLst>
              </p:cNvPr>
              <p:cNvSpPr/>
              <p:nvPr/>
            </p:nvSpPr>
            <p:spPr>
              <a:xfrm flipV="1">
                <a:off x="5224498"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85" name="Freeform: Shape 3784">
                <a:extLst>
                  <a:ext uri="{FF2B5EF4-FFF2-40B4-BE49-F238E27FC236}">
                    <a16:creationId xmlns:a16="http://schemas.microsoft.com/office/drawing/2014/main" id="{5903FB80-34E5-4552-A03A-A0E823F09CFF}"/>
                  </a:ext>
                </a:extLst>
              </p:cNvPr>
              <p:cNvSpPr/>
              <p:nvPr/>
            </p:nvSpPr>
            <p:spPr>
              <a:xfrm flipH="1" flipV="1">
                <a:off x="5239514"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86" name="Oval 3785">
                <a:extLst>
                  <a:ext uri="{FF2B5EF4-FFF2-40B4-BE49-F238E27FC236}">
                    <a16:creationId xmlns:a16="http://schemas.microsoft.com/office/drawing/2014/main" id="{2495B110-C65D-4984-A724-0D07A714B2A6}"/>
                  </a:ext>
                </a:extLst>
              </p:cNvPr>
              <p:cNvSpPr/>
              <p:nvPr/>
            </p:nvSpPr>
            <p:spPr>
              <a:xfrm flipV="1">
                <a:off x="5222094"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87" name="Freeform: Shape 3786">
                <a:extLst>
                  <a:ext uri="{FF2B5EF4-FFF2-40B4-BE49-F238E27FC236}">
                    <a16:creationId xmlns:a16="http://schemas.microsoft.com/office/drawing/2014/main" id="{7CA35264-8A1C-4891-9FE9-9E88F2863B0E}"/>
                  </a:ext>
                </a:extLst>
              </p:cNvPr>
              <p:cNvSpPr/>
              <p:nvPr/>
            </p:nvSpPr>
            <p:spPr>
              <a:xfrm flipV="1">
                <a:off x="5256772"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88" name="Freeform: Shape 3787">
                <a:extLst>
                  <a:ext uri="{FF2B5EF4-FFF2-40B4-BE49-F238E27FC236}">
                    <a16:creationId xmlns:a16="http://schemas.microsoft.com/office/drawing/2014/main" id="{6EBF33DE-B682-4E51-97CC-66EED877C3F1}"/>
                  </a:ext>
                </a:extLst>
              </p:cNvPr>
              <p:cNvSpPr/>
              <p:nvPr/>
            </p:nvSpPr>
            <p:spPr>
              <a:xfrm flipH="1" flipV="1">
                <a:off x="5271788"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89" name="Oval 3788">
                <a:extLst>
                  <a:ext uri="{FF2B5EF4-FFF2-40B4-BE49-F238E27FC236}">
                    <a16:creationId xmlns:a16="http://schemas.microsoft.com/office/drawing/2014/main" id="{8B89814F-8645-4F0E-A9B8-0229E2CF5C7C}"/>
                  </a:ext>
                </a:extLst>
              </p:cNvPr>
              <p:cNvSpPr/>
              <p:nvPr/>
            </p:nvSpPr>
            <p:spPr>
              <a:xfrm flipV="1">
                <a:off x="5254368"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90" name="Freeform: Shape 3789">
                <a:extLst>
                  <a:ext uri="{FF2B5EF4-FFF2-40B4-BE49-F238E27FC236}">
                    <a16:creationId xmlns:a16="http://schemas.microsoft.com/office/drawing/2014/main" id="{FB0EDDFE-9588-4204-891E-B2CF1AE5BA2F}"/>
                  </a:ext>
                </a:extLst>
              </p:cNvPr>
              <p:cNvSpPr/>
              <p:nvPr/>
            </p:nvSpPr>
            <p:spPr>
              <a:xfrm flipV="1">
                <a:off x="5289046"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91" name="Freeform: Shape 3790">
                <a:extLst>
                  <a:ext uri="{FF2B5EF4-FFF2-40B4-BE49-F238E27FC236}">
                    <a16:creationId xmlns:a16="http://schemas.microsoft.com/office/drawing/2014/main" id="{B44C993E-E61F-4036-84E1-2B706540E33D}"/>
                  </a:ext>
                </a:extLst>
              </p:cNvPr>
              <p:cNvSpPr/>
              <p:nvPr/>
            </p:nvSpPr>
            <p:spPr>
              <a:xfrm flipH="1" flipV="1">
                <a:off x="5304062"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92" name="Oval 3791">
                <a:extLst>
                  <a:ext uri="{FF2B5EF4-FFF2-40B4-BE49-F238E27FC236}">
                    <a16:creationId xmlns:a16="http://schemas.microsoft.com/office/drawing/2014/main" id="{D9A5CEEB-2AAF-4168-BAE7-D021CF37BDD7}"/>
                  </a:ext>
                </a:extLst>
              </p:cNvPr>
              <p:cNvSpPr/>
              <p:nvPr/>
            </p:nvSpPr>
            <p:spPr>
              <a:xfrm flipV="1">
                <a:off x="5286642"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93" name="Freeform: Shape 3792">
                <a:extLst>
                  <a:ext uri="{FF2B5EF4-FFF2-40B4-BE49-F238E27FC236}">
                    <a16:creationId xmlns:a16="http://schemas.microsoft.com/office/drawing/2014/main" id="{C03459E3-C9CD-4D55-B679-35BCCFE9E699}"/>
                  </a:ext>
                </a:extLst>
              </p:cNvPr>
              <p:cNvSpPr/>
              <p:nvPr/>
            </p:nvSpPr>
            <p:spPr>
              <a:xfrm flipV="1">
                <a:off x="5321320"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94" name="Freeform: Shape 3793">
                <a:extLst>
                  <a:ext uri="{FF2B5EF4-FFF2-40B4-BE49-F238E27FC236}">
                    <a16:creationId xmlns:a16="http://schemas.microsoft.com/office/drawing/2014/main" id="{660D4DA6-E8A7-427C-ADC1-35CB4047E9DF}"/>
                  </a:ext>
                </a:extLst>
              </p:cNvPr>
              <p:cNvSpPr/>
              <p:nvPr/>
            </p:nvSpPr>
            <p:spPr>
              <a:xfrm flipH="1" flipV="1">
                <a:off x="5336336"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95" name="Oval 3794">
                <a:extLst>
                  <a:ext uri="{FF2B5EF4-FFF2-40B4-BE49-F238E27FC236}">
                    <a16:creationId xmlns:a16="http://schemas.microsoft.com/office/drawing/2014/main" id="{AB77C2E8-9D9F-40DA-80F4-CCEA154AB6C0}"/>
                  </a:ext>
                </a:extLst>
              </p:cNvPr>
              <p:cNvSpPr/>
              <p:nvPr/>
            </p:nvSpPr>
            <p:spPr>
              <a:xfrm flipV="1">
                <a:off x="5318916"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96" name="Freeform: Shape 3795">
                <a:extLst>
                  <a:ext uri="{FF2B5EF4-FFF2-40B4-BE49-F238E27FC236}">
                    <a16:creationId xmlns:a16="http://schemas.microsoft.com/office/drawing/2014/main" id="{1A1967B6-3B82-4845-87E5-5C10E55F2D99}"/>
                  </a:ext>
                </a:extLst>
              </p:cNvPr>
              <p:cNvSpPr/>
              <p:nvPr/>
            </p:nvSpPr>
            <p:spPr>
              <a:xfrm flipV="1">
                <a:off x="5353594"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97" name="Freeform: Shape 3796">
                <a:extLst>
                  <a:ext uri="{FF2B5EF4-FFF2-40B4-BE49-F238E27FC236}">
                    <a16:creationId xmlns:a16="http://schemas.microsoft.com/office/drawing/2014/main" id="{BFA65135-2859-45AC-9EC1-DD75263D3191}"/>
                  </a:ext>
                </a:extLst>
              </p:cNvPr>
              <p:cNvSpPr/>
              <p:nvPr/>
            </p:nvSpPr>
            <p:spPr>
              <a:xfrm flipH="1" flipV="1">
                <a:off x="5368610"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98" name="Oval 3797">
                <a:extLst>
                  <a:ext uri="{FF2B5EF4-FFF2-40B4-BE49-F238E27FC236}">
                    <a16:creationId xmlns:a16="http://schemas.microsoft.com/office/drawing/2014/main" id="{03B306B7-CD21-45CF-88F7-D82174E883D8}"/>
                  </a:ext>
                </a:extLst>
              </p:cNvPr>
              <p:cNvSpPr/>
              <p:nvPr/>
            </p:nvSpPr>
            <p:spPr>
              <a:xfrm flipV="1">
                <a:off x="5351190"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799" name="Freeform: Shape 3798">
                <a:extLst>
                  <a:ext uri="{FF2B5EF4-FFF2-40B4-BE49-F238E27FC236}">
                    <a16:creationId xmlns:a16="http://schemas.microsoft.com/office/drawing/2014/main" id="{B0C84FD5-E4FB-4EC8-B5B8-B19B6387C4F4}"/>
                  </a:ext>
                </a:extLst>
              </p:cNvPr>
              <p:cNvSpPr/>
              <p:nvPr/>
            </p:nvSpPr>
            <p:spPr>
              <a:xfrm flipV="1">
                <a:off x="5385868"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00" name="Freeform: Shape 3799">
                <a:extLst>
                  <a:ext uri="{FF2B5EF4-FFF2-40B4-BE49-F238E27FC236}">
                    <a16:creationId xmlns:a16="http://schemas.microsoft.com/office/drawing/2014/main" id="{40AAC8FC-1466-40E0-AEE7-0940BF970BAE}"/>
                  </a:ext>
                </a:extLst>
              </p:cNvPr>
              <p:cNvSpPr/>
              <p:nvPr/>
            </p:nvSpPr>
            <p:spPr>
              <a:xfrm flipH="1" flipV="1">
                <a:off x="5400884"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801" name="Oval 3800">
                <a:extLst>
                  <a:ext uri="{FF2B5EF4-FFF2-40B4-BE49-F238E27FC236}">
                    <a16:creationId xmlns:a16="http://schemas.microsoft.com/office/drawing/2014/main" id="{AAC53DFB-792F-46DD-B25F-DDFB120EFFE4}"/>
                  </a:ext>
                </a:extLst>
              </p:cNvPr>
              <p:cNvSpPr/>
              <p:nvPr/>
            </p:nvSpPr>
            <p:spPr>
              <a:xfrm flipV="1">
                <a:off x="5383464"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grpSp>
      <p:grpSp>
        <p:nvGrpSpPr>
          <p:cNvPr id="3919" name="Group 3918">
            <a:extLst>
              <a:ext uri="{FF2B5EF4-FFF2-40B4-BE49-F238E27FC236}">
                <a16:creationId xmlns:a16="http://schemas.microsoft.com/office/drawing/2014/main" id="{F825C5B6-9295-47C7-B83D-830A526C2C6A}"/>
              </a:ext>
            </a:extLst>
          </p:cNvPr>
          <p:cNvGrpSpPr/>
          <p:nvPr/>
        </p:nvGrpSpPr>
        <p:grpSpPr>
          <a:xfrm>
            <a:off x="4693499" y="4370429"/>
            <a:ext cx="993279" cy="1452069"/>
            <a:chOff x="4762295" y="4210772"/>
            <a:chExt cx="993279" cy="1452069"/>
          </a:xfrm>
        </p:grpSpPr>
        <p:sp>
          <p:nvSpPr>
            <p:cNvPr id="3920" name="Rectangle: Rounded Corners 3919">
              <a:extLst>
                <a:ext uri="{FF2B5EF4-FFF2-40B4-BE49-F238E27FC236}">
                  <a16:creationId xmlns:a16="http://schemas.microsoft.com/office/drawing/2014/main" id="{17674BFB-4DEA-4DB1-9A22-461FE127B0D6}"/>
                </a:ext>
              </a:extLst>
            </p:cNvPr>
            <p:cNvSpPr/>
            <p:nvPr/>
          </p:nvSpPr>
          <p:spPr>
            <a:xfrm>
              <a:off x="5290935" y="5431604"/>
              <a:ext cx="87972" cy="231237"/>
            </a:xfrm>
            <a:prstGeom prst="roundRect">
              <a:avLst>
                <a:gd name="adj" fmla="val 20984"/>
              </a:avLst>
            </a:prstGeom>
            <a:solidFill>
              <a:srgbClr val="19416B"/>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nvGrpSpPr>
            <p:cNvPr id="3921" name="Group 3920">
              <a:extLst>
                <a:ext uri="{FF2B5EF4-FFF2-40B4-BE49-F238E27FC236}">
                  <a16:creationId xmlns:a16="http://schemas.microsoft.com/office/drawing/2014/main" id="{A3B6FB87-276F-48D4-96D3-846C84B2E591}"/>
                </a:ext>
              </a:extLst>
            </p:cNvPr>
            <p:cNvGrpSpPr/>
            <p:nvPr/>
          </p:nvGrpSpPr>
          <p:grpSpPr>
            <a:xfrm rot="20142671" flipH="1">
              <a:off x="4995659" y="4440362"/>
              <a:ext cx="207145" cy="341469"/>
              <a:chOff x="6130497" y="2112861"/>
              <a:chExt cx="232120" cy="382639"/>
            </a:xfrm>
          </p:grpSpPr>
          <p:sp>
            <p:nvSpPr>
              <p:cNvPr id="3935" name="Freeform: Shape 3934">
                <a:extLst>
                  <a:ext uri="{FF2B5EF4-FFF2-40B4-BE49-F238E27FC236}">
                    <a16:creationId xmlns:a16="http://schemas.microsoft.com/office/drawing/2014/main" id="{0C436513-844E-4397-8A80-43786DF52243}"/>
                  </a:ext>
                </a:extLst>
              </p:cNvPr>
              <p:cNvSpPr/>
              <p:nvPr/>
            </p:nvSpPr>
            <p:spPr>
              <a:xfrm>
                <a:off x="6174083" y="2112861"/>
                <a:ext cx="147151" cy="382639"/>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468468 h 606816"/>
                  <a:gd name="connsiteX1" fmla="*/ 0 w 233363"/>
                  <a:gd name="connsiteY1" fmla="*/ 48607 h 606816"/>
                  <a:gd name="connsiteX2" fmla="*/ 114300 w 233363"/>
                  <a:gd name="connsiteY2" fmla="*/ 53370 h 606816"/>
                  <a:gd name="connsiteX3" fmla="*/ 114300 w 233363"/>
                  <a:gd name="connsiteY3" fmla="*/ 553432 h 606816"/>
                  <a:gd name="connsiteX4" fmla="*/ 233363 w 233363"/>
                  <a:gd name="connsiteY4" fmla="*/ 529620 h 60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606816">
                    <a:moveTo>
                      <a:pt x="0" y="468468"/>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36" name="Rectangle: Rounded Corners 3935">
                <a:extLst>
                  <a:ext uri="{FF2B5EF4-FFF2-40B4-BE49-F238E27FC236}">
                    <a16:creationId xmlns:a16="http://schemas.microsoft.com/office/drawing/2014/main" id="{E4F750F2-4E25-4767-BF3F-48964E061A9F}"/>
                  </a:ext>
                </a:extLst>
              </p:cNvPr>
              <p:cNvSpPr/>
              <p:nvPr/>
            </p:nvSpPr>
            <p:spPr>
              <a:xfrm>
                <a:off x="6130497" y="2170539"/>
                <a:ext cx="87972" cy="283791"/>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37" name="Rectangle: Rounded Corners 3936">
                <a:extLst>
                  <a:ext uri="{FF2B5EF4-FFF2-40B4-BE49-F238E27FC236}">
                    <a16:creationId xmlns:a16="http://schemas.microsoft.com/office/drawing/2014/main" id="{2C3A5770-EBD3-4F6D-9BC1-09485C8AF922}"/>
                  </a:ext>
                </a:extLst>
              </p:cNvPr>
              <p:cNvSpPr/>
              <p:nvPr/>
            </p:nvSpPr>
            <p:spPr>
              <a:xfrm>
                <a:off x="6274645" y="2170539"/>
                <a:ext cx="87972" cy="283791"/>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cxnSp>
          <p:nvCxnSpPr>
            <p:cNvPr id="3922" name="Straight Connector 3921">
              <a:extLst>
                <a:ext uri="{FF2B5EF4-FFF2-40B4-BE49-F238E27FC236}">
                  <a16:creationId xmlns:a16="http://schemas.microsoft.com/office/drawing/2014/main" id="{EFC4D6B0-B021-4DEF-BCCF-4FC4B5977FCD}"/>
                </a:ext>
              </a:extLst>
            </p:cNvPr>
            <p:cNvCxnSpPr>
              <a:cxnSpLocks/>
            </p:cNvCxnSpPr>
            <p:nvPr/>
          </p:nvCxnSpPr>
          <p:spPr>
            <a:xfrm>
              <a:off x="5334921" y="4895244"/>
              <a:ext cx="0" cy="289758"/>
            </a:xfrm>
            <a:prstGeom prst="line">
              <a:avLst/>
            </a:prstGeom>
            <a:noFill/>
            <a:ln w="15875" cap="flat" cmpd="sng" algn="ctr">
              <a:solidFill>
                <a:srgbClr val="19416B"/>
              </a:solidFill>
              <a:prstDash val="solid"/>
              <a:miter lim="800000"/>
            </a:ln>
            <a:effectLst/>
          </p:spPr>
        </p:cxnSp>
        <p:cxnSp>
          <p:nvCxnSpPr>
            <p:cNvPr id="3923" name="Straight Connector 3922">
              <a:extLst>
                <a:ext uri="{FF2B5EF4-FFF2-40B4-BE49-F238E27FC236}">
                  <a16:creationId xmlns:a16="http://schemas.microsoft.com/office/drawing/2014/main" id="{18B2F1EE-3891-407D-B25F-901B231C18D3}"/>
                </a:ext>
              </a:extLst>
            </p:cNvPr>
            <p:cNvCxnSpPr>
              <a:cxnSpLocks/>
              <a:stCxn id="3936" idx="2"/>
            </p:cNvCxnSpPr>
            <p:nvPr/>
          </p:nvCxnSpPr>
          <p:spPr>
            <a:xfrm>
              <a:off x="5212974" y="4706774"/>
              <a:ext cx="124426" cy="192478"/>
            </a:xfrm>
            <a:prstGeom prst="line">
              <a:avLst/>
            </a:prstGeom>
            <a:noFill/>
            <a:ln w="15875" cap="flat" cmpd="sng" algn="ctr">
              <a:solidFill>
                <a:srgbClr val="19416B"/>
              </a:solidFill>
              <a:prstDash val="solid"/>
              <a:miter lim="800000"/>
            </a:ln>
            <a:effectLst/>
          </p:spPr>
        </p:cxnSp>
        <p:cxnSp>
          <p:nvCxnSpPr>
            <p:cNvPr id="3924" name="Straight Connector 3923">
              <a:extLst>
                <a:ext uri="{FF2B5EF4-FFF2-40B4-BE49-F238E27FC236}">
                  <a16:creationId xmlns:a16="http://schemas.microsoft.com/office/drawing/2014/main" id="{283C384E-5BD1-4D21-9983-D2B2E6604F42}"/>
                </a:ext>
              </a:extLst>
            </p:cNvPr>
            <p:cNvCxnSpPr>
              <a:cxnSpLocks/>
              <a:stCxn id="3927" idx="2"/>
              <a:endCxn id="3920" idx="0"/>
            </p:cNvCxnSpPr>
            <p:nvPr/>
          </p:nvCxnSpPr>
          <p:spPr>
            <a:xfrm>
              <a:off x="5334921" y="5383555"/>
              <a:ext cx="0" cy="48049"/>
            </a:xfrm>
            <a:prstGeom prst="line">
              <a:avLst/>
            </a:prstGeom>
            <a:noFill/>
            <a:ln w="15875" cap="flat" cmpd="sng" algn="ctr">
              <a:solidFill>
                <a:srgbClr val="19416B"/>
              </a:solidFill>
              <a:prstDash val="solid"/>
              <a:miter lim="800000"/>
            </a:ln>
            <a:effectLst/>
          </p:spPr>
        </p:cxnSp>
        <p:grpSp>
          <p:nvGrpSpPr>
            <p:cNvPr id="3925" name="Group 3924">
              <a:extLst>
                <a:ext uri="{FF2B5EF4-FFF2-40B4-BE49-F238E27FC236}">
                  <a16:creationId xmlns:a16="http://schemas.microsoft.com/office/drawing/2014/main" id="{AE046269-7C35-4CA4-A336-CCE0DCCFA3CF}"/>
                </a:ext>
              </a:extLst>
            </p:cNvPr>
            <p:cNvGrpSpPr/>
            <p:nvPr/>
          </p:nvGrpSpPr>
          <p:grpSpPr>
            <a:xfrm rot="20142671" flipH="1">
              <a:off x="4762295" y="4235575"/>
              <a:ext cx="207145" cy="341469"/>
              <a:chOff x="6130497" y="2112861"/>
              <a:chExt cx="232120" cy="382639"/>
            </a:xfrm>
          </p:grpSpPr>
          <p:sp>
            <p:nvSpPr>
              <p:cNvPr id="3932" name="Freeform: Shape 3931">
                <a:extLst>
                  <a:ext uri="{FF2B5EF4-FFF2-40B4-BE49-F238E27FC236}">
                    <a16:creationId xmlns:a16="http://schemas.microsoft.com/office/drawing/2014/main" id="{2261B89C-B91A-419D-BF65-27302D8AFF39}"/>
                  </a:ext>
                </a:extLst>
              </p:cNvPr>
              <p:cNvSpPr/>
              <p:nvPr/>
            </p:nvSpPr>
            <p:spPr>
              <a:xfrm>
                <a:off x="6174083" y="2112861"/>
                <a:ext cx="147151" cy="382639"/>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468468 h 606816"/>
                  <a:gd name="connsiteX1" fmla="*/ 0 w 233363"/>
                  <a:gd name="connsiteY1" fmla="*/ 48607 h 606816"/>
                  <a:gd name="connsiteX2" fmla="*/ 114300 w 233363"/>
                  <a:gd name="connsiteY2" fmla="*/ 53370 h 606816"/>
                  <a:gd name="connsiteX3" fmla="*/ 114300 w 233363"/>
                  <a:gd name="connsiteY3" fmla="*/ 553432 h 606816"/>
                  <a:gd name="connsiteX4" fmla="*/ 233363 w 233363"/>
                  <a:gd name="connsiteY4" fmla="*/ 529620 h 60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606816">
                    <a:moveTo>
                      <a:pt x="0" y="468468"/>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33" name="Rectangle: Rounded Corners 3932">
                <a:extLst>
                  <a:ext uri="{FF2B5EF4-FFF2-40B4-BE49-F238E27FC236}">
                    <a16:creationId xmlns:a16="http://schemas.microsoft.com/office/drawing/2014/main" id="{5514380B-63CB-4349-B1EE-EA1362D93FB6}"/>
                  </a:ext>
                </a:extLst>
              </p:cNvPr>
              <p:cNvSpPr/>
              <p:nvPr/>
            </p:nvSpPr>
            <p:spPr>
              <a:xfrm>
                <a:off x="6130497" y="2170539"/>
                <a:ext cx="87972" cy="283791"/>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34" name="Rectangle: Rounded Corners 3933">
                <a:extLst>
                  <a:ext uri="{FF2B5EF4-FFF2-40B4-BE49-F238E27FC236}">
                    <a16:creationId xmlns:a16="http://schemas.microsoft.com/office/drawing/2014/main" id="{84290830-1DA6-4B99-86AC-4C665E19CE3E}"/>
                  </a:ext>
                </a:extLst>
              </p:cNvPr>
              <p:cNvSpPr/>
              <p:nvPr/>
            </p:nvSpPr>
            <p:spPr>
              <a:xfrm>
                <a:off x="6274645" y="2170539"/>
                <a:ext cx="87972" cy="283791"/>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cxnSp>
          <p:nvCxnSpPr>
            <p:cNvPr id="3926" name="Straight Connector 3925">
              <a:extLst>
                <a:ext uri="{FF2B5EF4-FFF2-40B4-BE49-F238E27FC236}">
                  <a16:creationId xmlns:a16="http://schemas.microsoft.com/office/drawing/2014/main" id="{2A2BD02A-EE2D-4EAE-9F7E-E7E624CB3520}"/>
                </a:ext>
              </a:extLst>
            </p:cNvPr>
            <p:cNvCxnSpPr>
              <a:cxnSpLocks/>
              <a:stCxn id="3933" idx="2"/>
              <a:endCxn id="3937" idx="0"/>
            </p:cNvCxnSpPr>
            <p:nvPr/>
          </p:nvCxnSpPr>
          <p:spPr>
            <a:xfrm>
              <a:off x="4979610" y="4501987"/>
              <a:ext cx="11938" cy="26861"/>
            </a:xfrm>
            <a:prstGeom prst="line">
              <a:avLst/>
            </a:prstGeom>
            <a:noFill/>
            <a:ln w="15875" cap="flat" cmpd="sng" algn="ctr">
              <a:solidFill>
                <a:srgbClr val="19416B"/>
              </a:solidFill>
              <a:prstDash val="solid"/>
              <a:miter lim="800000"/>
            </a:ln>
            <a:effectLst/>
          </p:spPr>
        </p:cxnSp>
        <p:sp>
          <p:nvSpPr>
            <p:cNvPr id="3927" name="Rectangle: Rounded Corners 3926">
              <a:extLst>
                <a:ext uri="{FF2B5EF4-FFF2-40B4-BE49-F238E27FC236}">
                  <a16:creationId xmlns:a16="http://schemas.microsoft.com/office/drawing/2014/main" id="{783C362F-C17C-4BDE-9FB5-347952A2C182}"/>
                </a:ext>
              </a:extLst>
            </p:cNvPr>
            <p:cNvSpPr/>
            <p:nvPr/>
          </p:nvSpPr>
          <p:spPr>
            <a:xfrm>
              <a:off x="5290935" y="5152318"/>
              <a:ext cx="87972" cy="231237"/>
            </a:xfrm>
            <a:prstGeom prst="roundRect">
              <a:avLst>
                <a:gd name="adj" fmla="val 20984"/>
              </a:avLst>
            </a:prstGeom>
            <a:solidFill>
              <a:srgbClr val="F15A29"/>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28" name="Rectangle 3927">
              <a:extLst>
                <a:ext uri="{FF2B5EF4-FFF2-40B4-BE49-F238E27FC236}">
                  <a16:creationId xmlns:a16="http://schemas.microsoft.com/office/drawing/2014/main" id="{C8332DF6-5667-4CC2-A943-ADD2E83783C5}"/>
                </a:ext>
              </a:extLst>
            </p:cNvPr>
            <p:cNvSpPr/>
            <p:nvPr/>
          </p:nvSpPr>
          <p:spPr>
            <a:xfrm>
              <a:off x="5418549" y="5193752"/>
              <a:ext cx="337025" cy="1384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CD27</a:t>
              </a:r>
            </a:p>
          </p:txBody>
        </p:sp>
        <p:sp>
          <p:nvSpPr>
            <p:cNvPr id="3929" name="Rectangle 3928">
              <a:extLst>
                <a:ext uri="{FF2B5EF4-FFF2-40B4-BE49-F238E27FC236}">
                  <a16:creationId xmlns:a16="http://schemas.microsoft.com/office/drawing/2014/main" id="{2DF16036-7020-4789-A831-3D2848C82070}"/>
                </a:ext>
              </a:extLst>
            </p:cNvPr>
            <p:cNvSpPr/>
            <p:nvPr/>
          </p:nvSpPr>
          <p:spPr>
            <a:xfrm>
              <a:off x="5418549" y="5469977"/>
              <a:ext cx="337025" cy="1384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CD3</a:t>
              </a:r>
              <a:r>
                <a:rPr kumimoji="0" lang="el-GR" sz="9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ζ</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sp>
          <p:nvSpPr>
            <p:cNvPr id="3930" name="Rectangle 3929">
              <a:extLst>
                <a:ext uri="{FF2B5EF4-FFF2-40B4-BE49-F238E27FC236}">
                  <a16:creationId xmlns:a16="http://schemas.microsoft.com/office/drawing/2014/main" id="{F7E2EBB4-52E0-49E1-A20A-D4E384FFF93C}"/>
                </a:ext>
              </a:extLst>
            </p:cNvPr>
            <p:cNvSpPr/>
            <p:nvPr/>
          </p:nvSpPr>
          <p:spPr>
            <a:xfrm>
              <a:off x="4999449" y="4210772"/>
              <a:ext cx="337025" cy="1384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Leu16</a:t>
              </a:r>
            </a:p>
          </p:txBody>
        </p:sp>
        <p:sp>
          <p:nvSpPr>
            <p:cNvPr id="3931" name="Rectangle 3930">
              <a:extLst>
                <a:ext uri="{FF2B5EF4-FFF2-40B4-BE49-F238E27FC236}">
                  <a16:creationId xmlns:a16="http://schemas.microsoft.com/office/drawing/2014/main" id="{C450BC41-BEF3-4960-B1F5-E3B6490F723B}"/>
                </a:ext>
              </a:extLst>
            </p:cNvPr>
            <p:cNvSpPr/>
            <p:nvPr/>
          </p:nvSpPr>
          <p:spPr>
            <a:xfrm>
              <a:off x="5266149" y="4477472"/>
              <a:ext cx="418371" cy="1384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FMC63</a:t>
              </a:r>
            </a:p>
          </p:txBody>
        </p:sp>
      </p:grpSp>
      <p:sp>
        <p:nvSpPr>
          <p:cNvPr id="3938" name="Rectangle: Rounded Corners 3937">
            <a:extLst>
              <a:ext uri="{FF2B5EF4-FFF2-40B4-BE49-F238E27FC236}">
                <a16:creationId xmlns:a16="http://schemas.microsoft.com/office/drawing/2014/main" id="{42824E9E-F303-4705-B577-95A1141E8FBA}"/>
              </a:ext>
            </a:extLst>
          </p:cNvPr>
          <p:cNvSpPr>
            <a:spLocks/>
          </p:cNvSpPr>
          <p:nvPr/>
        </p:nvSpPr>
        <p:spPr>
          <a:xfrm>
            <a:off x="2142820" y="4075338"/>
            <a:ext cx="2208807" cy="1839233"/>
          </a:xfrm>
          <a:prstGeom prst="roundRect">
            <a:avLst>
              <a:gd name="adj" fmla="val 888"/>
            </a:avLst>
          </a:prstGeom>
          <a:solidFill>
            <a:srgbClr val="FFFFFF"/>
          </a:solidFill>
          <a:ln w="31750" cap="flat" cmpd="sng" algn="ctr">
            <a:noFill/>
            <a:prstDash val="solid"/>
            <a:miter lim="800000"/>
          </a:ln>
          <a:effectLst>
            <a:outerShdw blurRad="38100" sx="102000" sy="102000" algn="ctr" rotWithShape="0">
              <a:prstClr val="black">
                <a:alpha val="1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600CC"/>
              </a:solidFill>
              <a:effectLst/>
              <a:highlight>
                <a:srgbClr val="6600CC"/>
              </a:highlight>
              <a:uLnTx/>
              <a:uFillTx/>
              <a:latin typeface="Aptos"/>
              <a:ea typeface="+mn-ea"/>
              <a:cs typeface="+mn-cs"/>
            </a:endParaRPr>
          </a:p>
        </p:txBody>
      </p:sp>
      <p:grpSp>
        <p:nvGrpSpPr>
          <p:cNvPr id="3939" name="Group 3938">
            <a:extLst>
              <a:ext uri="{FF2B5EF4-FFF2-40B4-BE49-F238E27FC236}">
                <a16:creationId xmlns:a16="http://schemas.microsoft.com/office/drawing/2014/main" id="{78C8DA84-AE45-4905-9987-35CC87DA3A06}"/>
              </a:ext>
            </a:extLst>
          </p:cNvPr>
          <p:cNvGrpSpPr/>
          <p:nvPr/>
        </p:nvGrpSpPr>
        <p:grpSpPr>
          <a:xfrm>
            <a:off x="2362359" y="4192028"/>
            <a:ext cx="1769729" cy="1630470"/>
            <a:chOff x="2362359" y="4192028"/>
            <a:chExt cx="1769729" cy="1630470"/>
          </a:xfrm>
        </p:grpSpPr>
        <p:grpSp>
          <p:nvGrpSpPr>
            <p:cNvPr id="3940" name="Group 3939">
              <a:extLst>
                <a:ext uri="{FF2B5EF4-FFF2-40B4-BE49-F238E27FC236}">
                  <a16:creationId xmlns:a16="http://schemas.microsoft.com/office/drawing/2014/main" id="{56B02DCF-0376-467C-9E54-2232B42FE209}"/>
                </a:ext>
              </a:extLst>
            </p:cNvPr>
            <p:cNvGrpSpPr/>
            <p:nvPr/>
          </p:nvGrpSpPr>
          <p:grpSpPr>
            <a:xfrm>
              <a:off x="3605555" y="4192028"/>
              <a:ext cx="526533" cy="1630470"/>
              <a:chOff x="6005491" y="4032371"/>
              <a:chExt cx="526533" cy="1630470"/>
            </a:xfrm>
          </p:grpSpPr>
          <p:grpSp>
            <p:nvGrpSpPr>
              <p:cNvPr id="4195" name="Group 4194">
                <a:extLst>
                  <a:ext uri="{FF2B5EF4-FFF2-40B4-BE49-F238E27FC236}">
                    <a16:creationId xmlns:a16="http://schemas.microsoft.com/office/drawing/2014/main" id="{2EE65FB6-124D-40C5-8A7E-0A7A87C97B44}"/>
                  </a:ext>
                </a:extLst>
              </p:cNvPr>
              <p:cNvGrpSpPr/>
              <p:nvPr/>
            </p:nvGrpSpPr>
            <p:grpSpPr>
              <a:xfrm>
                <a:off x="6089404" y="4349875"/>
                <a:ext cx="232120" cy="1312966"/>
                <a:chOff x="2664554" y="2094518"/>
                <a:chExt cx="368112" cy="2082194"/>
              </a:xfrm>
            </p:grpSpPr>
            <p:sp>
              <p:nvSpPr>
                <p:cNvPr id="4198" name="Freeform: Shape 4197">
                  <a:extLst>
                    <a:ext uri="{FF2B5EF4-FFF2-40B4-BE49-F238E27FC236}">
                      <a16:creationId xmlns:a16="http://schemas.microsoft.com/office/drawing/2014/main" id="{EEFD9E4D-313B-46ED-AF88-EFA8C8656336}"/>
                    </a:ext>
                  </a:extLst>
                </p:cNvPr>
                <p:cNvSpPr/>
                <p:nvPr/>
              </p:nvSpPr>
              <p:spPr>
                <a:xfrm>
                  <a:off x="2733675" y="2094518"/>
                  <a:ext cx="233363" cy="1729770"/>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1729770">
                      <a:moveTo>
                        <a:pt x="0" y="1729770"/>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99" name="Rectangle: Rounded Corners 4198">
                  <a:extLst>
                    <a:ext uri="{FF2B5EF4-FFF2-40B4-BE49-F238E27FC236}">
                      <a16:creationId xmlns:a16="http://schemas.microsoft.com/office/drawing/2014/main" id="{B0E1DC9F-3394-4AF9-8F40-99DEA10FBDDA}"/>
                    </a:ext>
                  </a:extLst>
                </p:cNvPr>
                <p:cNvSpPr/>
                <p:nvPr/>
              </p:nvSpPr>
              <p:spPr>
                <a:xfrm>
                  <a:off x="26645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00" name="Rectangle: Rounded Corners 4199">
                  <a:extLst>
                    <a:ext uri="{FF2B5EF4-FFF2-40B4-BE49-F238E27FC236}">
                      <a16:creationId xmlns:a16="http://schemas.microsoft.com/office/drawing/2014/main" id="{30F9E872-8F59-44F3-AAEB-288F8C380415}"/>
                    </a:ext>
                  </a:extLst>
                </p:cNvPr>
                <p:cNvSpPr/>
                <p:nvPr/>
              </p:nvSpPr>
              <p:spPr>
                <a:xfrm>
                  <a:off x="28931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01" name="Rectangle: Rounded Corners 4200">
                  <a:extLst>
                    <a:ext uri="{FF2B5EF4-FFF2-40B4-BE49-F238E27FC236}">
                      <a16:creationId xmlns:a16="http://schemas.microsoft.com/office/drawing/2014/main" id="{34AEB025-1535-423F-91B4-43F2E4AF27D4}"/>
                    </a:ext>
                  </a:extLst>
                </p:cNvPr>
                <p:cNvSpPr/>
                <p:nvPr/>
              </p:nvSpPr>
              <p:spPr>
                <a:xfrm>
                  <a:off x="2664554" y="3810000"/>
                  <a:ext cx="139512" cy="366712"/>
                </a:xfrm>
                <a:prstGeom prst="roundRect">
                  <a:avLst>
                    <a:gd name="adj" fmla="val 20984"/>
                  </a:avLst>
                </a:prstGeom>
                <a:solidFill>
                  <a:srgbClr val="19416B"/>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sp>
            <p:nvSpPr>
              <p:cNvPr id="4196" name="Rectangle 4195">
                <a:extLst>
                  <a:ext uri="{FF2B5EF4-FFF2-40B4-BE49-F238E27FC236}">
                    <a16:creationId xmlns:a16="http://schemas.microsoft.com/office/drawing/2014/main" id="{53D30F3A-529A-4AF8-89B0-7257FBADD903}"/>
                  </a:ext>
                </a:extLst>
              </p:cNvPr>
              <p:cNvSpPr/>
              <p:nvPr/>
            </p:nvSpPr>
            <p:spPr>
              <a:xfrm>
                <a:off x="6005491" y="4032371"/>
                <a:ext cx="414206" cy="307777"/>
              </a:xfrm>
              <a:prstGeom prst="rect">
                <a:avLst/>
              </a:prstGeom>
              <a:noFill/>
              <a:ln w="19050" cap="flat" cmpd="sng" algn="ctr">
                <a:noFill/>
                <a:prstDash val="solid"/>
                <a:miter lim="800000"/>
              </a:ln>
              <a:effectLst/>
            </p:spPr>
            <p:txBody>
              <a:bodyPr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CD22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00" kern="0">
                    <a:solidFill>
                      <a:srgbClr val="000000"/>
                    </a:solidFill>
                    <a:latin typeface="Aptos"/>
                  </a:rPr>
                  <a:t>CAR</a:t>
                </a:r>
                <a:endParaRPr kumimoji="0" lang="en-US" sz="1000" b="0" i="0" u="none" strike="noStrike" kern="0" cap="none" spc="0" normalizeH="0" baseline="0" noProof="0">
                  <a:ln>
                    <a:noFill/>
                  </a:ln>
                  <a:solidFill>
                    <a:srgbClr val="000000"/>
                  </a:solidFill>
                  <a:effectLst/>
                  <a:uLnTx/>
                  <a:uFillTx/>
                  <a:latin typeface="Aptos"/>
                  <a:ea typeface="+mn-ea"/>
                  <a:cs typeface="+mn-cs"/>
                </a:endParaRPr>
              </a:p>
            </p:txBody>
          </p:sp>
          <p:sp>
            <p:nvSpPr>
              <p:cNvPr id="4197" name="Rectangle 4196">
                <a:extLst>
                  <a:ext uri="{FF2B5EF4-FFF2-40B4-BE49-F238E27FC236}">
                    <a16:creationId xmlns:a16="http://schemas.microsoft.com/office/drawing/2014/main" id="{6FDF0A23-904B-4820-9927-ED440F4EF4F3}"/>
                  </a:ext>
                </a:extLst>
              </p:cNvPr>
              <p:cNvSpPr/>
              <p:nvPr/>
            </p:nvSpPr>
            <p:spPr>
              <a:xfrm>
                <a:off x="6194999" y="5479502"/>
                <a:ext cx="337025" cy="1384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CD3</a:t>
                </a:r>
                <a:r>
                  <a:rPr kumimoji="0" lang="el-GR" sz="9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ζ</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grpSp>
        <p:grpSp>
          <p:nvGrpSpPr>
            <p:cNvPr id="3941" name="Group 3940">
              <a:extLst>
                <a:ext uri="{FF2B5EF4-FFF2-40B4-BE49-F238E27FC236}">
                  <a16:creationId xmlns:a16="http://schemas.microsoft.com/office/drawing/2014/main" id="{C76F395D-C0C4-465B-ADD0-52736AD5189A}"/>
                </a:ext>
              </a:extLst>
            </p:cNvPr>
            <p:cNvGrpSpPr/>
            <p:nvPr/>
          </p:nvGrpSpPr>
          <p:grpSpPr>
            <a:xfrm>
              <a:off x="2729584" y="4981135"/>
              <a:ext cx="1255227" cy="174679"/>
              <a:chOff x="2729584" y="4981135"/>
              <a:chExt cx="1255227" cy="174679"/>
            </a:xfrm>
          </p:grpSpPr>
          <p:sp>
            <p:nvSpPr>
              <p:cNvPr id="3961" name="Freeform: Shape 3960">
                <a:extLst>
                  <a:ext uri="{FF2B5EF4-FFF2-40B4-BE49-F238E27FC236}">
                    <a16:creationId xmlns:a16="http://schemas.microsoft.com/office/drawing/2014/main" id="{39604660-92FB-4EDF-8F93-EA062DE0800B}"/>
                  </a:ext>
                </a:extLst>
              </p:cNvPr>
              <p:cNvSpPr/>
              <p:nvPr/>
            </p:nvSpPr>
            <p:spPr>
              <a:xfrm>
                <a:off x="3087002"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62" name="Freeform: Shape 3961">
                <a:extLst>
                  <a:ext uri="{FF2B5EF4-FFF2-40B4-BE49-F238E27FC236}">
                    <a16:creationId xmlns:a16="http://schemas.microsoft.com/office/drawing/2014/main" id="{3292B061-2C1A-4E99-A057-8344C238A258}"/>
                  </a:ext>
                </a:extLst>
              </p:cNvPr>
              <p:cNvSpPr/>
              <p:nvPr/>
            </p:nvSpPr>
            <p:spPr>
              <a:xfrm flipH="1">
                <a:off x="3102018"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63" name="Oval 3962">
                <a:extLst>
                  <a:ext uri="{FF2B5EF4-FFF2-40B4-BE49-F238E27FC236}">
                    <a16:creationId xmlns:a16="http://schemas.microsoft.com/office/drawing/2014/main" id="{DCB56C5C-DF67-41F2-8A3D-C89EF87610F8}"/>
                  </a:ext>
                </a:extLst>
              </p:cNvPr>
              <p:cNvSpPr/>
              <p:nvPr/>
            </p:nvSpPr>
            <p:spPr>
              <a:xfrm>
                <a:off x="3084598"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64" name="Freeform: Shape 3963">
                <a:extLst>
                  <a:ext uri="{FF2B5EF4-FFF2-40B4-BE49-F238E27FC236}">
                    <a16:creationId xmlns:a16="http://schemas.microsoft.com/office/drawing/2014/main" id="{20559349-50E1-4514-8B89-813927B1B8AF}"/>
                  </a:ext>
                </a:extLst>
              </p:cNvPr>
              <p:cNvSpPr/>
              <p:nvPr/>
            </p:nvSpPr>
            <p:spPr>
              <a:xfrm>
                <a:off x="3119276"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65" name="Freeform: Shape 3964">
                <a:extLst>
                  <a:ext uri="{FF2B5EF4-FFF2-40B4-BE49-F238E27FC236}">
                    <a16:creationId xmlns:a16="http://schemas.microsoft.com/office/drawing/2014/main" id="{43448D59-6048-4D71-86EA-13D0CF285DBF}"/>
                  </a:ext>
                </a:extLst>
              </p:cNvPr>
              <p:cNvSpPr/>
              <p:nvPr/>
            </p:nvSpPr>
            <p:spPr>
              <a:xfrm flipH="1">
                <a:off x="3134292"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66" name="Oval 3965">
                <a:extLst>
                  <a:ext uri="{FF2B5EF4-FFF2-40B4-BE49-F238E27FC236}">
                    <a16:creationId xmlns:a16="http://schemas.microsoft.com/office/drawing/2014/main" id="{C046E3CF-5205-461A-8896-69C20C7AE40A}"/>
                  </a:ext>
                </a:extLst>
              </p:cNvPr>
              <p:cNvSpPr/>
              <p:nvPr/>
            </p:nvSpPr>
            <p:spPr>
              <a:xfrm>
                <a:off x="3116872"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67" name="Freeform: Shape 3966">
                <a:extLst>
                  <a:ext uri="{FF2B5EF4-FFF2-40B4-BE49-F238E27FC236}">
                    <a16:creationId xmlns:a16="http://schemas.microsoft.com/office/drawing/2014/main" id="{278ADFE6-66E1-4AD8-B5F6-58266F04C278}"/>
                  </a:ext>
                </a:extLst>
              </p:cNvPr>
              <p:cNvSpPr/>
              <p:nvPr/>
            </p:nvSpPr>
            <p:spPr>
              <a:xfrm>
                <a:off x="3151550"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68" name="Freeform: Shape 3967">
                <a:extLst>
                  <a:ext uri="{FF2B5EF4-FFF2-40B4-BE49-F238E27FC236}">
                    <a16:creationId xmlns:a16="http://schemas.microsoft.com/office/drawing/2014/main" id="{DDDAF5CE-56DE-442A-8A5F-624B850146C9}"/>
                  </a:ext>
                </a:extLst>
              </p:cNvPr>
              <p:cNvSpPr/>
              <p:nvPr/>
            </p:nvSpPr>
            <p:spPr>
              <a:xfrm flipH="1">
                <a:off x="3166566"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69" name="Oval 3968">
                <a:extLst>
                  <a:ext uri="{FF2B5EF4-FFF2-40B4-BE49-F238E27FC236}">
                    <a16:creationId xmlns:a16="http://schemas.microsoft.com/office/drawing/2014/main" id="{38F49848-EAF3-4B7D-8019-7164A403C389}"/>
                  </a:ext>
                </a:extLst>
              </p:cNvPr>
              <p:cNvSpPr/>
              <p:nvPr/>
            </p:nvSpPr>
            <p:spPr>
              <a:xfrm>
                <a:off x="3149146"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70" name="Freeform: Shape 3969">
                <a:extLst>
                  <a:ext uri="{FF2B5EF4-FFF2-40B4-BE49-F238E27FC236}">
                    <a16:creationId xmlns:a16="http://schemas.microsoft.com/office/drawing/2014/main" id="{58416C39-8C5B-4AB3-8C33-6065C4A2B84F}"/>
                  </a:ext>
                </a:extLst>
              </p:cNvPr>
              <p:cNvSpPr/>
              <p:nvPr/>
            </p:nvSpPr>
            <p:spPr>
              <a:xfrm>
                <a:off x="3183824"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71" name="Freeform: Shape 3970">
                <a:extLst>
                  <a:ext uri="{FF2B5EF4-FFF2-40B4-BE49-F238E27FC236}">
                    <a16:creationId xmlns:a16="http://schemas.microsoft.com/office/drawing/2014/main" id="{E8C65D04-88F1-456A-9E09-0DFFE95FDA2D}"/>
                  </a:ext>
                </a:extLst>
              </p:cNvPr>
              <p:cNvSpPr/>
              <p:nvPr/>
            </p:nvSpPr>
            <p:spPr>
              <a:xfrm flipH="1">
                <a:off x="3198840"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72" name="Oval 3971">
                <a:extLst>
                  <a:ext uri="{FF2B5EF4-FFF2-40B4-BE49-F238E27FC236}">
                    <a16:creationId xmlns:a16="http://schemas.microsoft.com/office/drawing/2014/main" id="{4214C649-1E1B-43BE-97CD-1124613691AC}"/>
                  </a:ext>
                </a:extLst>
              </p:cNvPr>
              <p:cNvSpPr/>
              <p:nvPr/>
            </p:nvSpPr>
            <p:spPr>
              <a:xfrm>
                <a:off x="3181420"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73" name="Freeform: Shape 3972">
                <a:extLst>
                  <a:ext uri="{FF2B5EF4-FFF2-40B4-BE49-F238E27FC236}">
                    <a16:creationId xmlns:a16="http://schemas.microsoft.com/office/drawing/2014/main" id="{42F89658-47BD-41DA-B57F-84ED7B86FF7E}"/>
                  </a:ext>
                </a:extLst>
              </p:cNvPr>
              <p:cNvSpPr/>
              <p:nvPr/>
            </p:nvSpPr>
            <p:spPr>
              <a:xfrm>
                <a:off x="3216098"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74" name="Freeform: Shape 3973">
                <a:extLst>
                  <a:ext uri="{FF2B5EF4-FFF2-40B4-BE49-F238E27FC236}">
                    <a16:creationId xmlns:a16="http://schemas.microsoft.com/office/drawing/2014/main" id="{8DDFE077-52E1-4A83-8FA6-2DE9508B1473}"/>
                  </a:ext>
                </a:extLst>
              </p:cNvPr>
              <p:cNvSpPr/>
              <p:nvPr/>
            </p:nvSpPr>
            <p:spPr>
              <a:xfrm flipH="1">
                <a:off x="3231114"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75" name="Oval 3974">
                <a:extLst>
                  <a:ext uri="{FF2B5EF4-FFF2-40B4-BE49-F238E27FC236}">
                    <a16:creationId xmlns:a16="http://schemas.microsoft.com/office/drawing/2014/main" id="{A9522C5C-A321-4700-A80C-9B492B0A59EA}"/>
                  </a:ext>
                </a:extLst>
              </p:cNvPr>
              <p:cNvSpPr/>
              <p:nvPr/>
            </p:nvSpPr>
            <p:spPr>
              <a:xfrm>
                <a:off x="3213694"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76" name="Freeform: Shape 3975">
                <a:extLst>
                  <a:ext uri="{FF2B5EF4-FFF2-40B4-BE49-F238E27FC236}">
                    <a16:creationId xmlns:a16="http://schemas.microsoft.com/office/drawing/2014/main" id="{0BE6074B-838F-4121-9752-B2BFE71DB9F0}"/>
                  </a:ext>
                </a:extLst>
              </p:cNvPr>
              <p:cNvSpPr/>
              <p:nvPr/>
            </p:nvSpPr>
            <p:spPr>
              <a:xfrm>
                <a:off x="3248372"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77" name="Freeform: Shape 3976">
                <a:extLst>
                  <a:ext uri="{FF2B5EF4-FFF2-40B4-BE49-F238E27FC236}">
                    <a16:creationId xmlns:a16="http://schemas.microsoft.com/office/drawing/2014/main" id="{42C078C8-466D-48FF-97C9-32B29234CF38}"/>
                  </a:ext>
                </a:extLst>
              </p:cNvPr>
              <p:cNvSpPr/>
              <p:nvPr/>
            </p:nvSpPr>
            <p:spPr>
              <a:xfrm flipH="1">
                <a:off x="3263388"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78" name="Oval 3977">
                <a:extLst>
                  <a:ext uri="{FF2B5EF4-FFF2-40B4-BE49-F238E27FC236}">
                    <a16:creationId xmlns:a16="http://schemas.microsoft.com/office/drawing/2014/main" id="{1B65848C-22C6-47C8-AF0A-AB945660566F}"/>
                  </a:ext>
                </a:extLst>
              </p:cNvPr>
              <p:cNvSpPr/>
              <p:nvPr/>
            </p:nvSpPr>
            <p:spPr>
              <a:xfrm>
                <a:off x="3245968"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79" name="Freeform: Shape 3978">
                <a:extLst>
                  <a:ext uri="{FF2B5EF4-FFF2-40B4-BE49-F238E27FC236}">
                    <a16:creationId xmlns:a16="http://schemas.microsoft.com/office/drawing/2014/main" id="{17BE4E4B-0D56-4C51-B64C-A6860AF20689}"/>
                  </a:ext>
                </a:extLst>
              </p:cNvPr>
              <p:cNvSpPr/>
              <p:nvPr/>
            </p:nvSpPr>
            <p:spPr>
              <a:xfrm>
                <a:off x="3280646"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80" name="Freeform: Shape 3979">
                <a:extLst>
                  <a:ext uri="{FF2B5EF4-FFF2-40B4-BE49-F238E27FC236}">
                    <a16:creationId xmlns:a16="http://schemas.microsoft.com/office/drawing/2014/main" id="{BB1C918F-5D1D-4E19-905E-CE0A6852F547}"/>
                  </a:ext>
                </a:extLst>
              </p:cNvPr>
              <p:cNvSpPr/>
              <p:nvPr/>
            </p:nvSpPr>
            <p:spPr>
              <a:xfrm flipH="1">
                <a:off x="3295662"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81" name="Oval 3980">
                <a:extLst>
                  <a:ext uri="{FF2B5EF4-FFF2-40B4-BE49-F238E27FC236}">
                    <a16:creationId xmlns:a16="http://schemas.microsoft.com/office/drawing/2014/main" id="{C5A414C2-87D0-4D9F-A2CF-612D02B8428C}"/>
                  </a:ext>
                </a:extLst>
              </p:cNvPr>
              <p:cNvSpPr/>
              <p:nvPr/>
            </p:nvSpPr>
            <p:spPr>
              <a:xfrm>
                <a:off x="3278242"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82" name="Freeform: Shape 3981">
                <a:extLst>
                  <a:ext uri="{FF2B5EF4-FFF2-40B4-BE49-F238E27FC236}">
                    <a16:creationId xmlns:a16="http://schemas.microsoft.com/office/drawing/2014/main" id="{AB7369E6-FC30-458A-88C2-8D5297CFA72C}"/>
                  </a:ext>
                </a:extLst>
              </p:cNvPr>
              <p:cNvSpPr/>
              <p:nvPr/>
            </p:nvSpPr>
            <p:spPr>
              <a:xfrm>
                <a:off x="3312920"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83" name="Freeform: Shape 3982">
                <a:extLst>
                  <a:ext uri="{FF2B5EF4-FFF2-40B4-BE49-F238E27FC236}">
                    <a16:creationId xmlns:a16="http://schemas.microsoft.com/office/drawing/2014/main" id="{6F8FBC62-7E78-4092-A0D5-39ACE4B3BB60}"/>
                  </a:ext>
                </a:extLst>
              </p:cNvPr>
              <p:cNvSpPr/>
              <p:nvPr/>
            </p:nvSpPr>
            <p:spPr>
              <a:xfrm flipH="1">
                <a:off x="3327936"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84" name="Oval 3983">
                <a:extLst>
                  <a:ext uri="{FF2B5EF4-FFF2-40B4-BE49-F238E27FC236}">
                    <a16:creationId xmlns:a16="http://schemas.microsoft.com/office/drawing/2014/main" id="{A09BA4B1-4920-421A-96A4-F9879DD0BE0A}"/>
                  </a:ext>
                </a:extLst>
              </p:cNvPr>
              <p:cNvSpPr/>
              <p:nvPr/>
            </p:nvSpPr>
            <p:spPr>
              <a:xfrm>
                <a:off x="3310516"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85" name="Freeform: Shape 3984">
                <a:extLst>
                  <a:ext uri="{FF2B5EF4-FFF2-40B4-BE49-F238E27FC236}">
                    <a16:creationId xmlns:a16="http://schemas.microsoft.com/office/drawing/2014/main" id="{45172470-C1E3-4609-A2D0-167550040F04}"/>
                  </a:ext>
                </a:extLst>
              </p:cNvPr>
              <p:cNvSpPr/>
              <p:nvPr/>
            </p:nvSpPr>
            <p:spPr>
              <a:xfrm>
                <a:off x="3345194"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86" name="Freeform: Shape 3985">
                <a:extLst>
                  <a:ext uri="{FF2B5EF4-FFF2-40B4-BE49-F238E27FC236}">
                    <a16:creationId xmlns:a16="http://schemas.microsoft.com/office/drawing/2014/main" id="{AAAFBC6F-2BB2-48C3-9A48-6B694CDC7474}"/>
                  </a:ext>
                </a:extLst>
              </p:cNvPr>
              <p:cNvSpPr/>
              <p:nvPr/>
            </p:nvSpPr>
            <p:spPr>
              <a:xfrm flipH="1">
                <a:off x="3360210"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87" name="Oval 3986">
                <a:extLst>
                  <a:ext uri="{FF2B5EF4-FFF2-40B4-BE49-F238E27FC236}">
                    <a16:creationId xmlns:a16="http://schemas.microsoft.com/office/drawing/2014/main" id="{B91001E5-DB56-45BF-A148-2108A187237C}"/>
                  </a:ext>
                </a:extLst>
              </p:cNvPr>
              <p:cNvSpPr/>
              <p:nvPr/>
            </p:nvSpPr>
            <p:spPr>
              <a:xfrm>
                <a:off x="3342790"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88" name="Freeform: Shape 3987">
                <a:extLst>
                  <a:ext uri="{FF2B5EF4-FFF2-40B4-BE49-F238E27FC236}">
                    <a16:creationId xmlns:a16="http://schemas.microsoft.com/office/drawing/2014/main" id="{2EA99F95-7CAF-4FFC-8C83-53715CCA22EF}"/>
                  </a:ext>
                </a:extLst>
              </p:cNvPr>
              <p:cNvSpPr/>
              <p:nvPr/>
            </p:nvSpPr>
            <p:spPr>
              <a:xfrm>
                <a:off x="3377468"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89" name="Freeform: Shape 3988">
                <a:extLst>
                  <a:ext uri="{FF2B5EF4-FFF2-40B4-BE49-F238E27FC236}">
                    <a16:creationId xmlns:a16="http://schemas.microsoft.com/office/drawing/2014/main" id="{8EFC6C6C-9A2F-4379-9C0C-A85CC0405271}"/>
                  </a:ext>
                </a:extLst>
              </p:cNvPr>
              <p:cNvSpPr/>
              <p:nvPr/>
            </p:nvSpPr>
            <p:spPr>
              <a:xfrm flipH="1">
                <a:off x="3392484"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90" name="Oval 3989">
                <a:extLst>
                  <a:ext uri="{FF2B5EF4-FFF2-40B4-BE49-F238E27FC236}">
                    <a16:creationId xmlns:a16="http://schemas.microsoft.com/office/drawing/2014/main" id="{991911AE-D7AF-42A0-84B6-345F193C307B}"/>
                  </a:ext>
                </a:extLst>
              </p:cNvPr>
              <p:cNvSpPr/>
              <p:nvPr/>
            </p:nvSpPr>
            <p:spPr>
              <a:xfrm>
                <a:off x="3375064"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91" name="Freeform: Shape 3990">
                <a:extLst>
                  <a:ext uri="{FF2B5EF4-FFF2-40B4-BE49-F238E27FC236}">
                    <a16:creationId xmlns:a16="http://schemas.microsoft.com/office/drawing/2014/main" id="{9692B188-6E13-499F-B091-92DB286F61F5}"/>
                  </a:ext>
                </a:extLst>
              </p:cNvPr>
              <p:cNvSpPr/>
              <p:nvPr/>
            </p:nvSpPr>
            <p:spPr>
              <a:xfrm>
                <a:off x="3409742"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92" name="Freeform: Shape 3991">
                <a:extLst>
                  <a:ext uri="{FF2B5EF4-FFF2-40B4-BE49-F238E27FC236}">
                    <a16:creationId xmlns:a16="http://schemas.microsoft.com/office/drawing/2014/main" id="{4016F949-3259-406F-96D0-51D79F05DB0C}"/>
                  </a:ext>
                </a:extLst>
              </p:cNvPr>
              <p:cNvSpPr/>
              <p:nvPr/>
            </p:nvSpPr>
            <p:spPr>
              <a:xfrm flipH="1">
                <a:off x="3424758"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93" name="Oval 3992">
                <a:extLst>
                  <a:ext uri="{FF2B5EF4-FFF2-40B4-BE49-F238E27FC236}">
                    <a16:creationId xmlns:a16="http://schemas.microsoft.com/office/drawing/2014/main" id="{4074EB1F-B724-4B74-B859-86962C5C8095}"/>
                  </a:ext>
                </a:extLst>
              </p:cNvPr>
              <p:cNvSpPr/>
              <p:nvPr/>
            </p:nvSpPr>
            <p:spPr>
              <a:xfrm>
                <a:off x="3407338"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94" name="Freeform: Shape 3993">
                <a:extLst>
                  <a:ext uri="{FF2B5EF4-FFF2-40B4-BE49-F238E27FC236}">
                    <a16:creationId xmlns:a16="http://schemas.microsoft.com/office/drawing/2014/main" id="{E031E926-38AF-4FD7-A520-33CFC9B011EB}"/>
                  </a:ext>
                </a:extLst>
              </p:cNvPr>
              <p:cNvSpPr/>
              <p:nvPr/>
            </p:nvSpPr>
            <p:spPr>
              <a:xfrm>
                <a:off x="3442016"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95" name="Freeform: Shape 3994">
                <a:extLst>
                  <a:ext uri="{FF2B5EF4-FFF2-40B4-BE49-F238E27FC236}">
                    <a16:creationId xmlns:a16="http://schemas.microsoft.com/office/drawing/2014/main" id="{CF888219-34BB-45E6-B4A1-400BC45EC42B}"/>
                  </a:ext>
                </a:extLst>
              </p:cNvPr>
              <p:cNvSpPr/>
              <p:nvPr/>
            </p:nvSpPr>
            <p:spPr>
              <a:xfrm flipH="1">
                <a:off x="3457032"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96" name="Oval 3995">
                <a:extLst>
                  <a:ext uri="{FF2B5EF4-FFF2-40B4-BE49-F238E27FC236}">
                    <a16:creationId xmlns:a16="http://schemas.microsoft.com/office/drawing/2014/main" id="{A090062E-9AD8-4000-BB12-23FC91496A82}"/>
                  </a:ext>
                </a:extLst>
              </p:cNvPr>
              <p:cNvSpPr/>
              <p:nvPr/>
            </p:nvSpPr>
            <p:spPr>
              <a:xfrm>
                <a:off x="3439612"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97" name="Freeform: Shape 3996">
                <a:extLst>
                  <a:ext uri="{FF2B5EF4-FFF2-40B4-BE49-F238E27FC236}">
                    <a16:creationId xmlns:a16="http://schemas.microsoft.com/office/drawing/2014/main" id="{85B3B439-F8AA-4412-8F16-039D55F88372}"/>
                  </a:ext>
                </a:extLst>
              </p:cNvPr>
              <p:cNvSpPr/>
              <p:nvPr/>
            </p:nvSpPr>
            <p:spPr>
              <a:xfrm>
                <a:off x="3474290"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98" name="Freeform: Shape 3997">
                <a:extLst>
                  <a:ext uri="{FF2B5EF4-FFF2-40B4-BE49-F238E27FC236}">
                    <a16:creationId xmlns:a16="http://schemas.microsoft.com/office/drawing/2014/main" id="{42F3F3FA-B872-48EE-BF73-641F43CEBE51}"/>
                  </a:ext>
                </a:extLst>
              </p:cNvPr>
              <p:cNvSpPr/>
              <p:nvPr/>
            </p:nvSpPr>
            <p:spPr>
              <a:xfrm flipH="1">
                <a:off x="3489306"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99" name="Oval 3998">
                <a:extLst>
                  <a:ext uri="{FF2B5EF4-FFF2-40B4-BE49-F238E27FC236}">
                    <a16:creationId xmlns:a16="http://schemas.microsoft.com/office/drawing/2014/main" id="{69B2CF15-836B-4AB5-92FB-AC038BA2716F}"/>
                  </a:ext>
                </a:extLst>
              </p:cNvPr>
              <p:cNvSpPr/>
              <p:nvPr/>
            </p:nvSpPr>
            <p:spPr>
              <a:xfrm>
                <a:off x="3471886"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00" name="Freeform: Shape 3999">
                <a:extLst>
                  <a:ext uri="{FF2B5EF4-FFF2-40B4-BE49-F238E27FC236}">
                    <a16:creationId xmlns:a16="http://schemas.microsoft.com/office/drawing/2014/main" id="{BE445E8F-8D2B-4CC9-9191-F758E3CACB70}"/>
                  </a:ext>
                </a:extLst>
              </p:cNvPr>
              <p:cNvSpPr/>
              <p:nvPr/>
            </p:nvSpPr>
            <p:spPr>
              <a:xfrm>
                <a:off x="3506564"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01" name="Freeform: Shape 4000">
                <a:extLst>
                  <a:ext uri="{FF2B5EF4-FFF2-40B4-BE49-F238E27FC236}">
                    <a16:creationId xmlns:a16="http://schemas.microsoft.com/office/drawing/2014/main" id="{8E4A21A3-8F76-4B1E-9ECA-77F9A5A10ADA}"/>
                  </a:ext>
                </a:extLst>
              </p:cNvPr>
              <p:cNvSpPr/>
              <p:nvPr/>
            </p:nvSpPr>
            <p:spPr>
              <a:xfrm flipH="1">
                <a:off x="3521580"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02" name="Oval 4001">
                <a:extLst>
                  <a:ext uri="{FF2B5EF4-FFF2-40B4-BE49-F238E27FC236}">
                    <a16:creationId xmlns:a16="http://schemas.microsoft.com/office/drawing/2014/main" id="{EA5C143D-EEB6-4CF8-B91D-C713CA018A95}"/>
                  </a:ext>
                </a:extLst>
              </p:cNvPr>
              <p:cNvSpPr/>
              <p:nvPr/>
            </p:nvSpPr>
            <p:spPr>
              <a:xfrm>
                <a:off x="3504160"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03" name="Freeform: Shape 4002">
                <a:extLst>
                  <a:ext uri="{FF2B5EF4-FFF2-40B4-BE49-F238E27FC236}">
                    <a16:creationId xmlns:a16="http://schemas.microsoft.com/office/drawing/2014/main" id="{60B2FEE3-9581-407B-85EB-1B429830180D}"/>
                  </a:ext>
                </a:extLst>
              </p:cNvPr>
              <p:cNvSpPr/>
              <p:nvPr/>
            </p:nvSpPr>
            <p:spPr>
              <a:xfrm>
                <a:off x="3538838"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04" name="Freeform: Shape 4003">
                <a:extLst>
                  <a:ext uri="{FF2B5EF4-FFF2-40B4-BE49-F238E27FC236}">
                    <a16:creationId xmlns:a16="http://schemas.microsoft.com/office/drawing/2014/main" id="{93171644-D102-4D25-9D39-D368761CCBC4}"/>
                  </a:ext>
                </a:extLst>
              </p:cNvPr>
              <p:cNvSpPr/>
              <p:nvPr/>
            </p:nvSpPr>
            <p:spPr>
              <a:xfrm flipH="1">
                <a:off x="3553854"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05" name="Oval 4004">
                <a:extLst>
                  <a:ext uri="{FF2B5EF4-FFF2-40B4-BE49-F238E27FC236}">
                    <a16:creationId xmlns:a16="http://schemas.microsoft.com/office/drawing/2014/main" id="{B2120A7B-0548-4F39-9141-E9D2FA7F23EC}"/>
                  </a:ext>
                </a:extLst>
              </p:cNvPr>
              <p:cNvSpPr/>
              <p:nvPr/>
            </p:nvSpPr>
            <p:spPr>
              <a:xfrm>
                <a:off x="3536434"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06" name="Freeform: Shape 4005">
                <a:extLst>
                  <a:ext uri="{FF2B5EF4-FFF2-40B4-BE49-F238E27FC236}">
                    <a16:creationId xmlns:a16="http://schemas.microsoft.com/office/drawing/2014/main" id="{2D778727-BABF-478C-88C3-6EDBF7A94672}"/>
                  </a:ext>
                </a:extLst>
              </p:cNvPr>
              <p:cNvSpPr/>
              <p:nvPr/>
            </p:nvSpPr>
            <p:spPr>
              <a:xfrm>
                <a:off x="3571112"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07" name="Freeform: Shape 4006">
                <a:extLst>
                  <a:ext uri="{FF2B5EF4-FFF2-40B4-BE49-F238E27FC236}">
                    <a16:creationId xmlns:a16="http://schemas.microsoft.com/office/drawing/2014/main" id="{EA138C54-9EC4-4668-ADC0-16EBC3AFF8A8}"/>
                  </a:ext>
                </a:extLst>
              </p:cNvPr>
              <p:cNvSpPr/>
              <p:nvPr/>
            </p:nvSpPr>
            <p:spPr>
              <a:xfrm flipH="1">
                <a:off x="3586128"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08" name="Oval 4007">
                <a:extLst>
                  <a:ext uri="{FF2B5EF4-FFF2-40B4-BE49-F238E27FC236}">
                    <a16:creationId xmlns:a16="http://schemas.microsoft.com/office/drawing/2014/main" id="{9C8ED700-DC07-478C-A976-B0D20356F57E}"/>
                  </a:ext>
                </a:extLst>
              </p:cNvPr>
              <p:cNvSpPr/>
              <p:nvPr/>
            </p:nvSpPr>
            <p:spPr>
              <a:xfrm>
                <a:off x="3568708"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09" name="Freeform: Shape 4008">
                <a:extLst>
                  <a:ext uri="{FF2B5EF4-FFF2-40B4-BE49-F238E27FC236}">
                    <a16:creationId xmlns:a16="http://schemas.microsoft.com/office/drawing/2014/main" id="{CA0547C1-3328-4CD7-BAFF-39D7A753969D}"/>
                  </a:ext>
                </a:extLst>
              </p:cNvPr>
              <p:cNvSpPr/>
              <p:nvPr/>
            </p:nvSpPr>
            <p:spPr>
              <a:xfrm>
                <a:off x="3603386"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10" name="Freeform: Shape 4009">
                <a:extLst>
                  <a:ext uri="{FF2B5EF4-FFF2-40B4-BE49-F238E27FC236}">
                    <a16:creationId xmlns:a16="http://schemas.microsoft.com/office/drawing/2014/main" id="{4A0BBABB-B4AF-472A-98B4-85C1DBFBDEEC}"/>
                  </a:ext>
                </a:extLst>
              </p:cNvPr>
              <p:cNvSpPr/>
              <p:nvPr/>
            </p:nvSpPr>
            <p:spPr>
              <a:xfrm flipH="1">
                <a:off x="3618402"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11" name="Oval 4010">
                <a:extLst>
                  <a:ext uri="{FF2B5EF4-FFF2-40B4-BE49-F238E27FC236}">
                    <a16:creationId xmlns:a16="http://schemas.microsoft.com/office/drawing/2014/main" id="{9855D132-E256-455A-A910-C868635A5DDD}"/>
                  </a:ext>
                </a:extLst>
              </p:cNvPr>
              <p:cNvSpPr/>
              <p:nvPr/>
            </p:nvSpPr>
            <p:spPr>
              <a:xfrm>
                <a:off x="3600982"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12" name="Freeform: Shape 4011">
                <a:extLst>
                  <a:ext uri="{FF2B5EF4-FFF2-40B4-BE49-F238E27FC236}">
                    <a16:creationId xmlns:a16="http://schemas.microsoft.com/office/drawing/2014/main" id="{AA1006B6-8B40-47BC-90B5-8ED3A2C67576}"/>
                  </a:ext>
                </a:extLst>
              </p:cNvPr>
              <p:cNvSpPr/>
              <p:nvPr/>
            </p:nvSpPr>
            <p:spPr>
              <a:xfrm>
                <a:off x="3635660"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13" name="Freeform: Shape 4012">
                <a:extLst>
                  <a:ext uri="{FF2B5EF4-FFF2-40B4-BE49-F238E27FC236}">
                    <a16:creationId xmlns:a16="http://schemas.microsoft.com/office/drawing/2014/main" id="{CF28874B-C2CE-4198-9142-93CE2A1C12AC}"/>
                  </a:ext>
                </a:extLst>
              </p:cNvPr>
              <p:cNvSpPr/>
              <p:nvPr/>
            </p:nvSpPr>
            <p:spPr>
              <a:xfrm flipH="1">
                <a:off x="3650676"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14" name="Oval 4013">
                <a:extLst>
                  <a:ext uri="{FF2B5EF4-FFF2-40B4-BE49-F238E27FC236}">
                    <a16:creationId xmlns:a16="http://schemas.microsoft.com/office/drawing/2014/main" id="{F1059255-FB45-42B5-883F-C3B00D1FEB36}"/>
                  </a:ext>
                </a:extLst>
              </p:cNvPr>
              <p:cNvSpPr/>
              <p:nvPr/>
            </p:nvSpPr>
            <p:spPr>
              <a:xfrm>
                <a:off x="3633256"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15" name="Freeform: Shape 4014">
                <a:extLst>
                  <a:ext uri="{FF2B5EF4-FFF2-40B4-BE49-F238E27FC236}">
                    <a16:creationId xmlns:a16="http://schemas.microsoft.com/office/drawing/2014/main" id="{F71E8811-21A7-48FC-B550-4423DC01D962}"/>
                  </a:ext>
                </a:extLst>
              </p:cNvPr>
              <p:cNvSpPr/>
              <p:nvPr/>
            </p:nvSpPr>
            <p:spPr>
              <a:xfrm>
                <a:off x="3667934"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16" name="Freeform: Shape 4015">
                <a:extLst>
                  <a:ext uri="{FF2B5EF4-FFF2-40B4-BE49-F238E27FC236}">
                    <a16:creationId xmlns:a16="http://schemas.microsoft.com/office/drawing/2014/main" id="{1BFBBD50-1D21-4EAD-A2AE-233FB914DE2B}"/>
                  </a:ext>
                </a:extLst>
              </p:cNvPr>
              <p:cNvSpPr/>
              <p:nvPr/>
            </p:nvSpPr>
            <p:spPr>
              <a:xfrm flipH="1">
                <a:off x="3682950"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17" name="Oval 4016">
                <a:extLst>
                  <a:ext uri="{FF2B5EF4-FFF2-40B4-BE49-F238E27FC236}">
                    <a16:creationId xmlns:a16="http://schemas.microsoft.com/office/drawing/2014/main" id="{ACE59404-C758-4588-846E-EBA215C1A049}"/>
                  </a:ext>
                </a:extLst>
              </p:cNvPr>
              <p:cNvSpPr/>
              <p:nvPr/>
            </p:nvSpPr>
            <p:spPr>
              <a:xfrm>
                <a:off x="3665530"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18" name="Freeform: Shape 4017">
                <a:extLst>
                  <a:ext uri="{FF2B5EF4-FFF2-40B4-BE49-F238E27FC236}">
                    <a16:creationId xmlns:a16="http://schemas.microsoft.com/office/drawing/2014/main" id="{F2590137-F627-44DE-92CF-88BEDC83C9B5}"/>
                  </a:ext>
                </a:extLst>
              </p:cNvPr>
              <p:cNvSpPr/>
              <p:nvPr/>
            </p:nvSpPr>
            <p:spPr>
              <a:xfrm>
                <a:off x="3700208"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19" name="Freeform: Shape 4018">
                <a:extLst>
                  <a:ext uri="{FF2B5EF4-FFF2-40B4-BE49-F238E27FC236}">
                    <a16:creationId xmlns:a16="http://schemas.microsoft.com/office/drawing/2014/main" id="{CE32FD33-3E8D-430E-AE2E-C6D9DDCD86A4}"/>
                  </a:ext>
                </a:extLst>
              </p:cNvPr>
              <p:cNvSpPr/>
              <p:nvPr/>
            </p:nvSpPr>
            <p:spPr>
              <a:xfrm flipH="1">
                <a:off x="3715224"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20" name="Oval 4019">
                <a:extLst>
                  <a:ext uri="{FF2B5EF4-FFF2-40B4-BE49-F238E27FC236}">
                    <a16:creationId xmlns:a16="http://schemas.microsoft.com/office/drawing/2014/main" id="{DF40E474-BE2C-4C3B-8135-8BF0C21083F2}"/>
                  </a:ext>
                </a:extLst>
              </p:cNvPr>
              <p:cNvSpPr/>
              <p:nvPr/>
            </p:nvSpPr>
            <p:spPr>
              <a:xfrm>
                <a:off x="3697804"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21" name="Freeform: Shape 4020">
                <a:extLst>
                  <a:ext uri="{FF2B5EF4-FFF2-40B4-BE49-F238E27FC236}">
                    <a16:creationId xmlns:a16="http://schemas.microsoft.com/office/drawing/2014/main" id="{0B935049-7F33-4BBA-9EC4-ACBA9E476087}"/>
                  </a:ext>
                </a:extLst>
              </p:cNvPr>
              <p:cNvSpPr/>
              <p:nvPr/>
            </p:nvSpPr>
            <p:spPr>
              <a:xfrm>
                <a:off x="3732482"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22" name="Freeform: Shape 4021">
                <a:extLst>
                  <a:ext uri="{FF2B5EF4-FFF2-40B4-BE49-F238E27FC236}">
                    <a16:creationId xmlns:a16="http://schemas.microsoft.com/office/drawing/2014/main" id="{A06427A2-D8CD-4CFA-8398-53E996A77736}"/>
                  </a:ext>
                </a:extLst>
              </p:cNvPr>
              <p:cNvSpPr/>
              <p:nvPr/>
            </p:nvSpPr>
            <p:spPr>
              <a:xfrm flipH="1">
                <a:off x="3747498"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23" name="Oval 4022">
                <a:extLst>
                  <a:ext uri="{FF2B5EF4-FFF2-40B4-BE49-F238E27FC236}">
                    <a16:creationId xmlns:a16="http://schemas.microsoft.com/office/drawing/2014/main" id="{B26C727A-EA39-4778-A501-1B055942656F}"/>
                  </a:ext>
                </a:extLst>
              </p:cNvPr>
              <p:cNvSpPr/>
              <p:nvPr/>
            </p:nvSpPr>
            <p:spPr>
              <a:xfrm>
                <a:off x="3730078"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24" name="Freeform: Shape 4023">
                <a:extLst>
                  <a:ext uri="{FF2B5EF4-FFF2-40B4-BE49-F238E27FC236}">
                    <a16:creationId xmlns:a16="http://schemas.microsoft.com/office/drawing/2014/main" id="{46323E57-CA0C-435B-AFB3-19B2B85C0E79}"/>
                  </a:ext>
                </a:extLst>
              </p:cNvPr>
              <p:cNvSpPr/>
              <p:nvPr/>
            </p:nvSpPr>
            <p:spPr>
              <a:xfrm>
                <a:off x="3764756"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25" name="Freeform: Shape 4024">
                <a:extLst>
                  <a:ext uri="{FF2B5EF4-FFF2-40B4-BE49-F238E27FC236}">
                    <a16:creationId xmlns:a16="http://schemas.microsoft.com/office/drawing/2014/main" id="{D91EBA13-77B6-4C65-A00F-04011CFA0C8C}"/>
                  </a:ext>
                </a:extLst>
              </p:cNvPr>
              <p:cNvSpPr/>
              <p:nvPr/>
            </p:nvSpPr>
            <p:spPr>
              <a:xfrm flipH="1">
                <a:off x="3779772"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26" name="Oval 4025">
                <a:extLst>
                  <a:ext uri="{FF2B5EF4-FFF2-40B4-BE49-F238E27FC236}">
                    <a16:creationId xmlns:a16="http://schemas.microsoft.com/office/drawing/2014/main" id="{095F03E5-6617-4136-B844-FA3AD65B94A0}"/>
                  </a:ext>
                </a:extLst>
              </p:cNvPr>
              <p:cNvSpPr/>
              <p:nvPr/>
            </p:nvSpPr>
            <p:spPr>
              <a:xfrm>
                <a:off x="3762352"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27" name="Freeform: Shape 4026">
                <a:extLst>
                  <a:ext uri="{FF2B5EF4-FFF2-40B4-BE49-F238E27FC236}">
                    <a16:creationId xmlns:a16="http://schemas.microsoft.com/office/drawing/2014/main" id="{D89BB2B4-8713-44A2-8276-A84045E98771}"/>
                  </a:ext>
                </a:extLst>
              </p:cNvPr>
              <p:cNvSpPr/>
              <p:nvPr/>
            </p:nvSpPr>
            <p:spPr>
              <a:xfrm>
                <a:off x="3797030"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28" name="Freeform: Shape 4027">
                <a:extLst>
                  <a:ext uri="{FF2B5EF4-FFF2-40B4-BE49-F238E27FC236}">
                    <a16:creationId xmlns:a16="http://schemas.microsoft.com/office/drawing/2014/main" id="{5ECF62A2-2941-406C-8E94-4AA3E80060FD}"/>
                  </a:ext>
                </a:extLst>
              </p:cNvPr>
              <p:cNvSpPr/>
              <p:nvPr/>
            </p:nvSpPr>
            <p:spPr>
              <a:xfrm flipH="1">
                <a:off x="3812046"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29" name="Oval 4028">
                <a:extLst>
                  <a:ext uri="{FF2B5EF4-FFF2-40B4-BE49-F238E27FC236}">
                    <a16:creationId xmlns:a16="http://schemas.microsoft.com/office/drawing/2014/main" id="{ED12B36A-4EEE-4901-B5CD-20DC107322B0}"/>
                  </a:ext>
                </a:extLst>
              </p:cNvPr>
              <p:cNvSpPr/>
              <p:nvPr/>
            </p:nvSpPr>
            <p:spPr>
              <a:xfrm>
                <a:off x="3794626"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30" name="Freeform: Shape 4029">
                <a:extLst>
                  <a:ext uri="{FF2B5EF4-FFF2-40B4-BE49-F238E27FC236}">
                    <a16:creationId xmlns:a16="http://schemas.microsoft.com/office/drawing/2014/main" id="{E890FAE8-7128-422A-BB88-EEE886CA4E6F}"/>
                  </a:ext>
                </a:extLst>
              </p:cNvPr>
              <p:cNvSpPr/>
              <p:nvPr/>
            </p:nvSpPr>
            <p:spPr>
              <a:xfrm>
                <a:off x="3829304"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31" name="Freeform: Shape 4030">
                <a:extLst>
                  <a:ext uri="{FF2B5EF4-FFF2-40B4-BE49-F238E27FC236}">
                    <a16:creationId xmlns:a16="http://schemas.microsoft.com/office/drawing/2014/main" id="{298ABA14-96F3-4924-8A6C-36AEC86C76D4}"/>
                  </a:ext>
                </a:extLst>
              </p:cNvPr>
              <p:cNvSpPr/>
              <p:nvPr/>
            </p:nvSpPr>
            <p:spPr>
              <a:xfrm flipH="1">
                <a:off x="3844320"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32" name="Oval 4031">
                <a:extLst>
                  <a:ext uri="{FF2B5EF4-FFF2-40B4-BE49-F238E27FC236}">
                    <a16:creationId xmlns:a16="http://schemas.microsoft.com/office/drawing/2014/main" id="{7D34F212-B2A2-4BFB-8AEA-F0429289F34D}"/>
                  </a:ext>
                </a:extLst>
              </p:cNvPr>
              <p:cNvSpPr/>
              <p:nvPr/>
            </p:nvSpPr>
            <p:spPr>
              <a:xfrm>
                <a:off x="3826900"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33" name="Freeform: Shape 4032">
                <a:extLst>
                  <a:ext uri="{FF2B5EF4-FFF2-40B4-BE49-F238E27FC236}">
                    <a16:creationId xmlns:a16="http://schemas.microsoft.com/office/drawing/2014/main" id="{3E92F0F2-4CB1-4A47-AD30-994093822C25}"/>
                  </a:ext>
                </a:extLst>
              </p:cNvPr>
              <p:cNvSpPr/>
              <p:nvPr/>
            </p:nvSpPr>
            <p:spPr>
              <a:xfrm>
                <a:off x="3861578"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34" name="Freeform: Shape 4033">
                <a:extLst>
                  <a:ext uri="{FF2B5EF4-FFF2-40B4-BE49-F238E27FC236}">
                    <a16:creationId xmlns:a16="http://schemas.microsoft.com/office/drawing/2014/main" id="{EDC64EC6-CA05-463E-B0C9-068291BE162C}"/>
                  </a:ext>
                </a:extLst>
              </p:cNvPr>
              <p:cNvSpPr/>
              <p:nvPr/>
            </p:nvSpPr>
            <p:spPr>
              <a:xfrm flipH="1">
                <a:off x="3876594"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35" name="Oval 4034">
                <a:extLst>
                  <a:ext uri="{FF2B5EF4-FFF2-40B4-BE49-F238E27FC236}">
                    <a16:creationId xmlns:a16="http://schemas.microsoft.com/office/drawing/2014/main" id="{BD7EBCFF-2A1C-4AEF-A00B-2404ECEEE106}"/>
                  </a:ext>
                </a:extLst>
              </p:cNvPr>
              <p:cNvSpPr/>
              <p:nvPr/>
            </p:nvSpPr>
            <p:spPr>
              <a:xfrm>
                <a:off x="3859174"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36" name="Freeform: Shape 4035">
                <a:extLst>
                  <a:ext uri="{FF2B5EF4-FFF2-40B4-BE49-F238E27FC236}">
                    <a16:creationId xmlns:a16="http://schemas.microsoft.com/office/drawing/2014/main" id="{3A81F513-35E0-47BB-AA5D-822C1E98C7C0}"/>
                  </a:ext>
                </a:extLst>
              </p:cNvPr>
              <p:cNvSpPr/>
              <p:nvPr/>
            </p:nvSpPr>
            <p:spPr>
              <a:xfrm>
                <a:off x="3893852"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37" name="Freeform: Shape 4036">
                <a:extLst>
                  <a:ext uri="{FF2B5EF4-FFF2-40B4-BE49-F238E27FC236}">
                    <a16:creationId xmlns:a16="http://schemas.microsoft.com/office/drawing/2014/main" id="{D20F22DB-5697-44A2-A2E9-5F38E4A53657}"/>
                  </a:ext>
                </a:extLst>
              </p:cNvPr>
              <p:cNvSpPr/>
              <p:nvPr/>
            </p:nvSpPr>
            <p:spPr>
              <a:xfrm flipH="1">
                <a:off x="3908868"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38" name="Oval 4037">
                <a:extLst>
                  <a:ext uri="{FF2B5EF4-FFF2-40B4-BE49-F238E27FC236}">
                    <a16:creationId xmlns:a16="http://schemas.microsoft.com/office/drawing/2014/main" id="{522AAF09-74D9-4567-82C8-E41C448204BC}"/>
                  </a:ext>
                </a:extLst>
              </p:cNvPr>
              <p:cNvSpPr/>
              <p:nvPr/>
            </p:nvSpPr>
            <p:spPr>
              <a:xfrm>
                <a:off x="3891448"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39" name="Freeform: Shape 4038">
                <a:extLst>
                  <a:ext uri="{FF2B5EF4-FFF2-40B4-BE49-F238E27FC236}">
                    <a16:creationId xmlns:a16="http://schemas.microsoft.com/office/drawing/2014/main" id="{F7152126-FA66-4965-B215-044250EF6859}"/>
                  </a:ext>
                </a:extLst>
              </p:cNvPr>
              <p:cNvSpPr/>
              <p:nvPr/>
            </p:nvSpPr>
            <p:spPr>
              <a:xfrm>
                <a:off x="3926126"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40" name="Freeform: Shape 4039">
                <a:extLst>
                  <a:ext uri="{FF2B5EF4-FFF2-40B4-BE49-F238E27FC236}">
                    <a16:creationId xmlns:a16="http://schemas.microsoft.com/office/drawing/2014/main" id="{CEA6EF45-FEE7-417C-A5C2-11569F3C4545}"/>
                  </a:ext>
                </a:extLst>
              </p:cNvPr>
              <p:cNvSpPr/>
              <p:nvPr/>
            </p:nvSpPr>
            <p:spPr>
              <a:xfrm flipH="1">
                <a:off x="3941142"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41" name="Oval 4040">
                <a:extLst>
                  <a:ext uri="{FF2B5EF4-FFF2-40B4-BE49-F238E27FC236}">
                    <a16:creationId xmlns:a16="http://schemas.microsoft.com/office/drawing/2014/main" id="{7CFA99E3-624B-4A9F-85CA-A7F175685FEB}"/>
                  </a:ext>
                </a:extLst>
              </p:cNvPr>
              <p:cNvSpPr/>
              <p:nvPr/>
            </p:nvSpPr>
            <p:spPr>
              <a:xfrm>
                <a:off x="3923722"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42" name="Freeform: Shape 4041">
                <a:extLst>
                  <a:ext uri="{FF2B5EF4-FFF2-40B4-BE49-F238E27FC236}">
                    <a16:creationId xmlns:a16="http://schemas.microsoft.com/office/drawing/2014/main" id="{4AD0A5F8-3610-4F27-9733-D70AD8AB0AFA}"/>
                  </a:ext>
                </a:extLst>
              </p:cNvPr>
              <p:cNvSpPr/>
              <p:nvPr/>
            </p:nvSpPr>
            <p:spPr>
              <a:xfrm>
                <a:off x="3958385"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43" name="Freeform: Shape 4042">
                <a:extLst>
                  <a:ext uri="{FF2B5EF4-FFF2-40B4-BE49-F238E27FC236}">
                    <a16:creationId xmlns:a16="http://schemas.microsoft.com/office/drawing/2014/main" id="{B4972FED-E478-4C62-BE4A-55C483420ADB}"/>
                  </a:ext>
                </a:extLst>
              </p:cNvPr>
              <p:cNvSpPr/>
              <p:nvPr/>
            </p:nvSpPr>
            <p:spPr>
              <a:xfrm flipH="1">
                <a:off x="3973401"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44" name="Oval 4043">
                <a:extLst>
                  <a:ext uri="{FF2B5EF4-FFF2-40B4-BE49-F238E27FC236}">
                    <a16:creationId xmlns:a16="http://schemas.microsoft.com/office/drawing/2014/main" id="{4D30450A-C585-4B03-9530-F213CB44BEAC}"/>
                  </a:ext>
                </a:extLst>
              </p:cNvPr>
              <p:cNvSpPr/>
              <p:nvPr/>
            </p:nvSpPr>
            <p:spPr>
              <a:xfrm>
                <a:off x="3955981"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45" name="Freeform: Shape 4044">
                <a:extLst>
                  <a:ext uri="{FF2B5EF4-FFF2-40B4-BE49-F238E27FC236}">
                    <a16:creationId xmlns:a16="http://schemas.microsoft.com/office/drawing/2014/main" id="{D99B07DF-5166-4F05-9C7D-026DB1D9754B}"/>
                  </a:ext>
                </a:extLst>
              </p:cNvPr>
              <p:cNvSpPr/>
              <p:nvPr/>
            </p:nvSpPr>
            <p:spPr>
              <a:xfrm flipV="1">
                <a:off x="3087002"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46" name="Freeform: Shape 4045">
                <a:extLst>
                  <a:ext uri="{FF2B5EF4-FFF2-40B4-BE49-F238E27FC236}">
                    <a16:creationId xmlns:a16="http://schemas.microsoft.com/office/drawing/2014/main" id="{7EA0E6C3-7C3F-446E-A445-06140131C96A}"/>
                  </a:ext>
                </a:extLst>
              </p:cNvPr>
              <p:cNvSpPr/>
              <p:nvPr/>
            </p:nvSpPr>
            <p:spPr>
              <a:xfrm flipH="1" flipV="1">
                <a:off x="3102018"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47" name="Oval 4046">
                <a:extLst>
                  <a:ext uri="{FF2B5EF4-FFF2-40B4-BE49-F238E27FC236}">
                    <a16:creationId xmlns:a16="http://schemas.microsoft.com/office/drawing/2014/main" id="{12776CDE-09F4-490B-8629-591D2C9668AE}"/>
                  </a:ext>
                </a:extLst>
              </p:cNvPr>
              <p:cNvSpPr/>
              <p:nvPr/>
            </p:nvSpPr>
            <p:spPr>
              <a:xfrm flipV="1">
                <a:off x="3084598"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48" name="Freeform: Shape 4047">
                <a:extLst>
                  <a:ext uri="{FF2B5EF4-FFF2-40B4-BE49-F238E27FC236}">
                    <a16:creationId xmlns:a16="http://schemas.microsoft.com/office/drawing/2014/main" id="{6550E37A-950E-4FB9-891D-4365080E269A}"/>
                  </a:ext>
                </a:extLst>
              </p:cNvPr>
              <p:cNvSpPr/>
              <p:nvPr/>
            </p:nvSpPr>
            <p:spPr>
              <a:xfrm flipV="1">
                <a:off x="3119276"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49" name="Freeform: Shape 4048">
                <a:extLst>
                  <a:ext uri="{FF2B5EF4-FFF2-40B4-BE49-F238E27FC236}">
                    <a16:creationId xmlns:a16="http://schemas.microsoft.com/office/drawing/2014/main" id="{FDFE5DEE-8252-42A7-92F2-ED99046F8475}"/>
                  </a:ext>
                </a:extLst>
              </p:cNvPr>
              <p:cNvSpPr/>
              <p:nvPr/>
            </p:nvSpPr>
            <p:spPr>
              <a:xfrm flipH="1" flipV="1">
                <a:off x="3134292"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50" name="Oval 4049">
                <a:extLst>
                  <a:ext uri="{FF2B5EF4-FFF2-40B4-BE49-F238E27FC236}">
                    <a16:creationId xmlns:a16="http://schemas.microsoft.com/office/drawing/2014/main" id="{A492C036-0F7D-4736-8436-C67DE92B692E}"/>
                  </a:ext>
                </a:extLst>
              </p:cNvPr>
              <p:cNvSpPr/>
              <p:nvPr/>
            </p:nvSpPr>
            <p:spPr>
              <a:xfrm flipV="1">
                <a:off x="3116872"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51" name="Freeform: Shape 4050">
                <a:extLst>
                  <a:ext uri="{FF2B5EF4-FFF2-40B4-BE49-F238E27FC236}">
                    <a16:creationId xmlns:a16="http://schemas.microsoft.com/office/drawing/2014/main" id="{F8D5D5A5-100E-4D4F-9C64-955CC929138D}"/>
                  </a:ext>
                </a:extLst>
              </p:cNvPr>
              <p:cNvSpPr/>
              <p:nvPr/>
            </p:nvSpPr>
            <p:spPr>
              <a:xfrm flipV="1">
                <a:off x="3151550"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52" name="Freeform: Shape 4051">
                <a:extLst>
                  <a:ext uri="{FF2B5EF4-FFF2-40B4-BE49-F238E27FC236}">
                    <a16:creationId xmlns:a16="http://schemas.microsoft.com/office/drawing/2014/main" id="{E0D091B6-B542-4803-ACDA-DF4A46AD4496}"/>
                  </a:ext>
                </a:extLst>
              </p:cNvPr>
              <p:cNvSpPr/>
              <p:nvPr/>
            </p:nvSpPr>
            <p:spPr>
              <a:xfrm flipH="1" flipV="1">
                <a:off x="3166566"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53" name="Oval 4052">
                <a:extLst>
                  <a:ext uri="{FF2B5EF4-FFF2-40B4-BE49-F238E27FC236}">
                    <a16:creationId xmlns:a16="http://schemas.microsoft.com/office/drawing/2014/main" id="{5339D347-5C9B-477D-ABC6-C0DBB8EA7BC8}"/>
                  </a:ext>
                </a:extLst>
              </p:cNvPr>
              <p:cNvSpPr/>
              <p:nvPr/>
            </p:nvSpPr>
            <p:spPr>
              <a:xfrm flipV="1">
                <a:off x="3149146"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54" name="Freeform: Shape 4053">
                <a:extLst>
                  <a:ext uri="{FF2B5EF4-FFF2-40B4-BE49-F238E27FC236}">
                    <a16:creationId xmlns:a16="http://schemas.microsoft.com/office/drawing/2014/main" id="{626C095B-9937-455F-A9DC-8EEF9EA3EF2A}"/>
                  </a:ext>
                </a:extLst>
              </p:cNvPr>
              <p:cNvSpPr/>
              <p:nvPr/>
            </p:nvSpPr>
            <p:spPr>
              <a:xfrm flipV="1">
                <a:off x="3183824"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55" name="Freeform: Shape 4054">
                <a:extLst>
                  <a:ext uri="{FF2B5EF4-FFF2-40B4-BE49-F238E27FC236}">
                    <a16:creationId xmlns:a16="http://schemas.microsoft.com/office/drawing/2014/main" id="{D9AA577B-6E24-423D-82C0-A3F12564EA00}"/>
                  </a:ext>
                </a:extLst>
              </p:cNvPr>
              <p:cNvSpPr/>
              <p:nvPr/>
            </p:nvSpPr>
            <p:spPr>
              <a:xfrm flipH="1" flipV="1">
                <a:off x="3198840"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56" name="Oval 4055">
                <a:extLst>
                  <a:ext uri="{FF2B5EF4-FFF2-40B4-BE49-F238E27FC236}">
                    <a16:creationId xmlns:a16="http://schemas.microsoft.com/office/drawing/2014/main" id="{52C46FE3-316F-40BD-B0F6-A8510508B6B0}"/>
                  </a:ext>
                </a:extLst>
              </p:cNvPr>
              <p:cNvSpPr/>
              <p:nvPr/>
            </p:nvSpPr>
            <p:spPr>
              <a:xfrm flipV="1">
                <a:off x="3181420"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57" name="Freeform: Shape 4056">
                <a:extLst>
                  <a:ext uri="{FF2B5EF4-FFF2-40B4-BE49-F238E27FC236}">
                    <a16:creationId xmlns:a16="http://schemas.microsoft.com/office/drawing/2014/main" id="{1BC72A48-4E78-456D-A764-D53178BD464F}"/>
                  </a:ext>
                </a:extLst>
              </p:cNvPr>
              <p:cNvSpPr/>
              <p:nvPr/>
            </p:nvSpPr>
            <p:spPr>
              <a:xfrm flipV="1">
                <a:off x="3216098"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58" name="Freeform: Shape 4057">
                <a:extLst>
                  <a:ext uri="{FF2B5EF4-FFF2-40B4-BE49-F238E27FC236}">
                    <a16:creationId xmlns:a16="http://schemas.microsoft.com/office/drawing/2014/main" id="{EC1B494B-4CFA-42BE-9FB5-2AA1C8857B52}"/>
                  </a:ext>
                </a:extLst>
              </p:cNvPr>
              <p:cNvSpPr/>
              <p:nvPr/>
            </p:nvSpPr>
            <p:spPr>
              <a:xfrm flipH="1" flipV="1">
                <a:off x="3231114"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59" name="Oval 4058">
                <a:extLst>
                  <a:ext uri="{FF2B5EF4-FFF2-40B4-BE49-F238E27FC236}">
                    <a16:creationId xmlns:a16="http://schemas.microsoft.com/office/drawing/2014/main" id="{A82BDD77-918E-45E7-BC0C-BF794E525CCE}"/>
                  </a:ext>
                </a:extLst>
              </p:cNvPr>
              <p:cNvSpPr/>
              <p:nvPr/>
            </p:nvSpPr>
            <p:spPr>
              <a:xfrm flipV="1">
                <a:off x="3213694"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60" name="Freeform: Shape 4059">
                <a:extLst>
                  <a:ext uri="{FF2B5EF4-FFF2-40B4-BE49-F238E27FC236}">
                    <a16:creationId xmlns:a16="http://schemas.microsoft.com/office/drawing/2014/main" id="{939F0905-0679-45C1-8697-AA1C01839DE6}"/>
                  </a:ext>
                </a:extLst>
              </p:cNvPr>
              <p:cNvSpPr/>
              <p:nvPr/>
            </p:nvSpPr>
            <p:spPr>
              <a:xfrm flipV="1">
                <a:off x="3248372"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61" name="Freeform: Shape 4060">
                <a:extLst>
                  <a:ext uri="{FF2B5EF4-FFF2-40B4-BE49-F238E27FC236}">
                    <a16:creationId xmlns:a16="http://schemas.microsoft.com/office/drawing/2014/main" id="{20B91657-6009-46E9-8FBE-7447EBABC526}"/>
                  </a:ext>
                </a:extLst>
              </p:cNvPr>
              <p:cNvSpPr/>
              <p:nvPr/>
            </p:nvSpPr>
            <p:spPr>
              <a:xfrm flipH="1" flipV="1">
                <a:off x="3263388"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62" name="Oval 4061">
                <a:extLst>
                  <a:ext uri="{FF2B5EF4-FFF2-40B4-BE49-F238E27FC236}">
                    <a16:creationId xmlns:a16="http://schemas.microsoft.com/office/drawing/2014/main" id="{9CEA096A-1D73-40EF-BE99-BB7BBED9D1FC}"/>
                  </a:ext>
                </a:extLst>
              </p:cNvPr>
              <p:cNvSpPr/>
              <p:nvPr/>
            </p:nvSpPr>
            <p:spPr>
              <a:xfrm flipV="1">
                <a:off x="3245968"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63" name="Freeform: Shape 4062">
                <a:extLst>
                  <a:ext uri="{FF2B5EF4-FFF2-40B4-BE49-F238E27FC236}">
                    <a16:creationId xmlns:a16="http://schemas.microsoft.com/office/drawing/2014/main" id="{79A1B577-BF08-4F8F-A023-31F1E98E5C1B}"/>
                  </a:ext>
                </a:extLst>
              </p:cNvPr>
              <p:cNvSpPr/>
              <p:nvPr/>
            </p:nvSpPr>
            <p:spPr>
              <a:xfrm flipV="1">
                <a:off x="3280646"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64" name="Freeform: Shape 4063">
                <a:extLst>
                  <a:ext uri="{FF2B5EF4-FFF2-40B4-BE49-F238E27FC236}">
                    <a16:creationId xmlns:a16="http://schemas.microsoft.com/office/drawing/2014/main" id="{DF2595DF-0A98-4EB4-A1B0-B822558C6EE4}"/>
                  </a:ext>
                </a:extLst>
              </p:cNvPr>
              <p:cNvSpPr/>
              <p:nvPr/>
            </p:nvSpPr>
            <p:spPr>
              <a:xfrm flipH="1" flipV="1">
                <a:off x="3295662"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65" name="Oval 4064">
                <a:extLst>
                  <a:ext uri="{FF2B5EF4-FFF2-40B4-BE49-F238E27FC236}">
                    <a16:creationId xmlns:a16="http://schemas.microsoft.com/office/drawing/2014/main" id="{22EE94E0-9509-4206-A06A-0226F468EF67}"/>
                  </a:ext>
                </a:extLst>
              </p:cNvPr>
              <p:cNvSpPr/>
              <p:nvPr/>
            </p:nvSpPr>
            <p:spPr>
              <a:xfrm flipV="1">
                <a:off x="3278242"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66" name="Freeform: Shape 4065">
                <a:extLst>
                  <a:ext uri="{FF2B5EF4-FFF2-40B4-BE49-F238E27FC236}">
                    <a16:creationId xmlns:a16="http://schemas.microsoft.com/office/drawing/2014/main" id="{648229DB-066F-49E5-9B8C-6575DB7C3556}"/>
                  </a:ext>
                </a:extLst>
              </p:cNvPr>
              <p:cNvSpPr/>
              <p:nvPr/>
            </p:nvSpPr>
            <p:spPr>
              <a:xfrm flipV="1">
                <a:off x="3312920"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67" name="Freeform: Shape 4066">
                <a:extLst>
                  <a:ext uri="{FF2B5EF4-FFF2-40B4-BE49-F238E27FC236}">
                    <a16:creationId xmlns:a16="http://schemas.microsoft.com/office/drawing/2014/main" id="{4CB8398F-C436-441E-AE6E-99BC040B3A5A}"/>
                  </a:ext>
                </a:extLst>
              </p:cNvPr>
              <p:cNvSpPr/>
              <p:nvPr/>
            </p:nvSpPr>
            <p:spPr>
              <a:xfrm flipH="1" flipV="1">
                <a:off x="3327936"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68" name="Oval 4067">
                <a:extLst>
                  <a:ext uri="{FF2B5EF4-FFF2-40B4-BE49-F238E27FC236}">
                    <a16:creationId xmlns:a16="http://schemas.microsoft.com/office/drawing/2014/main" id="{D3845152-A0BB-4091-9FFC-B3B43565DE33}"/>
                  </a:ext>
                </a:extLst>
              </p:cNvPr>
              <p:cNvSpPr/>
              <p:nvPr/>
            </p:nvSpPr>
            <p:spPr>
              <a:xfrm flipV="1">
                <a:off x="3310516"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69" name="Freeform: Shape 4068">
                <a:extLst>
                  <a:ext uri="{FF2B5EF4-FFF2-40B4-BE49-F238E27FC236}">
                    <a16:creationId xmlns:a16="http://schemas.microsoft.com/office/drawing/2014/main" id="{AE205246-0A7B-493F-8D3B-5C5E13610E20}"/>
                  </a:ext>
                </a:extLst>
              </p:cNvPr>
              <p:cNvSpPr/>
              <p:nvPr/>
            </p:nvSpPr>
            <p:spPr>
              <a:xfrm flipV="1">
                <a:off x="3345194"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70" name="Freeform: Shape 4069">
                <a:extLst>
                  <a:ext uri="{FF2B5EF4-FFF2-40B4-BE49-F238E27FC236}">
                    <a16:creationId xmlns:a16="http://schemas.microsoft.com/office/drawing/2014/main" id="{3AA3DE70-33CD-4C46-ABF0-F8B7EDBF40A3}"/>
                  </a:ext>
                </a:extLst>
              </p:cNvPr>
              <p:cNvSpPr/>
              <p:nvPr/>
            </p:nvSpPr>
            <p:spPr>
              <a:xfrm flipH="1" flipV="1">
                <a:off x="3360210"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71" name="Oval 4070">
                <a:extLst>
                  <a:ext uri="{FF2B5EF4-FFF2-40B4-BE49-F238E27FC236}">
                    <a16:creationId xmlns:a16="http://schemas.microsoft.com/office/drawing/2014/main" id="{A0D942C1-91F4-44F7-ABF7-A645A59FA04D}"/>
                  </a:ext>
                </a:extLst>
              </p:cNvPr>
              <p:cNvSpPr/>
              <p:nvPr/>
            </p:nvSpPr>
            <p:spPr>
              <a:xfrm flipV="1">
                <a:off x="3342790"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72" name="Freeform: Shape 4071">
                <a:extLst>
                  <a:ext uri="{FF2B5EF4-FFF2-40B4-BE49-F238E27FC236}">
                    <a16:creationId xmlns:a16="http://schemas.microsoft.com/office/drawing/2014/main" id="{572186A3-2BCD-4252-A86F-306A516C8178}"/>
                  </a:ext>
                </a:extLst>
              </p:cNvPr>
              <p:cNvSpPr/>
              <p:nvPr/>
            </p:nvSpPr>
            <p:spPr>
              <a:xfrm flipV="1">
                <a:off x="3377468"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73" name="Freeform: Shape 4072">
                <a:extLst>
                  <a:ext uri="{FF2B5EF4-FFF2-40B4-BE49-F238E27FC236}">
                    <a16:creationId xmlns:a16="http://schemas.microsoft.com/office/drawing/2014/main" id="{2883C5FF-AAF3-42CC-AB63-D94D453999E5}"/>
                  </a:ext>
                </a:extLst>
              </p:cNvPr>
              <p:cNvSpPr/>
              <p:nvPr/>
            </p:nvSpPr>
            <p:spPr>
              <a:xfrm flipH="1" flipV="1">
                <a:off x="3392484"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74" name="Oval 4073">
                <a:extLst>
                  <a:ext uri="{FF2B5EF4-FFF2-40B4-BE49-F238E27FC236}">
                    <a16:creationId xmlns:a16="http://schemas.microsoft.com/office/drawing/2014/main" id="{B15A699C-FABA-4CB4-81B4-AE3EDECECA66}"/>
                  </a:ext>
                </a:extLst>
              </p:cNvPr>
              <p:cNvSpPr/>
              <p:nvPr/>
            </p:nvSpPr>
            <p:spPr>
              <a:xfrm flipV="1">
                <a:off x="3375064"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75" name="Freeform: Shape 4074">
                <a:extLst>
                  <a:ext uri="{FF2B5EF4-FFF2-40B4-BE49-F238E27FC236}">
                    <a16:creationId xmlns:a16="http://schemas.microsoft.com/office/drawing/2014/main" id="{4712A424-2DD3-45FC-AE9B-94EE202B4A60}"/>
                  </a:ext>
                </a:extLst>
              </p:cNvPr>
              <p:cNvSpPr/>
              <p:nvPr/>
            </p:nvSpPr>
            <p:spPr>
              <a:xfrm flipV="1">
                <a:off x="3409742"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76" name="Freeform: Shape 4075">
                <a:extLst>
                  <a:ext uri="{FF2B5EF4-FFF2-40B4-BE49-F238E27FC236}">
                    <a16:creationId xmlns:a16="http://schemas.microsoft.com/office/drawing/2014/main" id="{CE1E1A25-5068-42E6-B976-60E52019F741}"/>
                  </a:ext>
                </a:extLst>
              </p:cNvPr>
              <p:cNvSpPr/>
              <p:nvPr/>
            </p:nvSpPr>
            <p:spPr>
              <a:xfrm flipH="1" flipV="1">
                <a:off x="3424758"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77" name="Oval 4076">
                <a:extLst>
                  <a:ext uri="{FF2B5EF4-FFF2-40B4-BE49-F238E27FC236}">
                    <a16:creationId xmlns:a16="http://schemas.microsoft.com/office/drawing/2014/main" id="{9EEC6B25-8615-453F-A4E0-EAA16E49BD94}"/>
                  </a:ext>
                </a:extLst>
              </p:cNvPr>
              <p:cNvSpPr/>
              <p:nvPr/>
            </p:nvSpPr>
            <p:spPr>
              <a:xfrm flipV="1">
                <a:off x="3407338"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78" name="Freeform: Shape 4077">
                <a:extLst>
                  <a:ext uri="{FF2B5EF4-FFF2-40B4-BE49-F238E27FC236}">
                    <a16:creationId xmlns:a16="http://schemas.microsoft.com/office/drawing/2014/main" id="{02B939D8-E765-4855-B127-BA822235C504}"/>
                  </a:ext>
                </a:extLst>
              </p:cNvPr>
              <p:cNvSpPr/>
              <p:nvPr/>
            </p:nvSpPr>
            <p:spPr>
              <a:xfrm flipV="1">
                <a:off x="3442016"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79" name="Freeform: Shape 4078">
                <a:extLst>
                  <a:ext uri="{FF2B5EF4-FFF2-40B4-BE49-F238E27FC236}">
                    <a16:creationId xmlns:a16="http://schemas.microsoft.com/office/drawing/2014/main" id="{ECA461CB-006B-4FC0-8D27-81FC0EE324E0}"/>
                  </a:ext>
                </a:extLst>
              </p:cNvPr>
              <p:cNvSpPr/>
              <p:nvPr/>
            </p:nvSpPr>
            <p:spPr>
              <a:xfrm flipH="1" flipV="1">
                <a:off x="3457032"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80" name="Oval 4079">
                <a:extLst>
                  <a:ext uri="{FF2B5EF4-FFF2-40B4-BE49-F238E27FC236}">
                    <a16:creationId xmlns:a16="http://schemas.microsoft.com/office/drawing/2014/main" id="{F70F9B88-DE7A-4E3B-AD1A-B72877419694}"/>
                  </a:ext>
                </a:extLst>
              </p:cNvPr>
              <p:cNvSpPr/>
              <p:nvPr/>
            </p:nvSpPr>
            <p:spPr>
              <a:xfrm flipV="1">
                <a:off x="3439612"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81" name="Freeform: Shape 4080">
                <a:extLst>
                  <a:ext uri="{FF2B5EF4-FFF2-40B4-BE49-F238E27FC236}">
                    <a16:creationId xmlns:a16="http://schemas.microsoft.com/office/drawing/2014/main" id="{FCB951D3-5B58-4C54-8276-FEFB3A6F2A72}"/>
                  </a:ext>
                </a:extLst>
              </p:cNvPr>
              <p:cNvSpPr/>
              <p:nvPr/>
            </p:nvSpPr>
            <p:spPr>
              <a:xfrm flipV="1">
                <a:off x="3474290"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82" name="Freeform: Shape 4081">
                <a:extLst>
                  <a:ext uri="{FF2B5EF4-FFF2-40B4-BE49-F238E27FC236}">
                    <a16:creationId xmlns:a16="http://schemas.microsoft.com/office/drawing/2014/main" id="{5E2FEB7C-B1B9-4E5B-862F-7D281085F22F}"/>
                  </a:ext>
                </a:extLst>
              </p:cNvPr>
              <p:cNvSpPr/>
              <p:nvPr/>
            </p:nvSpPr>
            <p:spPr>
              <a:xfrm flipH="1" flipV="1">
                <a:off x="3489306"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83" name="Oval 4082">
                <a:extLst>
                  <a:ext uri="{FF2B5EF4-FFF2-40B4-BE49-F238E27FC236}">
                    <a16:creationId xmlns:a16="http://schemas.microsoft.com/office/drawing/2014/main" id="{1BD28850-DD83-4FB4-881E-915847FE194D}"/>
                  </a:ext>
                </a:extLst>
              </p:cNvPr>
              <p:cNvSpPr/>
              <p:nvPr/>
            </p:nvSpPr>
            <p:spPr>
              <a:xfrm flipV="1">
                <a:off x="3471886"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84" name="Freeform: Shape 4083">
                <a:extLst>
                  <a:ext uri="{FF2B5EF4-FFF2-40B4-BE49-F238E27FC236}">
                    <a16:creationId xmlns:a16="http://schemas.microsoft.com/office/drawing/2014/main" id="{D8CC1CE7-6E94-4EE1-A6D1-6BB7D7DBE69C}"/>
                  </a:ext>
                </a:extLst>
              </p:cNvPr>
              <p:cNvSpPr/>
              <p:nvPr/>
            </p:nvSpPr>
            <p:spPr>
              <a:xfrm flipV="1">
                <a:off x="3506564"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85" name="Freeform: Shape 4084">
                <a:extLst>
                  <a:ext uri="{FF2B5EF4-FFF2-40B4-BE49-F238E27FC236}">
                    <a16:creationId xmlns:a16="http://schemas.microsoft.com/office/drawing/2014/main" id="{CFBCCA7C-BEC0-40E8-A3B6-03546DF10435}"/>
                  </a:ext>
                </a:extLst>
              </p:cNvPr>
              <p:cNvSpPr/>
              <p:nvPr/>
            </p:nvSpPr>
            <p:spPr>
              <a:xfrm flipH="1" flipV="1">
                <a:off x="3521580"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86" name="Oval 4085">
                <a:extLst>
                  <a:ext uri="{FF2B5EF4-FFF2-40B4-BE49-F238E27FC236}">
                    <a16:creationId xmlns:a16="http://schemas.microsoft.com/office/drawing/2014/main" id="{03AA498E-E721-4850-816F-228ED4316503}"/>
                  </a:ext>
                </a:extLst>
              </p:cNvPr>
              <p:cNvSpPr/>
              <p:nvPr/>
            </p:nvSpPr>
            <p:spPr>
              <a:xfrm flipV="1">
                <a:off x="3504160"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87" name="Freeform: Shape 4086">
                <a:extLst>
                  <a:ext uri="{FF2B5EF4-FFF2-40B4-BE49-F238E27FC236}">
                    <a16:creationId xmlns:a16="http://schemas.microsoft.com/office/drawing/2014/main" id="{DDB41C19-AE2A-4F85-A3C2-5D9A1899C38A}"/>
                  </a:ext>
                </a:extLst>
              </p:cNvPr>
              <p:cNvSpPr/>
              <p:nvPr/>
            </p:nvSpPr>
            <p:spPr>
              <a:xfrm flipV="1">
                <a:off x="3538838"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88" name="Freeform: Shape 4087">
                <a:extLst>
                  <a:ext uri="{FF2B5EF4-FFF2-40B4-BE49-F238E27FC236}">
                    <a16:creationId xmlns:a16="http://schemas.microsoft.com/office/drawing/2014/main" id="{5E2F1920-4945-4311-9B09-72135A98D25A}"/>
                  </a:ext>
                </a:extLst>
              </p:cNvPr>
              <p:cNvSpPr/>
              <p:nvPr/>
            </p:nvSpPr>
            <p:spPr>
              <a:xfrm flipH="1" flipV="1">
                <a:off x="3553854"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89" name="Oval 4088">
                <a:extLst>
                  <a:ext uri="{FF2B5EF4-FFF2-40B4-BE49-F238E27FC236}">
                    <a16:creationId xmlns:a16="http://schemas.microsoft.com/office/drawing/2014/main" id="{7DB65707-D869-40EF-9C00-E516565CD670}"/>
                  </a:ext>
                </a:extLst>
              </p:cNvPr>
              <p:cNvSpPr/>
              <p:nvPr/>
            </p:nvSpPr>
            <p:spPr>
              <a:xfrm flipV="1">
                <a:off x="3536434"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90" name="Freeform: Shape 4089">
                <a:extLst>
                  <a:ext uri="{FF2B5EF4-FFF2-40B4-BE49-F238E27FC236}">
                    <a16:creationId xmlns:a16="http://schemas.microsoft.com/office/drawing/2014/main" id="{41CF32CD-E28B-440F-A6C0-66F4661905B2}"/>
                  </a:ext>
                </a:extLst>
              </p:cNvPr>
              <p:cNvSpPr/>
              <p:nvPr/>
            </p:nvSpPr>
            <p:spPr>
              <a:xfrm flipV="1">
                <a:off x="3571112"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91" name="Freeform: Shape 4090">
                <a:extLst>
                  <a:ext uri="{FF2B5EF4-FFF2-40B4-BE49-F238E27FC236}">
                    <a16:creationId xmlns:a16="http://schemas.microsoft.com/office/drawing/2014/main" id="{206F2B35-6C4F-4FB7-B95C-3F389E8D3C7D}"/>
                  </a:ext>
                </a:extLst>
              </p:cNvPr>
              <p:cNvSpPr/>
              <p:nvPr/>
            </p:nvSpPr>
            <p:spPr>
              <a:xfrm flipH="1" flipV="1">
                <a:off x="3586128"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92" name="Oval 4091">
                <a:extLst>
                  <a:ext uri="{FF2B5EF4-FFF2-40B4-BE49-F238E27FC236}">
                    <a16:creationId xmlns:a16="http://schemas.microsoft.com/office/drawing/2014/main" id="{0D1481F0-04F0-435B-B880-285BCEE09956}"/>
                  </a:ext>
                </a:extLst>
              </p:cNvPr>
              <p:cNvSpPr/>
              <p:nvPr/>
            </p:nvSpPr>
            <p:spPr>
              <a:xfrm flipV="1">
                <a:off x="3568708"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93" name="Freeform: Shape 4092">
                <a:extLst>
                  <a:ext uri="{FF2B5EF4-FFF2-40B4-BE49-F238E27FC236}">
                    <a16:creationId xmlns:a16="http://schemas.microsoft.com/office/drawing/2014/main" id="{903643FC-D61C-4EA0-AE39-B1424182826F}"/>
                  </a:ext>
                </a:extLst>
              </p:cNvPr>
              <p:cNvSpPr/>
              <p:nvPr/>
            </p:nvSpPr>
            <p:spPr>
              <a:xfrm flipV="1">
                <a:off x="3603386"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94" name="Freeform: Shape 4093">
                <a:extLst>
                  <a:ext uri="{FF2B5EF4-FFF2-40B4-BE49-F238E27FC236}">
                    <a16:creationId xmlns:a16="http://schemas.microsoft.com/office/drawing/2014/main" id="{DF20B807-CE41-44B3-938B-687A26BA5ACD}"/>
                  </a:ext>
                </a:extLst>
              </p:cNvPr>
              <p:cNvSpPr/>
              <p:nvPr/>
            </p:nvSpPr>
            <p:spPr>
              <a:xfrm flipH="1" flipV="1">
                <a:off x="3618402"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95" name="Oval 4094">
                <a:extLst>
                  <a:ext uri="{FF2B5EF4-FFF2-40B4-BE49-F238E27FC236}">
                    <a16:creationId xmlns:a16="http://schemas.microsoft.com/office/drawing/2014/main" id="{C148A94D-5F0C-4BCD-89B2-629794FDB897}"/>
                  </a:ext>
                </a:extLst>
              </p:cNvPr>
              <p:cNvSpPr/>
              <p:nvPr/>
            </p:nvSpPr>
            <p:spPr>
              <a:xfrm flipV="1">
                <a:off x="3600982"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96" name="Freeform: Shape 4095">
                <a:extLst>
                  <a:ext uri="{FF2B5EF4-FFF2-40B4-BE49-F238E27FC236}">
                    <a16:creationId xmlns:a16="http://schemas.microsoft.com/office/drawing/2014/main" id="{179E534D-42DA-454C-A604-1CAEA70042DA}"/>
                  </a:ext>
                </a:extLst>
              </p:cNvPr>
              <p:cNvSpPr/>
              <p:nvPr/>
            </p:nvSpPr>
            <p:spPr>
              <a:xfrm flipV="1">
                <a:off x="3635660"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97" name="Freeform: Shape 4096">
                <a:extLst>
                  <a:ext uri="{FF2B5EF4-FFF2-40B4-BE49-F238E27FC236}">
                    <a16:creationId xmlns:a16="http://schemas.microsoft.com/office/drawing/2014/main" id="{B39BB5FD-A417-4F6D-8601-3DD587F517E6}"/>
                  </a:ext>
                </a:extLst>
              </p:cNvPr>
              <p:cNvSpPr/>
              <p:nvPr/>
            </p:nvSpPr>
            <p:spPr>
              <a:xfrm flipH="1" flipV="1">
                <a:off x="3650676"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98" name="Oval 4097">
                <a:extLst>
                  <a:ext uri="{FF2B5EF4-FFF2-40B4-BE49-F238E27FC236}">
                    <a16:creationId xmlns:a16="http://schemas.microsoft.com/office/drawing/2014/main" id="{2B932006-AF34-4BE8-9CBE-B4DB4B5D9645}"/>
                  </a:ext>
                </a:extLst>
              </p:cNvPr>
              <p:cNvSpPr/>
              <p:nvPr/>
            </p:nvSpPr>
            <p:spPr>
              <a:xfrm flipV="1">
                <a:off x="3633256"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099" name="Freeform: Shape 4098">
                <a:extLst>
                  <a:ext uri="{FF2B5EF4-FFF2-40B4-BE49-F238E27FC236}">
                    <a16:creationId xmlns:a16="http://schemas.microsoft.com/office/drawing/2014/main" id="{EBAA1B2C-EFC1-444B-A6E6-2DC7F8061143}"/>
                  </a:ext>
                </a:extLst>
              </p:cNvPr>
              <p:cNvSpPr/>
              <p:nvPr/>
            </p:nvSpPr>
            <p:spPr>
              <a:xfrm flipV="1">
                <a:off x="3667934"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00" name="Freeform: Shape 4099">
                <a:extLst>
                  <a:ext uri="{FF2B5EF4-FFF2-40B4-BE49-F238E27FC236}">
                    <a16:creationId xmlns:a16="http://schemas.microsoft.com/office/drawing/2014/main" id="{1F29B5CF-E66E-4093-A867-C6205E1A66D1}"/>
                  </a:ext>
                </a:extLst>
              </p:cNvPr>
              <p:cNvSpPr/>
              <p:nvPr/>
            </p:nvSpPr>
            <p:spPr>
              <a:xfrm flipH="1" flipV="1">
                <a:off x="3682950"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01" name="Oval 4100">
                <a:extLst>
                  <a:ext uri="{FF2B5EF4-FFF2-40B4-BE49-F238E27FC236}">
                    <a16:creationId xmlns:a16="http://schemas.microsoft.com/office/drawing/2014/main" id="{9F420B81-44DF-4347-AD59-B1CFD5DD559C}"/>
                  </a:ext>
                </a:extLst>
              </p:cNvPr>
              <p:cNvSpPr/>
              <p:nvPr/>
            </p:nvSpPr>
            <p:spPr>
              <a:xfrm flipV="1">
                <a:off x="3665530"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02" name="Freeform: Shape 4101">
                <a:extLst>
                  <a:ext uri="{FF2B5EF4-FFF2-40B4-BE49-F238E27FC236}">
                    <a16:creationId xmlns:a16="http://schemas.microsoft.com/office/drawing/2014/main" id="{CAEA027E-5AE7-452F-95A0-C2B2A461A475}"/>
                  </a:ext>
                </a:extLst>
              </p:cNvPr>
              <p:cNvSpPr/>
              <p:nvPr/>
            </p:nvSpPr>
            <p:spPr>
              <a:xfrm flipV="1">
                <a:off x="3700208"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03" name="Freeform: Shape 4102">
                <a:extLst>
                  <a:ext uri="{FF2B5EF4-FFF2-40B4-BE49-F238E27FC236}">
                    <a16:creationId xmlns:a16="http://schemas.microsoft.com/office/drawing/2014/main" id="{38308171-B752-4BEE-8862-704F274B8536}"/>
                  </a:ext>
                </a:extLst>
              </p:cNvPr>
              <p:cNvSpPr/>
              <p:nvPr/>
            </p:nvSpPr>
            <p:spPr>
              <a:xfrm flipH="1" flipV="1">
                <a:off x="3715224"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04" name="Oval 4103">
                <a:extLst>
                  <a:ext uri="{FF2B5EF4-FFF2-40B4-BE49-F238E27FC236}">
                    <a16:creationId xmlns:a16="http://schemas.microsoft.com/office/drawing/2014/main" id="{6C8993C6-30B8-4CE3-9F86-795ADCE41389}"/>
                  </a:ext>
                </a:extLst>
              </p:cNvPr>
              <p:cNvSpPr/>
              <p:nvPr/>
            </p:nvSpPr>
            <p:spPr>
              <a:xfrm flipV="1">
                <a:off x="3697804"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05" name="Freeform: Shape 4104">
                <a:extLst>
                  <a:ext uri="{FF2B5EF4-FFF2-40B4-BE49-F238E27FC236}">
                    <a16:creationId xmlns:a16="http://schemas.microsoft.com/office/drawing/2014/main" id="{66B27431-284A-476A-BCA8-C40599DB9E0B}"/>
                  </a:ext>
                </a:extLst>
              </p:cNvPr>
              <p:cNvSpPr/>
              <p:nvPr/>
            </p:nvSpPr>
            <p:spPr>
              <a:xfrm flipV="1">
                <a:off x="3732482"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06" name="Freeform: Shape 4105">
                <a:extLst>
                  <a:ext uri="{FF2B5EF4-FFF2-40B4-BE49-F238E27FC236}">
                    <a16:creationId xmlns:a16="http://schemas.microsoft.com/office/drawing/2014/main" id="{88879046-541D-42C4-A199-A1AD2AB550D3}"/>
                  </a:ext>
                </a:extLst>
              </p:cNvPr>
              <p:cNvSpPr/>
              <p:nvPr/>
            </p:nvSpPr>
            <p:spPr>
              <a:xfrm flipH="1" flipV="1">
                <a:off x="3747498"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07" name="Oval 4106">
                <a:extLst>
                  <a:ext uri="{FF2B5EF4-FFF2-40B4-BE49-F238E27FC236}">
                    <a16:creationId xmlns:a16="http://schemas.microsoft.com/office/drawing/2014/main" id="{286187F0-82AA-4121-AE46-26E00BDAB433}"/>
                  </a:ext>
                </a:extLst>
              </p:cNvPr>
              <p:cNvSpPr/>
              <p:nvPr/>
            </p:nvSpPr>
            <p:spPr>
              <a:xfrm flipV="1">
                <a:off x="3730078"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08" name="Freeform: Shape 4107">
                <a:extLst>
                  <a:ext uri="{FF2B5EF4-FFF2-40B4-BE49-F238E27FC236}">
                    <a16:creationId xmlns:a16="http://schemas.microsoft.com/office/drawing/2014/main" id="{350BB9A9-80C0-4128-B584-AEEA3AE19AB3}"/>
                  </a:ext>
                </a:extLst>
              </p:cNvPr>
              <p:cNvSpPr/>
              <p:nvPr/>
            </p:nvSpPr>
            <p:spPr>
              <a:xfrm flipV="1">
                <a:off x="3764756"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09" name="Freeform: Shape 4108">
                <a:extLst>
                  <a:ext uri="{FF2B5EF4-FFF2-40B4-BE49-F238E27FC236}">
                    <a16:creationId xmlns:a16="http://schemas.microsoft.com/office/drawing/2014/main" id="{D80D1E93-2A37-4BB3-B399-4796A1F11DFF}"/>
                  </a:ext>
                </a:extLst>
              </p:cNvPr>
              <p:cNvSpPr/>
              <p:nvPr/>
            </p:nvSpPr>
            <p:spPr>
              <a:xfrm flipH="1" flipV="1">
                <a:off x="3779772"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10" name="Oval 4109">
                <a:extLst>
                  <a:ext uri="{FF2B5EF4-FFF2-40B4-BE49-F238E27FC236}">
                    <a16:creationId xmlns:a16="http://schemas.microsoft.com/office/drawing/2014/main" id="{24ADFAAA-A22F-4765-9CED-8ECFA5791E0C}"/>
                  </a:ext>
                </a:extLst>
              </p:cNvPr>
              <p:cNvSpPr/>
              <p:nvPr/>
            </p:nvSpPr>
            <p:spPr>
              <a:xfrm flipV="1">
                <a:off x="3762352"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11" name="Freeform: Shape 4110">
                <a:extLst>
                  <a:ext uri="{FF2B5EF4-FFF2-40B4-BE49-F238E27FC236}">
                    <a16:creationId xmlns:a16="http://schemas.microsoft.com/office/drawing/2014/main" id="{FF0BA4E5-9EA7-4A82-B4DC-EAF19E53EA9D}"/>
                  </a:ext>
                </a:extLst>
              </p:cNvPr>
              <p:cNvSpPr/>
              <p:nvPr/>
            </p:nvSpPr>
            <p:spPr>
              <a:xfrm flipV="1">
                <a:off x="3797030"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12" name="Freeform: Shape 4111">
                <a:extLst>
                  <a:ext uri="{FF2B5EF4-FFF2-40B4-BE49-F238E27FC236}">
                    <a16:creationId xmlns:a16="http://schemas.microsoft.com/office/drawing/2014/main" id="{7D65D27D-FB28-4A2B-A224-2AEDBDA3A07F}"/>
                  </a:ext>
                </a:extLst>
              </p:cNvPr>
              <p:cNvSpPr/>
              <p:nvPr/>
            </p:nvSpPr>
            <p:spPr>
              <a:xfrm flipH="1" flipV="1">
                <a:off x="3812046"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13" name="Oval 4112">
                <a:extLst>
                  <a:ext uri="{FF2B5EF4-FFF2-40B4-BE49-F238E27FC236}">
                    <a16:creationId xmlns:a16="http://schemas.microsoft.com/office/drawing/2014/main" id="{9AEAA9D9-94C2-408F-9518-75FDE763C487}"/>
                  </a:ext>
                </a:extLst>
              </p:cNvPr>
              <p:cNvSpPr/>
              <p:nvPr/>
            </p:nvSpPr>
            <p:spPr>
              <a:xfrm flipV="1">
                <a:off x="3794626"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14" name="Freeform: Shape 4113">
                <a:extLst>
                  <a:ext uri="{FF2B5EF4-FFF2-40B4-BE49-F238E27FC236}">
                    <a16:creationId xmlns:a16="http://schemas.microsoft.com/office/drawing/2014/main" id="{2B93F61A-0892-4F18-8784-DA9918E04392}"/>
                  </a:ext>
                </a:extLst>
              </p:cNvPr>
              <p:cNvSpPr/>
              <p:nvPr/>
            </p:nvSpPr>
            <p:spPr>
              <a:xfrm flipV="1">
                <a:off x="3829304"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15" name="Freeform: Shape 4114">
                <a:extLst>
                  <a:ext uri="{FF2B5EF4-FFF2-40B4-BE49-F238E27FC236}">
                    <a16:creationId xmlns:a16="http://schemas.microsoft.com/office/drawing/2014/main" id="{F7E2F239-7A3D-4A70-A4B6-4910E4945D36}"/>
                  </a:ext>
                </a:extLst>
              </p:cNvPr>
              <p:cNvSpPr/>
              <p:nvPr/>
            </p:nvSpPr>
            <p:spPr>
              <a:xfrm flipH="1" flipV="1">
                <a:off x="3844320"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16" name="Oval 4115">
                <a:extLst>
                  <a:ext uri="{FF2B5EF4-FFF2-40B4-BE49-F238E27FC236}">
                    <a16:creationId xmlns:a16="http://schemas.microsoft.com/office/drawing/2014/main" id="{2738E8C3-0629-40AD-830B-884B31D5EC1E}"/>
                  </a:ext>
                </a:extLst>
              </p:cNvPr>
              <p:cNvSpPr/>
              <p:nvPr/>
            </p:nvSpPr>
            <p:spPr>
              <a:xfrm flipV="1">
                <a:off x="3826900"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17" name="Freeform: Shape 4116">
                <a:extLst>
                  <a:ext uri="{FF2B5EF4-FFF2-40B4-BE49-F238E27FC236}">
                    <a16:creationId xmlns:a16="http://schemas.microsoft.com/office/drawing/2014/main" id="{89F00DE7-9C3A-4DC2-B82D-D8C28F5E7EA1}"/>
                  </a:ext>
                </a:extLst>
              </p:cNvPr>
              <p:cNvSpPr/>
              <p:nvPr/>
            </p:nvSpPr>
            <p:spPr>
              <a:xfrm flipV="1">
                <a:off x="3861578"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18" name="Freeform: Shape 4117">
                <a:extLst>
                  <a:ext uri="{FF2B5EF4-FFF2-40B4-BE49-F238E27FC236}">
                    <a16:creationId xmlns:a16="http://schemas.microsoft.com/office/drawing/2014/main" id="{D47EBDE9-A226-4BC4-A215-6E5B49037D2F}"/>
                  </a:ext>
                </a:extLst>
              </p:cNvPr>
              <p:cNvSpPr/>
              <p:nvPr/>
            </p:nvSpPr>
            <p:spPr>
              <a:xfrm flipH="1" flipV="1">
                <a:off x="3876594"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19" name="Oval 4118">
                <a:extLst>
                  <a:ext uri="{FF2B5EF4-FFF2-40B4-BE49-F238E27FC236}">
                    <a16:creationId xmlns:a16="http://schemas.microsoft.com/office/drawing/2014/main" id="{53D0417A-0615-45C8-932D-EA8037E0FA93}"/>
                  </a:ext>
                </a:extLst>
              </p:cNvPr>
              <p:cNvSpPr/>
              <p:nvPr/>
            </p:nvSpPr>
            <p:spPr>
              <a:xfrm flipV="1">
                <a:off x="3859174"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20" name="Freeform: Shape 4119">
                <a:extLst>
                  <a:ext uri="{FF2B5EF4-FFF2-40B4-BE49-F238E27FC236}">
                    <a16:creationId xmlns:a16="http://schemas.microsoft.com/office/drawing/2014/main" id="{5934F951-537F-4234-8B20-F5D22089AF05}"/>
                  </a:ext>
                </a:extLst>
              </p:cNvPr>
              <p:cNvSpPr/>
              <p:nvPr/>
            </p:nvSpPr>
            <p:spPr>
              <a:xfrm flipV="1">
                <a:off x="3893852"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21" name="Freeform: Shape 4120">
                <a:extLst>
                  <a:ext uri="{FF2B5EF4-FFF2-40B4-BE49-F238E27FC236}">
                    <a16:creationId xmlns:a16="http://schemas.microsoft.com/office/drawing/2014/main" id="{F9E17510-A95B-49F5-A854-46B6A41DDF2A}"/>
                  </a:ext>
                </a:extLst>
              </p:cNvPr>
              <p:cNvSpPr/>
              <p:nvPr/>
            </p:nvSpPr>
            <p:spPr>
              <a:xfrm flipH="1" flipV="1">
                <a:off x="3908868"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22" name="Oval 4121">
                <a:extLst>
                  <a:ext uri="{FF2B5EF4-FFF2-40B4-BE49-F238E27FC236}">
                    <a16:creationId xmlns:a16="http://schemas.microsoft.com/office/drawing/2014/main" id="{9385CCEC-CD23-471D-B1A6-023AD540332F}"/>
                  </a:ext>
                </a:extLst>
              </p:cNvPr>
              <p:cNvSpPr/>
              <p:nvPr/>
            </p:nvSpPr>
            <p:spPr>
              <a:xfrm flipV="1">
                <a:off x="3891448"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23" name="Freeform: Shape 4122">
                <a:extLst>
                  <a:ext uri="{FF2B5EF4-FFF2-40B4-BE49-F238E27FC236}">
                    <a16:creationId xmlns:a16="http://schemas.microsoft.com/office/drawing/2014/main" id="{6A2F83D0-2E6D-4DD8-A958-35070DA472AD}"/>
                  </a:ext>
                </a:extLst>
              </p:cNvPr>
              <p:cNvSpPr/>
              <p:nvPr/>
            </p:nvSpPr>
            <p:spPr>
              <a:xfrm flipV="1">
                <a:off x="3926126"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24" name="Freeform: Shape 4123">
                <a:extLst>
                  <a:ext uri="{FF2B5EF4-FFF2-40B4-BE49-F238E27FC236}">
                    <a16:creationId xmlns:a16="http://schemas.microsoft.com/office/drawing/2014/main" id="{8893F5A5-7CE1-4410-B692-959C7E5842F5}"/>
                  </a:ext>
                </a:extLst>
              </p:cNvPr>
              <p:cNvSpPr/>
              <p:nvPr/>
            </p:nvSpPr>
            <p:spPr>
              <a:xfrm flipH="1" flipV="1">
                <a:off x="3941142"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25" name="Oval 4124">
                <a:extLst>
                  <a:ext uri="{FF2B5EF4-FFF2-40B4-BE49-F238E27FC236}">
                    <a16:creationId xmlns:a16="http://schemas.microsoft.com/office/drawing/2014/main" id="{FED0FDE4-6BD6-4EF3-BFCC-0682307720B2}"/>
                  </a:ext>
                </a:extLst>
              </p:cNvPr>
              <p:cNvSpPr/>
              <p:nvPr/>
            </p:nvSpPr>
            <p:spPr>
              <a:xfrm flipV="1">
                <a:off x="3923722"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26" name="Freeform: Shape 4125">
                <a:extLst>
                  <a:ext uri="{FF2B5EF4-FFF2-40B4-BE49-F238E27FC236}">
                    <a16:creationId xmlns:a16="http://schemas.microsoft.com/office/drawing/2014/main" id="{C4ABBA05-7971-443D-874B-A4FA0BBB08B5}"/>
                  </a:ext>
                </a:extLst>
              </p:cNvPr>
              <p:cNvSpPr/>
              <p:nvPr/>
            </p:nvSpPr>
            <p:spPr>
              <a:xfrm flipV="1">
                <a:off x="3958385"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27" name="Freeform: Shape 4126">
                <a:extLst>
                  <a:ext uri="{FF2B5EF4-FFF2-40B4-BE49-F238E27FC236}">
                    <a16:creationId xmlns:a16="http://schemas.microsoft.com/office/drawing/2014/main" id="{D449F1AB-BF7B-4DF4-BCCC-C1654B98F37A}"/>
                  </a:ext>
                </a:extLst>
              </p:cNvPr>
              <p:cNvSpPr/>
              <p:nvPr/>
            </p:nvSpPr>
            <p:spPr>
              <a:xfrm flipH="1" flipV="1">
                <a:off x="3973401"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28" name="Oval 4127">
                <a:extLst>
                  <a:ext uri="{FF2B5EF4-FFF2-40B4-BE49-F238E27FC236}">
                    <a16:creationId xmlns:a16="http://schemas.microsoft.com/office/drawing/2014/main" id="{34D294B8-F398-4C15-AECF-CEDD35B80B06}"/>
                  </a:ext>
                </a:extLst>
              </p:cNvPr>
              <p:cNvSpPr/>
              <p:nvPr/>
            </p:nvSpPr>
            <p:spPr>
              <a:xfrm flipV="1">
                <a:off x="3955981"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29" name="Freeform: Shape 4128">
                <a:extLst>
                  <a:ext uri="{FF2B5EF4-FFF2-40B4-BE49-F238E27FC236}">
                    <a16:creationId xmlns:a16="http://schemas.microsoft.com/office/drawing/2014/main" id="{B0526C96-0E23-4F77-B4FF-09A74672F2D5}"/>
                  </a:ext>
                </a:extLst>
              </p:cNvPr>
              <p:cNvSpPr/>
              <p:nvPr/>
            </p:nvSpPr>
            <p:spPr>
              <a:xfrm>
                <a:off x="2731988"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30" name="Freeform: Shape 4129">
                <a:extLst>
                  <a:ext uri="{FF2B5EF4-FFF2-40B4-BE49-F238E27FC236}">
                    <a16:creationId xmlns:a16="http://schemas.microsoft.com/office/drawing/2014/main" id="{861FEC87-76F9-4499-91D0-E208401FBAF1}"/>
                  </a:ext>
                </a:extLst>
              </p:cNvPr>
              <p:cNvSpPr/>
              <p:nvPr/>
            </p:nvSpPr>
            <p:spPr>
              <a:xfrm flipH="1">
                <a:off x="2747004"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31" name="Oval 4130">
                <a:extLst>
                  <a:ext uri="{FF2B5EF4-FFF2-40B4-BE49-F238E27FC236}">
                    <a16:creationId xmlns:a16="http://schemas.microsoft.com/office/drawing/2014/main" id="{EDB42E5E-31BD-4A19-9644-47931DA8C845}"/>
                  </a:ext>
                </a:extLst>
              </p:cNvPr>
              <p:cNvSpPr/>
              <p:nvPr/>
            </p:nvSpPr>
            <p:spPr>
              <a:xfrm>
                <a:off x="2729584"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32" name="Freeform: Shape 4131">
                <a:extLst>
                  <a:ext uri="{FF2B5EF4-FFF2-40B4-BE49-F238E27FC236}">
                    <a16:creationId xmlns:a16="http://schemas.microsoft.com/office/drawing/2014/main" id="{F07130B7-9F0A-4F95-BA08-EE8D7D47B089}"/>
                  </a:ext>
                </a:extLst>
              </p:cNvPr>
              <p:cNvSpPr/>
              <p:nvPr/>
            </p:nvSpPr>
            <p:spPr>
              <a:xfrm>
                <a:off x="2764262"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33" name="Freeform: Shape 4132">
                <a:extLst>
                  <a:ext uri="{FF2B5EF4-FFF2-40B4-BE49-F238E27FC236}">
                    <a16:creationId xmlns:a16="http://schemas.microsoft.com/office/drawing/2014/main" id="{678A3B0B-A051-4864-B82A-D7E560A88621}"/>
                  </a:ext>
                </a:extLst>
              </p:cNvPr>
              <p:cNvSpPr/>
              <p:nvPr/>
            </p:nvSpPr>
            <p:spPr>
              <a:xfrm flipH="1">
                <a:off x="2779278"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34" name="Oval 4133">
                <a:extLst>
                  <a:ext uri="{FF2B5EF4-FFF2-40B4-BE49-F238E27FC236}">
                    <a16:creationId xmlns:a16="http://schemas.microsoft.com/office/drawing/2014/main" id="{2B4D98B0-2733-4955-8797-5E65059803F7}"/>
                  </a:ext>
                </a:extLst>
              </p:cNvPr>
              <p:cNvSpPr/>
              <p:nvPr/>
            </p:nvSpPr>
            <p:spPr>
              <a:xfrm>
                <a:off x="2761858"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35" name="Freeform: Shape 4134">
                <a:extLst>
                  <a:ext uri="{FF2B5EF4-FFF2-40B4-BE49-F238E27FC236}">
                    <a16:creationId xmlns:a16="http://schemas.microsoft.com/office/drawing/2014/main" id="{B5BD8A15-2396-448A-A01C-B0A5AFFF1573}"/>
                  </a:ext>
                </a:extLst>
              </p:cNvPr>
              <p:cNvSpPr/>
              <p:nvPr/>
            </p:nvSpPr>
            <p:spPr>
              <a:xfrm>
                <a:off x="2796536"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36" name="Freeform: Shape 4135">
                <a:extLst>
                  <a:ext uri="{FF2B5EF4-FFF2-40B4-BE49-F238E27FC236}">
                    <a16:creationId xmlns:a16="http://schemas.microsoft.com/office/drawing/2014/main" id="{99A2B81A-1730-4B27-BA69-93E5D5EE5E10}"/>
                  </a:ext>
                </a:extLst>
              </p:cNvPr>
              <p:cNvSpPr/>
              <p:nvPr/>
            </p:nvSpPr>
            <p:spPr>
              <a:xfrm flipH="1">
                <a:off x="2811552"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37" name="Oval 4136">
                <a:extLst>
                  <a:ext uri="{FF2B5EF4-FFF2-40B4-BE49-F238E27FC236}">
                    <a16:creationId xmlns:a16="http://schemas.microsoft.com/office/drawing/2014/main" id="{BC3163D4-3469-485D-B914-11BE026CA224}"/>
                  </a:ext>
                </a:extLst>
              </p:cNvPr>
              <p:cNvSpPr/>
              <p:nvPr/>
            </p:nvSpPr>
            <p:spPr>
              <a:xfrm>
                <a:off x="2794132"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38" name="Freeform: Shape 4137">
                <a:extLst>
                  <a:ext uri="{FF2B5EF4-FFF2-40B4-BE49-F238E27FC236}">
                    <a16:creationId xmlns:a16="http://schemas.microsoft.com/office/drawing/2014/main" id="{8604E967-91A7-4751-A722-249EA8A0170E}"/>
                  </a:ext>
                </a:extLst>
              </p:cNvPr>
              <p:cNvSpPr/>
              <p:nvPr/>
            </p:nvSpPr>
            <p:spPr>
              <a:xfrm>
                <a:off x="2828810"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39" name="Freeform: Shape 4138">
                <a:extLst>
                  <a:ext uri="{FF2B5EF4-FFF2-40B4-BE49-F238E27FC236}">
                    <a16:creationId xmlns:a16="http://schemas.microsoft.com/office/drawing/2014/main" id="{A2FCC631-82BD-434B-A615-B264E44AA293}"/>
                  </a:ext>
                </a:extLst>
              </p:cNvPr>
              <p:cNvSpPr/>
              <p:nvPr/>
            </p:nvSpPr>
            <p:spPr>
              <a:xfrm flipH="1">
                <a:off x="2843826"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40" name="Oval 4139">
                <a:extLst>
                  <a:ext uri="{FF2B5EF4-FFF2-40B4-BE49-F238E27FC236}">
                    <a16:creationId xmlns:a16="http://schemas.microsoft.com/office/drawing/2014/main" id="{BF918EA4-2254-4657-81BF-BEBCE7E6B378}"/>
                  </a:ext>
                </a:extLst>
              </p:cNvPr>
              <p:cNvSpPr/>
              <p:nvPr/>
            </p:nvSpPr>
            <p:spPr>
              <a:xfrm>
                <a:off x="2826406"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41" name="Freeform: Shape 4140">
                <a:extLst>
                  <a:ext uri="{FF2B5EF4-FFF2-40B4-BE49-F238E27FC236}">
                    <a16:creationId xmlns:a16="http://schemas.microsoft.com/office/drawing/2014/main" id="{B9C20D13-9013-4315-B255-A3F6A1D98110}"/>
                  </a:ext>
                </a:extLst>
              </p:cNvPr>
              <p:cNvSpPr/>
              <p:nvPr/>
            </p:nvSpPr>
            <p:spPr>
              <a:xfrm>
                <a:off x="2861084"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42" name="Freeform: Shape 4141">
                <a:extLst>
                  <a:ext uri="{FF2B5EF4-FFF2-40B4-BE49-F238E27FC236}">
                    <a16:creationId xmlns:a16="http://schemas.microsoft.com/office/drawing/2014/main" id="{E51D2078-5D1A-4AC6-AFED-DDDFBF32BD9F}"/>
                  </a:ext>
                </a:extLst>
              </p:cNvPr>
              <p:cNvSpPr/>
              <p:nvPr/>
            </p:nvSpPr>
            <p:spPr>
              <a:xfrm flipH="1">
                <a:off x="2876100"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43" name="Oval 4142">
                <a:extLst>
                  <a:ext uri="{FF2B5EF4-FFF2-40B4-BE49-F238E27FC236}">
                    <a16:creationId xmlns:a16="http://schemas.microsoft.com/office/drawing/2014/main" id="{B2D2064A-B07F-4015-AF82-D6899D86F5B6}"/>
                  </a:ext>
                </a:extLst>
              </p:cNvPr>
              <p:cNvSpPr/>
              <p:nvPr/>
            </p:nvSpPr>
            <p:spPr>
              <a:xfrm>
                <a:off x="2858680"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44" name="Freeform: Shape 4143">
                <a:extLst>
                  <a:ext uri="{FF2B5EF4-FFF2-40B4-BE49-F238E27FC236}">
                    <a16:creationId xmlns:a16="http://schemas.microsoft.com/office/drawing/2014/main" id="{BEB976E9-7AF1-4FDC-92ED-6DD55F1F8841}"/>
                  </a:ext>
                </a:extLst>
              </p:cNvPr>
              <p:cNvSpPr/>
              <p:nvPr/>
            </p:nvSpPr>
            <p:spPr>
              <a:xfrm>
                <a:off x="2893358"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45" name="Freeform: Shape 4144">
                <a:extLst>
                  <a:ext uri="{FF2B5EF4-FFF2-40B4-BE49-F238E27FC236}">
                    <a16:creationId xmlns:a16="http://schemas.microsoft.com/office/drawing/2014/main" id="{BBD0FE79-B644-4433-A6A3-33FD06CA9D57}"/>
                  </a:ext>
                </a:extLst>
              </p:cNvPr>
              <p:cNvSpPr/>
              <p:nvPr/>
            </p:nvSpPr>
            <p:spPr>
              <a:xfrm flipH="1">
                <a:off x="2908374"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46" name="Oval 4145">
                <a:extLst>
                  <a:ext uri="{FF2B5EF4-FFF2-40B4-BE49-F238E27FC236}">
                    <a16:creationId xmlns:a16="http://schemas.microsoft.com/office/drawing/2014/main" id="{39954854-5C21-4FF8-9E1F-F366FF851875}"/>
                  </a:ext>
                </a:extLst>
              </p:cNvPr>
              <p:cNvSpPr/>
              <p:nvPr/>
            </p:nvSpPr>
            <p:spPr>
              <a:xfrm>
                <a:off x="2890954"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47" name="Freeform: Shape 4146">
                <a:extLst>
                  <a:ext uri="{FF2B5EF4-FFF2-40B4-BE49-F238E27FC236}">
                    <a16:creationId xmlns:a16="http://schemas.microsoft.com/office/drawing/2014/main" id="{32BC6DE0-CF7A-4754-BAFF-63F30F5F30E6}"/>
                  </a:ext>
                </a:extLst>
              </p:cNvPr>
              <p:cNvSpPr/>
              <p:nvPr/>
            </p:nvSpPr>
            <p:spPr>
              <a:xfrm>
                <a:off x="2925632"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48" name="Freeform: Shape 4147">
                <a:extLst>
                  <a:ext uri="{FF2B5EF4-FFF2-40B4-BE49-F238E27FC236}">
                    <a16:creationId xmlns:a16="http://schemas.microsoft.com/office/drawing/2014/main" id="{F83447A0-B5B9-4ACF-ACEA-087EA0FD4864}"/>
                  </a:ext>
                </a:extLst>
              </p:cNvPr>
              <p:cNvSpPr/>
              <p:nvPr/>
            </p:nvSpPr>
            <p:spPr>
              <a:xfrm flipH="1">
                <a:off x="2940648"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49" name="Oval 4148">
                <a:extLst>
                  <a:ext uri="{FF2B5EF4-FFF2-40B4-BE49-F238E27FC236}">
                    <a16:creationId xmlns:a16="http://schemas.microsoft.com/office/drawing/2014/main" id="{B31E57FB-640D-4346-97C9-63C36B6CE5B2}"/>
                  </a:ext>
                </a:extLst>
              </p:cNvPr>
              <p:cNvSpPr/>
              <p:nvPr/>
            </p:nvSpPr>
            <p:spPr>
              <a:xfrm>
                <a:off x="2923228"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50" name="Freeform: Shape 4149">
                <a:extLst>
                  <a:ext uri="{FF2B5EF4-FFF2-40B4-BE49-F238E27FC236}">
                    <a16:creationId xmlns:a16="http://schemas.microsoft.com/office/drawing/2014/main" id="{2671B584-A155-4075-808B-C55B8F3B2ED5}"/>
                  </a:ext>
                </a:extLst>
              </p:cNvPr>
              <p:cNvSpPr/>
              <p:nvPr/>
            </p:nvSpPr>
            <p:spPr>
              <a:xfrm>
                <a:off x="2957906"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51" name="Freeform: Shape 4150">
                <a:extLst>
                  <a:ext uri="{FF2B5EF4-FFF2-40B4-BE49-F238E27FC236}">
                    <a16:creationId xmlns:a16="http://schemas.microsoft.com/office/drawing/2014/main" id="{D5751B8C-C1D9-48CD-9FF1-AB0F7A1ABA8C}"/>
                  </a:ext>
                </a:extLst>
              </p:cNvPr>
              <p:cNvSpPr/>
              <p:nvPr/>
            </p:nvSpPr>
            <p:spPr>
              <a:xfrm flipH="1">
                <a:off x="2972922"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52" name="Oval 4151">
                <a:extLst>
                  <a:ext uri="{FF2B5EF4-FFF2-40B4-BE49-F238E27FC236}">
                    <a16:creationId xmlns:a16="http://schemas.microsoft.com/office/drawing/2014/main" id="{26FEB051-B746-4FF2-B302-197774103691}"/>
                  </a:ext>
                </a:extLst>
              </p:cNvPr>
              <p:cNvSpPr/>
              <p:nvPr/>
            </p:nvSpPr>
            <p:spPr>
              <a:xfrm>
                <a:off x="2955502"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53" name="Freeform: Shape 4152">
                <a:extLst>
                  <a:ext uri="{FF2B5EF4-FFF2-40B4-BE49-F238E27FC236}">
                    <a16:creationId xmlns:a16="http://schemas.microsoft.com/office/drawing/2014/main" id="{C5449657-40BC-45B0-BD32-3879FAF2FD85}"/>
                  </a:ext>
                </a:extLst>
              </p:cNvPr>
              <p:cNvSpPr/>
              <p:nvPr/>
            </p:nvSpPr>
            <p:spPr>
              <a:xfrm>
                <a:off x="2990180"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54" name="Freeform: Shape 4153">
                <a:extLst>
                  <a:ext uri="{FF2B5EF4-FFF2-40B4-BE49-F238E27FC236}">
                    <a16:creationId xmlns:a16="http://schemas.microsoft.com/office/drawing/2014/main" id="{F3226CFF-0B50-4965-BFA0-91B93B8B40F1}"/>
                  </a:ext>
                </a:extLst>
              </p:cNvPr>
              <p:cNvSpPr/>
              <p:nvPr/>
            </p:nvSpPr>
            <p:spPr>
              <a:xfrm flipH="1">
                <a:off x="3005196"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55" name="Oval 4154">
                <a:extLst>
                  <a:ext uri="{FF2B5EF4-FFF2-40B4-BE49-F238E27FC236}">
                    <a16:creationId xmlns:a16="http://schemas.microsoft.com/office/drawing/2014/main" id="{CD6A3C3D-ADE9-4C1C-BA28-A3C2960DA6BD}"/>
                  </a:ext>
                </a:extLst>
              </p:cNvPr>
              <p:cNvSpPr/>
              <p:nvPr/>
            </p:nvSpPr>
            <p:spPr>
              <a:xfrm>
                <a:off x="2987776"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56" name="Freeform: Shape 4155">
                <a:extLst>
                  <a:ext uri="{FF2B5EF4-FFF2-40B4-BE49-F238E27FC236}">
                    <a16:creationId xmlns:a16="http://schemas.microsoft.com/office/drawing/2014/main" id="{68219AAE-9B16-4941-B0CC-ED65725CEA2C}"/>
                  </a:ext>
                </a:extLst>
              </p:cNvPr>
              <p:cNvSpPr/>
              <p:nvPr/>
            </p:nvSpPr>
            <p:spPr>
              <a:xfrm>
                <a:off x="3022454"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57" name="Freeform: Shape 4156">
                <a:extLst>
                  <a:ext uri="{FF2B5EF4-FFF2-40B4-BE49-F238E27FC236}">
                    <a16:creationId xmlns:a16="http://schemas.microsoft.com/office/drawing/2014/main" id="{F0A7BA17-48B1-4AEB-8CBF-E7AD1EDAF271}"/>
                  </a:ext>
                </a:extLst>
              </p:cNvPr>
              <p:cNvSpPr/>
              <p:nvPr/>
            </p:nvSpPr>
            <p:spPr>
              <a:xfrm flipH="1">
                <a:off x="3037470"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58" name="Oval 4157">
                <a:extLst>
                  <a:ext uri="{FF2B5EF4-FFF2-40B4-BE49-F238E27FC236}">
                    <a16:creationId xmlns:a16="http://schemas.microsoft.com/office/drawing/2014/main" id="{1EF4DBC3-9B68-4ACF-94E2-FAC7F20038BA}"/>
                  </a:ext>
                </a:extLst>
              </p:cNvPr>
              <p:cNvSpPr/>
              <p:nvPr/>
            </p:nvSpPr>
            <p:spPr>
              <a:xfrm>
                <a:off x="3020050"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59" name="Freeform: Shape 4158">
                <a:extLst>
                  <a:ext uri="{FF2B5EF4-FFF2-40B4-BE49-F238E27FC236}">
                    <a16:creationId xmlns:a16="http://schemas.microsoft.com/office/drawing/2014/main" id="{059EFEA8-AA02-4394-9840-DAC5948F1BEE}"/>
                  </a:ext>
                </a:extLst>
              </p:cNvPr>
              <p:cNvSpPr/>
              <p:nvPr/>
            </p:nvSpPr>
            <p:spPr>
              <a:xfrm>
                <a:off x="3054728"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60" name="Freeform: Shape 4159">
                <a:extLst>
                  <a:ext uri="{FF2B5EF4-FFF2-40B4-BE49-F238E27FC236}">
                    <a16:creationId xmlns:a16="http://schemas.microsoft.com/office/drawing/2014/main" id="{056EF774-DC90-4808-9C3E-AE2094A726D9}"/>
                  </a:ext>
                </a:extLst>
              </p:cNvPr>
              <p:cNvSpPr/>
              <p:nvPr/>
            </p:nvSpPr>
            <p:spPr>
              <a:xfrm flipH="1">
                <a:off x="3069744"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61" name="Oval 4160">
                <a:extLst>
                  <a:ext uri="{FF2B5EF4-FFF2-40B4-BE49-F238E27FC236}">
                    <a16:creationId xmlns:a16="http://schemas.microsoft.com/office/drawing/2014/main" id="{A0B6B364-AEDE-40AC-91FB-8A932456064A}"/>
                  </a:ext>
                </a:extLst>
              </p:cNvPr>
              <p:cNvSpPr/>
              <p:nvPr/>
            </p:nvSpPr>
            <p:spPr>
              <a:xfrm>
                <a:off x="3052324"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62" name="Freeform: Shape 4161">
                <a:extLst>
                  <a:ext uri="{FF2B5EF4-FFF2-40B4-BE49-F238E27FC236}">
                    <a16:creationId xmlns:a16="http://schemas.microsoft.com/office/drawing/2014/main" id="{87EF7A86-41A8-4965-947F-B1CB73F49E7C}"/>
                  </a:ext>
                </a:extLst>
              </p:cNvPr>
              <p:cNvSpPr/>
              <p:nvPr/>
            </p:nvSpPr>
            <p:spPr>
              <a:xfrm flipV="1">
                <a:off x="2731988"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63" name="Freeform: Shape 4162">
                <a:extLst>
                  <a:ext uri="{FF2B5EF4-FFF2-40B4-BE49-F238E27FC236}">
                    <a16:creationId xmlns:a16="http://schemas.microsoft.com/office/drawing/2014/main" id="{49907B38-8040-4B65-A99F-706DA908DE84}"/>
                  </a:ext>
                </a:extLst>
              </p:cNvPr>
              <p:cNvSpPr/>
              <p:nvPr/>
            </p:nvSpPr>
            <p:spPr>
              <a:xfrm flipH="1" flipV="1">
                <a:off x="2747004"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64" name="Oval 4163">
                <a:extLst>
                  <a:ext uri="{FF2B5EF4-FFF2-40B4-BE49-F238E27FC236}">
                    <a16:creationId xmlns:a16="http://schemas.microsoft.com/office/drawing/2014/main" id="{F76430AF-4FA6-40B6-A2BC-0639646DFF9C}"/>
                  </a:ext>
                </a:extLst>
              </p:cNvPr>
              <p:cNvSpPr/>
              <p:nvPr/>
            </p:nvSpPr>
            <p:spPr>
              <a:xfrm flipV="1">
                <a:off x="2729584"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65" name="Freeform: Shape 4164">
                <a:extLst>
                  <a:ext uri="{FF2B5EF4-FFF2-40B4-BE49-F238E27FC236}">
                    <a16:creationId xmlns:a16="http://schemas.microsoft.com/office/drawing/2014/main" id="{ABE78375-B6CB-458A-B957-337E1F96DF66}"/>
                  </a:ext>
                </a:extLst>
              </p:cNvPr>
              <p:cNvSpPr/>
              <p:nvPr/>
            </p:nvSpPr>
            <p:spPr>
              <a:xfrm flipV="1">
                <a:off x="2764262"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66" name="Freeform: Shape 4165">
                <a:extLst>
                  <a:ext uri="{FF2B5EF4-FFF2-40B4-BE49-F238E27FC236}">
                    <a16:creationId xmlns:a16="http://schemas.microsoft.com/office/drawing/2014/main" id="{9DA52701-471C-4AD9-BE9B-B34ECDEA442F}"/>
                  </a:ext>
                </a:extLst>
              </p:cNvPr>
              <p:cNvSpPr/>
              <p:nvPr/>
            </p:nvSpPr>
            <p:spPr>
              <a:xfrm flipH="1" flipV="1">
                <a:off x="2779278"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67" name="Oval 4166">
                <a:extLst>
                  <a:ext uri="{FF2B5EF4-FFF2-40B4-BE49-F238E27FC236}">
                    <a16:creationId xmlns:a16="http://schemas.microsoft.com/office/drawing/2014/main" id="{98BB723F-C212-4A49-B21F-81CFE77B3F71}"/>
                  </a:ext>
                </a:extLst>
              </p:cNvPr>
              <p:cNvSpPr/>
              <p:nvPr/>
            </p:nvSpPr>
            <p:spPr>
              <a:xfrm flipV="1">
                <a:off x="2761858"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68" name="Freeform: Shape 4167">
                <a:extLst>
                  <a:ext uri="{FF2B5EF4-FFF2-40B4-BE49-F238E27FC236}">
                    <a16:creationId xmlns:a16="http://schemas.microsoft.com/office/drawing/2014/main" id="{1D8A24F7-8143-4E47-B35B-4569AAEF462C}"/>
                  </a:ext>
                </a:extLst>
              </p:cNvPr>
              <p:cNvSpPr/>
              <p:nvPr/>
            </p:nvSpPr>
            <p:spPr>
              <a:xfrm flipV="1">
                <a:off x="2796536"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69" name="Freeform: Shape 4168">
                <a:extLst>
                  <a:ext uri="{FF2B5EF4-FFF2-40B4-BE49-F238E27FC236}">
                    <a16:creationId xmlns:a16="http://schemas.microsoft.com/office/drawing/2014/main" id="{206D7E8B-03DE-4365-9D7C-642F641CDF5C}"/>
                  </a:ext>
                </a:extLst>
              </p:cNvPr>
              <p:cNvSpPr/>
              <p:nvPr/>
            </p:nvSpPr>
            <p:spPr>
              <a:xfrm flipH="1" flipV="1">
                <a:off x="2811552"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70" name="Oval 4169">
                <a:extLst>
                  <a:ext uri="{FF2B5EF4-FFF2-40B4-BE49-F238E27FC236}">
                    <a16:creationId xmlns:a16="http://schemas.microsoft.com/office/drawing/2014/main" id="{9181FB87-463C-4F94-B200-D721D6EBE385}"/>
                  </a:ext>
                </a:extLst>
              </p:cNvPr>
              <p:cNvSpPr/>
              <p:nvPr/>
            </p:nvSpPr>
            <p:spPr>
              <a:xfrm flipV="1">
                <a:off x="2794132"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71" name="Freeform: Shape 4170">
                <a:extLst>
                  <a:ext uri="{FF2B5EF4-FFF2-40B4-BE49-F238E27FC236}">
                    <a16:creationId xmlns:a16="http://schemas.microsoft.com/office/drawing/2014/main" id="{5CB1292A-8A92-4AEC-BE66-CE07C7A0F2B3}"/>
                  </a:ext>
                </a:extLst>
              </p:cNvPr>
              <p:cNvSpPr/>
              <p:nvPr/>
            </p:nvSpPr>
            <p:spPr>
              <a:xfrm flipV="1">
                <a:off x="2828810"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72" name="Freeform: Shape 4171">
                <a:extLst>
                  <a:ext uri="{FF2B5EF4-FFF2-40B4-BE49-F238E27FC236}">
                    <a16:creationId xmlns:a16="http://schemas.microsoft.com/office/drawing/2014/main" id="{CC1CA16F-B57C-4A26-B78D-3C9169AC0CDB}"/>
                  </a:ext>
                </a:extLst>
              </p:cNvPr>
              <p:cNvSpPr/>
              <p:nvPr/>
            </p:nvSpPr>
            <p:spPr>
              <a:xfrm flipH="1" flipV="1">
                <a:off x="2843826"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73" name="Oval 4172">
                <a:extLst>
                  <a:ext uri="{FF2B5EF4-FFF2-40B4-BE49-F238E27FC236}">
                    <a16:creationId xmlns:a16="http://schemas.microsoft.com/office/drawing/2014/main" id="{BEECEAA2-9F05-4DE8-8B8A-3643A8212CB0}"/>
                  </a:ext>
                </a:extLst>
              </p:cNvPr>
              <p:cNvSpPr/>
              <p:nvPr/>
            </p:nvSpPr>
            <p:spPr>
              <a:xfrm flipV="1">
                <a:off x="2826406"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74" name="Freeform: Shape 4173">
                <a:extLst>
                  <a:ext uri="{FF2B5EF4-FFF2-40B4-BE49-F238E27FC236}">
                    <a16:creationId xmlns:a16="http://schemas.microsoft.com/office/drawing/2014/main" id="{DCD820DC-F716-4050-AE53-95E8A7026EAB}"/>
                  </a:ext>
                </a:extLst>
              </p:cNvPr>
              <p:cNvSpPr/>
              <p:nvPr/>
            </p:nvSpPr>
            <p:spPr>
              <a:xfrm flipV="1">
                <a:off x="2861084"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75" name="Freeform: Shape 4174">
                <a:extLst>
                  <a:ext uri="{FF2B5EF4-FFF2-40B4-BE49-F238E27FC236}">
                    <a16:creationId xmlns:a16="http://schemas.microsoft.com/office/drawing/2014/main" id="{B4A5A0C9-A7FD-48A2-9F05-8E5235E37EF7}"/>
                  </a:ext>
                </a:extLst>
              </p:cNvPr>
              <p:cNvSpPr/>
              <p:nvPr/>
            </p:nvSpPr>
            <p:spPr>
              <a:xfrm flipH="1" flipV="1">
                <a:off x="2876100"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76" name="Oval 4175">
                <a:extLst>
                  <a:ext uri="{FF2B5EF4-FFF2-40B4-BE49-F238E27FC236}">
                    <a16:creationId xmlns:a16="http://schemas.microsoft.com/office/drawing/2014/main" id="{FC4AB13D-9800-4F6D-84F1-7FA1FD91FB98}"/>
                  </a:ext>
                </a:extLst>
              </p:cNvPr>
              <p:cNvSpPr/>
              <p:nvPr/>
            </p:nvSpPr>
            <p:spPr>
              <a:xfrm flipV="1">
                <a:off x="2858680"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77" name="Freeform: Shape 4176">
                <a:extLst>
                  <a:ext uri="{FF2B5EF4-FFF2-40B4-BE49-F238E27FC236}">
                    <a16:creationId xmlns:a16="http://schemas.microsoft.com/office/drawing/2014/main" id="{F835C7EC-37A9-4BA7-96D7-CDFC45C942D1}"/>
                  </a:ext>
                </a:extLst>
              </p:cNvPr>
              <p:cNvSpPr/>
              <p:nvPr/>
            </p:nvSpPr>
            <p:spPr>
              <a:xfrm flipV="1">
                <a:off x="2893358"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78" name="Freeform: Shape 4177">
                <a:extLst>
                  <a:ext uri="{FF2B5EF4-FFF2-40B4-BE49-F238E27FC236}">
                    <a16:creationId xmlns:a16="http://schemas.microsoft.com/office/drawing/2014/main" id="{600A46FD-DC24-437A-A809-60B33D23D1DE}"/>
                  </a:ext>
                </a:extLst>
              </p:cNvPr>
              <p:cNvSpPr/>
              <p:nvPr/>
            </p:nvSpPr>
            <p:spPr>
              <a:xfrm flipH="1" flipV="1">
                <a:off x="2908374"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79" name="Oval 4178">
                <a:extLst>
                  <a:ext uri="{FF2B5EF4-FFF2-40B4-BE49-F238E27FC236}">
                    <a16:creationId xmlns:a16="http://schemas.microsoft.com/office/drawing/2014/main" id="{BE861423-5F52-45D8-A13E-2EF4B4119A25}"/>
                  </a:ext>
                </a:extLst>
              </p:cNvPr>
              <p:cNvSpPr/>
              <p:nvPr/>
            </p:nvSpPr>
            <p:spPr>
              <a:xfrm flipV="1">
                <a:off x="2890954"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80" name="Freeform: Shape 4179">
                <a:extLst>
                  <a:ext uri="{FF2B5EF4-FFF2-40B4-BE49-F238E27FC236}">
                    <a16:creationId xmlns:a16="http://schemas.microsoft.com/office/drawing/2014/main" id="{610DDA2F-505E-4E32-8EAD-2476D9AC463A}"/>
                  </a:ext>
                </a:extLst>
              </p:cNvPr>
              <p:cNvSpPr/>
              <p:nvPr/>
            </p:nvSpPr>
            <p:spPr>
              <a:xfrm flipV="1">
                <a:off x="2925632"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81" name="Freeform: Shape 4180">
                <a:extLst>
                  <a:ext uri="{FF2B5EF4-FFF2-40B4-BE49-F238E27FC236}">
                    <a16:creationId xmlns:a16="http://schemas.microsoft.com/office/drawing/2014/main" id="{3F3FD10F-A767-4CB8-8179-778AC857BABA}"/>
                  </a:ext>
                </a:extLst>
              </p:cNvPr>
              <p:cNvSpPr/>
              <p:nvPr/>
            </p:nvSpPr>
            <p:spPr>
              <a:xfrm flipH="1" flipV="1">
                <a:off x="2940648"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82" name="Oval 4181">
                <a:extLst>
                  <a:ext uri="{FF2B5EF4-FFF2-40B4-BE49-F238E27FC236}">
                    <a16:creationId xmlns:a16="http://schemas.microsoft.com/office/drawing/2014/main" id="{4573557C-6FD5-4BF0-BADE-C9D3453FDBFE}"/>
                  </a:ext>
                </a:extLst>
              </p:cNvPr>
              <p:cNvSpPr/>
              <p:nvPr/>
            </p:nvSpPr>
            <p:spPr>
              <a:xfrm flipV="1">
                <a:off x="2923228"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83" name="Freeform: Shape 4182">
                <a:extLst>
                  <a:ext uri="{FF2B5EF4-FFF2-40B4-BE49-F238E27FC236}">
                    <a16:creationId xmlns:a16="http://schemas.microsoft.com/office/drawing/2014/main" id="{52272B76-1030-462C-B32A-9ACF4AAF757E}"/>
                  </a:ext>
                </a:extLst>
              </p:cNvPr>
              <p:cNvSpPr/>
              <p:nvPr/>
            </p:nvSpPr>
            <p:spPr>
              <a:xfrm flipV="1">
                <a:off x="2957906"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84" name="Freeform: Shape 4183">
                <a:extLst>
                  <a:ext uri="{FF2B5EF4-FFF2-40B4-BE49-F238E27FC236}">
                    <a16:creationId xmlns:a16="http://schemas.microsoft.com/office/drawing/2014/main" id="{5E768167-6A90-4D56-9CC6-194A66A1B936}"/>
                  </a:ext>
                </a:extLst>
              </p:cNvPr>
              <p:cNvSpPr/>
              <p:nvPr/>
            </p:nvSpPr>
            <p:spPr>
              <a:xfrm flipH="1" flipV="1">
                <a:off x="2972922"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85" name="Oval 4184">
                <a:extLst>
                  <a:ext uri="{FF2B5EF4-FFF2-40B4-BE49-F238E27FC236}">
                    <a16:creationId xmlns:a16="http://schemas.microsoft.com/office/drawing/2014/main" id="{44683167-3D5D-4762-97F7-67D4C46C5A11}"/>
                  </a:ext>
                </a:extLst>
              </p:cNvPr>
              <p:cNvSpPr/>
              <p:nvPr/>
            </p:nvSpPr>
            <p:spPr>
              <a:xfrm flipV="1">
                <a:off x="2955502"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86" name="Freeform: Shape 4185">
                <a:extLst>
                  <a:ext uri="{FF2B5EF4-FFF2-40B4-BE49-F238E27FC236}">
                    <a16:creationId xmlns:a16="http://schemas.microsoft.com/office/drawing/2014/main" id="{155E2442-6A5C-4F94-8AC5-3CFF35E637F3}"/>
                  </a:ext>
                </a:extLst>
              </p:cNvPr>
              <p:cNvSpPr/>
              <p:nvPr/>
            </p:nvSpPr>
            <p:spPr>
              <a:xfrm flipV="1">
                <a:off x="2990180"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87" name="Freeform: Shape 4186">
                <a:extLst>
                  <a:ext uri="{FF2B5EF4-FFF2-40B4-BE49-F238E27FC236}">
                    <a16:creationId xmlns:a16="http://schemas.microsoft.com/office/drawing/2014/main" id="{C880C962-CD84-4E12-ABCE-F964184A9ADD}"/>
                  </a:ext>
                </a:extLst>
              </p:cNvPr>
              <p:cNvSpPr/>
              <p:nvPr/>
            </p:nvSpPr>
            <p:spPr>
              <a:xfrm flipH="1" flipV="1">
                <a:off x="3005196"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88" name="Oval 4187">
                <a:extLst>
                  <a:ext uri="{FF2B5EF4-FFF2-40B4-BE49-F238E27FC236}">
                    <a16:creationId xmlns:a16="http://schemas.microsoft.com/office/drawing/2014/main" id="{D6634D50-60FD-44D9-BBBF-0C7E088D7B7F}"/>
                  </a:ext>
                </a:extLst>
              </p:cNvPr>
              <p:cNvSpPr/>
              <p:nvPr/>
            </p:nvSpPr>
            <p:spPr>
              <a:xfrm flipV="1">
                <a:off x="2987776"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89" name="Freeform: Shape 4188">
                <a:extLst>
                  <a:ext uri="{FF2B5EF4-FFF2-40B4-BE49-F238E27FC236}">
                    <a16:creationId xmlns:a16="http://schemas.microsoft.com/office/drawing/2014/main" id="{16B7B797-DB70-4E60-BF06-553B4B6C0B7A}"/>
                  </a:ext>
                </a:extLst>
              </p:cNvPr>
              <p:cNvSpPr/>
              <p:nvPr/>
            </p:nvSpPr>
            <p:spPr>
              <a:xfrm flipV="1">
                <a:off x="3022454"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90" name="Freeform: Shape 4189">
                <a:extLst>
                  <a:ext uri="{FF2B5EF4-FFF2-40B4-BE49-F238E27FC236}">
                    <a16:creationId xmlns:a16="http://schemas.microsoft.com/office/drawing/2014/main" id="{63E37EA5-974C-458E-966A-DB6150800FE7}"/>
                  </a:ext>
                </a:extLst>
              </p:cNvPr>
              <p:cNvSpPr/>
              <p:nvPr/>
            </p:nvSpPr>
            <p:spPr>
              <a:xfrm flipH="1" flipV="1">
                <a:off x="3037470"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91" name="Oval 4190">
                <a:extLst>
                  <a:ext uri="{FF2B5EF4-FFF2-40B4-BE49-F238E27FC236}">
                    <a16:creationId xmlns:a16="http://schemas.microsoft.com/office/drawing/2014/main" id="{9608760E-E3FE-4F64-882A-6D489512101C}"/>
                  </a:ext>
                </a:extLst>
              </p:cNvPr>
              <p:cNvSpPr/>
              <p:nvPr/>
            </p:nvSpPr>
            <p:spPr>
              <a:xfrm flipV="1">
                <a:off x="3020050"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92" name="Freeform: Shape 4191">
                <a:extLst>
                  <a:ext uri="{FF2B5EF4-FFF2-40B4-BE49-F238E27FC236}">
                    <a16:creationId xmlns:a16="http://schemas.microsoft.com/office/drawing/2014/main" id="{D5268D0C-C7DB-49A7-BC09-9EB7A14D1F51}"/>
                  </a:ext>
                </a:extLst>
              </p:cNvPr>
              <p:cNvSpPr/>
              <p:nvPr/>
            </p:nvSpPr>
            <p:spPr>
              <a:xfrm flipV="1">
                <a:off x="3054728"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93" name="Freeform: Shape 4192">
                <a:extLst>
                  <a:ext uri="{FF2B5EF4-FFF2-40B4-BE49-F238E27FC236}">
                    <a16:creationId xmlns:a16="http://schemas.microsoft.com/office/drawing/2014/main" id="{A88A5925-430E-4F05-ABC6-16CC2B8D1E1B}"/>
                  </a:ext>
                </a:extLst>
              </p:cNvPr>
              <p:cNvSpPr/>
              <p:nvPr/>
            </p:nvSpPr>
            <p:spPr>
              <a:xfrm flipH="1" flipV="1">
                <a:off x="3069744"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194" name="Oval 4193">
                <a:extLst>
                  <a:ext uri="{FF2B5EF4-FFF2-40B4-BE49-F238E27FC236}">
                    <a16:creationId xmlns:a16="http://schemas.microsoft.com/office/drawing/2014/main" id="{399FBC54-7834-443B-837A-C3B4E85D9D53}"/>
                  </a:ext>
                </a:extLst>
              </p:cNvPr>
              <p:cNvSpPr/>
              <p:nvPr/>
            </p:nvSpPr>
            <p:spPr>
              <a:xfrm flipV="1">
                <a:off x="3052324"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grpSp>
          <p:nvGrpSpPr>
            <p:cNvPr id="3942" name="Group 3941">
              <a:extLst>
                <a:ext uri="{FF2B5EF4-FFF2-40B4-BE49-F238E27FC236}">
                  <a16:creationId xmlns:a16="http://schemas.microsoft.com/office/drawing/2014/main" id="{80105599-A2A2-4A7E-8ABF-651C83B3E4B2}"/>
                </a:ext>
              </a:extLst>
            </p:cNvPr>
            <p:cNvGrpSpPr/>
            <p:nvPr/>
          </p:nvGrpSpPr>
          <p:grpSpPr>
            <a:xfrm>
              <a:off x="2362359" y="4370429"/>
              <a:ext cx="993279" cy="1452069"/>
              <a:chOff x="4762295" y="4210772"/>
              <a:chExt cx="993279" cy="1452069"/>
            </a:xfrm>
          </p:grpSpPr>
          <p:sp>
            <p:nvSpPr>
              <p:cNvPr id="3943" name="Rectangle: Rounded Corners 3942">
                <a:extLst>
                  <a:ext uri="{FF2B5EF4-FFF2-40B4-BE49-F238E27FC236}">
                    <a16:creationId xmlns:a16="http://schemas.microsoft.com/office/drawing/2014/main" id="{50439152-2E7D-46F4-BABB-C0205A57C957}"/>
                  </a:ext>
                </a:extLst>
              </p:cNvPr>
              <p:cNvSpPr/>
              <p:nvPr/>
            </p:nvSpPr>
            <p:spPr>
              <a:xfrm>
                <a:off x="5290935" y="5431604"/>
                <a:ext cx="87972" cy="231237"/>
              </a:xfrm>
              <a:prstGeom prst="roundRect">
                <a:avLst>
                  <a:gd name="adj" fmla="val 20984"/>
                </a:avLst>
              </a:prstGeom>
              <a:solidFill>
                <a:srgbClr val="19416B"/>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nvGrpSpPr>
              <p:cNvPr id="3944" name="Group 3943">
                <a:extLst>
                  <a:ext uri="{FF2B5EF4-FFF2-40B4-BE49-F238E27FC236}">
                    <a16:creationId xmlns:a16="http://schemas.microsoft.com/office/drawing/2014/main" id="{44E11E65-8187-406E-886A-1787A80EB843}"/>
                  </a:ext>
                </a:extLst>
              </p:cNvPr>
              <p:cNvGrpSpPr/>
              <p:nvPr/>
            </p:nvGrpSpPr>
            <p:grpSpPr>
              <a:xfrm rot="20142671" flipH="1">
                <a:off x="4995659" y="4440362"/>
                <a:ext cx="207145" cy="341469"/>
                <a:chOff x="6130497" y="2112861"/>
                <a:chExt cx="232120" cy="382639"/>
              </a:xfrm>
            </p:grpSpPr>
            <p:sp>
              <p:nvSpPr>
                <p:cNvPr id="3958" name="Freeform: Shape 3957">
                  <a:extLst>
                    <a:ext uri="{FF2B5EF4-FFF2-40B4-BE49-F238E27FC236}">
                      <a16:creationId xmlns:a16="http://schemas.microsoft.com/office/drawing/2014/main" id="{18D1E831-1545-42D7-8219-77099C73278D}"/>
                    </a:ext>
                  </a:extLst>
                </p:cNvPr>
                <p:cNvSpPr/>
                <p:nvPr/>
              </p:nvSpPr>
              <p:spPr>
                <a:xfrm>
                  <a:off x="6174083" y="2112861"/>
                  <a:ext cx="147151" cy="382639"/>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468468 h 606816"/>
                    <a:gd name="connsiteX1" fmla="*/ 0 w 233363"/>
                    <a:gd name="connsiteY1" fmla="*/ 48607 h 606816"/>
                    <a:gd name="connsiteX2" fmla="*/ 114300 w 233363"/>
                    <a:gd name="connsiteY2" fmla="*/ 53370 h 606816"/>
                    <a:gd name="connsiteX3" fmla="*/ 114300 w 233363"/>
                    <a:gd name="connsiteY3" fmla="*/ 553432 h 606816"/>
                    <a:gd name="connsiteX4" fmla="*/ 233363 w 233363"/>
                    <a:gd name="connsiteY4" fmla="*/ 529620 h 60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606816">
                      <a:moveTo>
                        <a:pt x="0" y="468468"/>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59" name="Rectangle: Rounded Corners 3958">
                  <a:extLst>
                    <a:ext uri="{FF2B5EF4-FFF2-40B4-BE49-F238E27FC236}">
                      <a16:creationId xmlns:a16="http://schemas.microsoft.com/office/drawing/2014/main" id="{38E3E53C-65E2-4BCC-BACE-3256CD49F515}"/>
                    </a:ext>
                  </a:extLst>
                </p:cNvPr>
                <p:cNvSpPr/>
                <p:nvPr/>
              </p:nvSpPr>
              <p:spPr>
                <a:xfrm>
                  <a:off x="6130497" y="2170539"/>
                  <a:ext cx="87972" cy="283791"/>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60" name="Rectangle: Rounded Corners 3959">
                  <a:extLst>
                    <a:ext uri="{FF2B5EF4-FFF2-40B4-BE49-F238E27FC236}">
                      <a16:creationId xmlns:a16="http://schemas.microsoft.com/office/drawing/2014/main" id="{2B181E1E-A1B2-4F3D-A02F-8F067585B5FA}"/>
                    </a:ext>
                  </a:extLst>
                </p:cNvPr>
                <p:cNvSpPr/>
                <p:nvPr/>
              </p:nvSpPr>
              <p:spPr>
                <a:xfrm>
                  <a:off x="6274645" y="2170539"/>
                  <a:ext cx="87972" cy="283791"/>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cxnSp>
            <p:nvCxnSpPr>
              <p:cNvPr id="3945" name="Straight Connector 3944">
                <a:extLst>
                  <a:ext uri="{FF2B5EF4-FFF2-40B4-BE49-F238E27FC236}">
                    <a16:creationId xmlns:a16="http://schemas.microsoft.com/office/drawing/2014/main" id="{418423B2-DAE8-4FE7-8581-F9429755844A}"/>
                  </a:ext>
                </a:extLst>
              </p:cNvPr>
              <p:cNvCxnSpPr>
                <a:cxnSpLocks/>
              </p:cNvCxnSpPr>
              <p:nvPr/>
            </p:nvCxnSpPr>
            <p:spPr>
              <a:xfrm>
                <a:off x="5334921" y="4895244"/>
                <a:ext cx="0" cy="289758"/>
              </a:xfrm>
              <a:prstGeom prst="line">
                <a:avLst/>
              </a:prstGeom>
              <a:noFill/>
              <a:ln w="15875" cap="flat" cmpd="sng" algn="ctr">
                <a:solidFill>
                  <a:srgbClr val="19416B"/>
                </a:solidFill>
                <a:prstDash val="solid"/>
                <a:miter lim="800000"/>
              </a:ln>
              <a:effectLst/>
            </p:spPr>
          </p:cxnSp>
          <p:cxnSp>
            <p:nvCxnSpPr>
              <p:cNvPr id="3946" name="Straight Connector 3945">
                <a:extLst>
                  <a:ext uri="{FF2B5EF4-FFF2-40B4-BE49-F238E27FC236}">
                    <a16:creationId xmlns:a16="http://schemas.microsoft.com/office/drawing/2014/main" id="{D38C937B-5899-4714-A579-03AB05D1AA81}"/>
                  </a:ext>
                </a:extLst>
              </p:cNvPr>
              <p:cNvCxnSpPr>
                <a:cxnSpLocks/>
                <a:stCxn id="3959" idx="2"/>
              </p:cNvCxnSpPr>
              <p:nvPr/>
            </p:nvCxnSpPr>
            <p:spPr>
              <a:xfrm>
                <a:off x="5212974" y="4706774"/>
                <a:ext cx="124426" cy="192478"/>
              </a:xfrm>
              <a:prstGeom prst="line">
                <a:avLst/>
              </a:prstGeom>
              <a:noFill/>
              <a:ln w="15875" cap="flat" cmpd="sng" algn="ctr">
                <a:solidFill>
                  <a:srgbClr val="19416B"/>
                </a:solidFill>
                <a:prstDash val="solid"/>
                <a:miter lim="800000"/>
              </a:ln>
              <a:effectLst/>
            </p:spPr>
          </p:cxnSp>
          <p:cxnSp>
            <p:nvCxnSpPr>
              <p:cNvPr id="3947" name="Straight Connector 3946">
                <a:extLst>
                  <a:ext uri="{FF2B5EF4-FFF2-40B4-BE49-F238E27FC236}">
                    <a16:creationId xmlns:a16="http://schemas.microsoft.com/office/drawing/2014/main" id="{C03B3F40-B4AA-40E3-98C8-997BA254029D}"/>
                  </a:ext>
                </a:extLst>
              </p:cNvPr>
              <p:cNvCxnSpPr>
                <a:cxnSpLocks/>
                <a:stCxn id="3950" idx="2"/>
                <a:endCxn id="3943" idx="0"/>
              </p:cNvCxnSpPr>
              <p:nvPr/>
            </p:nvCxnSpPr>
            <p:spPr>
              <a:xfrm>
                <a:off x="5334921" y="5383555"/>
                <a:ext cx="0" cy="48049"/>
              </a:xfrm>
              <a:prstGeom prst="line">
                <a:avLst/>
              </a:prstGeom>
              <a:noFill/>
              <a:ln w="15875" cap="flat" cmpd="sng" algn="ctr">
                <a:solidFill>
                  <a:srgbClr val="19416B"/>
                </a:solidFill>
                <a:prstDash val="solid"/>
                <a:miter lim="800000"/>
              </a:ln>
              <a:effectLst/>
            </p:spPr>
          </p:cxnSp>
          <p:grpSp>
            <p:nvGrpSpPr>
              <p:cNvPr id="3948" name="Group 3947">
                <a:extLst>
                  <a:ext uri="{FF2B5EF4-FFF2-40B4-BE49-F238E27FC236}">
                    <a16:creationId xmlns:a16="http://schemas.microsoft.com/office/drawing/2014/main" id="{075A42E7-62BD-440F-8FFC-86F6343316AB}"/>
                  </a:ext>
                </a:extLst>
              </p:cNvPr>
              <p:cNvGrpSpPr/>
              <p:nvPr/>
            </p:nvGrpSpPr>
            <p:grpSpPr>
              <a:xfrm rot="20142671" flipH="1">
                <a:off x="4762295" y="4235575"/>
                <a:ext cx="207145" cy="341469"/>
                <a:chOff x="6130497" y="2112861"/>
                <a:chExt cx="232120" cy="382639"/>
              </a:xfrm>
            </p:grpSpPr>
            <p:sp>
              <p:nvSpPr>
                <p:cNvPr id="3955" name="Freeform: Shape 3954">
                  <a:extLst>
                    <a:ext uri="{FF2B5EF4-FFF2-40B4-BE49-F238E27FC236}">
                      <a16:creationId xmlns:a16="http://schemas.microsoft.com/office/drawing/2014/main" id="{34684E37-6281-4850-BBE4-C06CD20E660B}"/>
                    </a:ext>
                  </a:extLst>
                </p:cNvPr>
                <p:cNvSpPr/>
                <p:nvPr/>
              </p:nvSpPr>
              <p:spPr>
                <a:xfrm>
                  <a:off x="6174083" y="2112861"/>
                  <a:ext cx="147151" cy="382639"/>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468468 h 606816"/>
                    <a:gd name="connsiteX1" fmla="*/ 0 w 233363"/>
                    <a:gd name="connsiteY1" fmla="*/ 48607 h 606816"/>
                    <a:gd name="connsiteX2" fmla="*/ 114300 w 233363"/>
                    <a:gd name="connsiteY2" fmla="*/ 53370 h 606816"/>
                    <a:gd name="connsiteX3" fmla="*/ 114300 w 233363"/>
                    <a:gd name="connsiteY3" fmla="*/ 553432 h 606816"/>
                    <a:gd name="connsiteX4" fmla="*/ 233363 w 233363"/>
                    <a:gd name="connsiteY4" fmla="*/ 529620 h 60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606816">
                      <a:moveTo>
                        <a:pt x="0" y="468468"/>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56" name="Rectangle: Rounded Corners 3955">
                  <a:extLst>
                    <a:ext uri="{FF2B5EF4-FFF2-40B4-BE49-F238E27FC236}">
                      <a16:creationId xmlns:a16="http://schemas.microsoft.com/office/drawing/2014/main" id="{FC87A0DF-1C30-4175-92A1-19AC7875742E}"/>
                    </a:ext>
                  </a:extLst>
                </p:cNvPr>
                <p:cNvSpPr/>
                <p:nvPr/>
              </p:nvSpPr>
              <p:spPr>
                <a:xfrm>
                  <a:off x="6130497" y="2170539"/>
                  <a:ext cx="87972" cy="283791"/>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57" name="Rectangle: Rounded Corners 3956">
                  <a:extLst>
                    <a:ext uri="{FF2B5EF4-FFF2-40B4-BE49-F238E27FC236}">
                      <a16:creationId xmlns:a16="http://schemas.microsoft.com/office/drawing/2014/main" id="{1D2F5E69-DCCC-4FBB-9AF4-81D4112D8B9A}"/>
                    </a:ext>
                  </a:extLst>
                </p:cNvPr>
                <p:cNvSpPr/>
                <p:nvPr/>
              </p:nvSpPr>
              <p:spPr>
                <a:xfrm>
                  <a:off x="6274645" y="2170539"/>
                  <a:ext cx="87972" cy="283791"/>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cxnSp>
            <p:nvCxnSpPr>
              <p:cNvPr id="3949" name="Straight Connector 3948">
                <a:extLst>
                  <a:ext uri="{FF2B5EF4-FFF2-40B4-BE49-F238E27FC236}">
                    <a16:creationId xmlns:a16="http://schemas.microsoft.com/office/drawing/2014/main" id="{A6CA74AD-9674-4711-A994-BE03FC9EB0D8}"/>
                  </a:ext>
                </a:extLst>
              </p:cNvPr>
              <p:cNvCxnSpPr>
                <a:cxnSpLocks/>
                <a:stCxn id="3956" idx="2"/>
                <a:endCxn id="3960" idx="0"/>
              </p:cNvCxnSpPr>
              <p:nvPr/>
            </p:nvCxnSpPr>
            <p:spPr>
              <a:xfrm>
                <a:off x="4979610" y="4501987"/>
                <a:ext cx="11938" cy="26861"/>
              </a:xfrm>
              <a:prstGeom prst="line">
                <a:avLst/>
              </a:prstGeom>
              <a:noFill/>
              <a:ln w="15875" cap="flat" cmpd="sng" algn="ctr">
                <a:solidFill>
                  <a:srgbClr val="19416B"/>
                </a:solidFill>
                <a:prstDash val="solid"/>
                <a:miter lim="800000"/>
              </a:ln>
              <a:effectLst/>
            </p:spPr>
          </p:cxnSp>
          <p:sp>
            <p:nvSpPr>
              <p:cNvPr id="3950" name="Rectangle: Rounded Corners 3949">
                <a:extLst>
                  <a:ext uri="{FF2B5EF4-FFF2-40B4-BE49-F238E27FC236}">
                    <a16:creationId xmlns:a16="http://schemas.microsoft.com/office/drawing/2014/main" id="{CCAE54B1-9C50-44D8-9176-085B26AB31EA}"/>
                  </a:ext>
                </a:extLst>
              </p:cNvPr>
              <p:cNvSpPr/>
              <p:nvPr/>
            </p:nvSpPr>
            <p:spPr>
              <a:xfrm>
                <a:off x="5290935" y="5152318"/>
                <a:ext cx="87972" cy="231237"/>
              </a:xfrm>
              <a:prstGeom prst="roundRect">
                <a:avLst>
                  <a:gd name="adj" fmla="val 20984"/>
                </a:avLst>
              </a:prstGeom>
              <a:solidFill>
                <a:srgbClr val="F15A29"/>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3951" name="Rectangle 3950">
                <a:extLst>
                  <a:ext uri="{FF2B5EF4-FFF2-40B4-BE49-F238E27FC236}">
                    <a16:creationId xmlns:a16="http://schemas.microsoft.com/office/drawing/2014/main" id="{6490D9EE-8F04-4639-84C0-A151E759F37C}"/>
                  </a:ext>
                </a:extLst>
              </p:cNvPr>
              <p:cNvSpPr/>
              <p:nvPr/>
            </p:nvSpPr>
            <p:spPr>
              <a:xfrm>
                <a:off x="5418549" y="5193752"/>
                <a:ext cx="337025" cy="1384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OX40</a:t>
                </a:r>
              </a:p>
            </p:txBody>
          </p:sp>
          <p:sp>
            <p:nvSpPr>
              <p:cNvPr id="3952" name="Rectangle 3951">
                <a:extLst>
                  <a:ext uri="{FF2B5EF4-FFF2-40B4-BE49-F238E27FC236}">
                    <a16:creationId xmlns:a16="http://schemas.microsoft.com/office/drawing/2014/main" id="{387255ED-1481-4A57-AD45-BB6C246AE1E3}"/>
                  </a:ext>
                </a:extLst>
              </p:cNvPr>
              <p:cNvSpPr/>
              <p:nvPr/>
            </p:nvSpPr>
            <p:spPr>
              <a:xfrm>
                <a:off x="5418549" y="5469977"/>
                <a:ext cx="337025" cy="1384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CD3</a:t>
                </a:r>
                <a:r>
                  <a:rPr kumimoji="0" lang="el-GR" sz="9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ζ</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sp>
            <p:nvSpPr>
              <p:cNvPr id="3953" name="Rectangle 3952">
                <a:extLst>
                  <a:ext uri="{FF2B5EF4-FFF2-40B4-BE49-F238E27FC236}">
                    <a16:creationId xmlns:a16="http://schemas.microsoft.com/office/drawing/2014/main" id="{F989763D-4454-4A64-B6FE-843A6E357937}"/>
                  </a:ext>
                </a:extLst>
              </p:cNvPr>
              <p:cNvSpPr/>
              <p:nvPr/>
            </p:nvSpPr>
            <p:spPr>
              <a:xfrm>
                <a:off x="4999449" y="4210772"/>
                <a:ext cx="337025" cy="1384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Leu16</a:t>
                </a:r>
              </a:p>
            </p:txBody>
          </p:sp>
          <p:sp>
            <p:nvSpPr>
              <p:cNvPr id="3954" name="Rectangle 3953">
                <a:extLst>
                  <a:ext uri="{FF2B5EF4-FFF2-40B4-BE49-F238E27FC236}">
                    <a16:creationId xmlns:a16="http://schemas.microsoft.com/office/drawing/2014/main" id="{F739BF8A-F999-4B3C-A41D-38292AFAD00D}"/>
                  </a:ext>
                </a:extLst>
              </p:cNvPr>
              <p:cNvSpPr/>
              <p:nvPr/>
            </p:nvSpPr>
            <p:spPr>
              <a:xfrm>
                <a:off x="5266149" y="4477472"/>
                <a:ext cx="418371" cy="1384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FMC63</a:t>
                </a:r>
              </a:p>
            </p:txBody>
          </p:sp>
        </p:grpSp>
      </p:grpSp>
      <p:sp>
        <p:nvSpPr>
          <p:cNvPr id="4202" name="Rectangle: Rounded Corners 4201">
            <a:extLst>
              <a:ext uri="{FF2B5EF4-FFF2-40B4-BE49-F238E27FC236}">
                <a16:creationId xmlns:a16="http://schemas.microsoft.com/office/drawing/2014/main" id="{3D87A042-0778-4648-A21C-3A461B182098}"/>
              </a:ext>
            </a:extLst>
          </p:cNvPr>
          <p:cNvSpPr>
            <a:spLocks/>
          </p:cNvSpPr>
          <p:nvPr/>
        </p:nvSpPr>
        <p:spPr>
          <a:xfrm>
            <a:off x="553451" y="4075338"/>
            <a:ext cx="1470620" cy="1839233"/>
          </a:xfrm>
          <a:prstGeom prst="roundRect">
            <a:avLst>
              <a:gd name="adj" fmla="val 1170"/>
            </a:avLst>
          </a:prstGeom>
          <a:solidFill>
            <a:srgbClr val="FFFFFF"/>
          </a:solidFill>
          <a:ln w="31750" cap="flat" cmpd="sng" algn="ctr">
            <a:noFill/>
            <a:prstDash val="solid"/>
            <a:miter lim="800000"/>
          </a:ln>
          <a:effectLst>
            <a:outerShdw blurRad="38100" sx="102000" sy="102000" algn="ctr" rotWithShape="0">
              <a:prstClr val="black">
                <a:alpha val="1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600CC"/>
              </a:solidFill>
              <a:effectLst/>
              <a:highlight>
                <a:srgbClr val="6600CC"/>
              </a:highlight>
              <a:uLnTx/>
              <a:uFillTx/>
              <a:latin typeface="Aptos"/>
              <a:ea typeface="+mn-ea"/>
              <a:cs typeface="+mn-cs"/>
            </a:endParaRPr>
          </a:p>
        </p:txBody>
      </p:sp>
      <p:sp>
        <p:nvSpPr>
          <p:cNvPr id="4203" name="Rectangle: Rounded Corners 4202">
            <a:extLst>
              <a:ext uri="{FF2B5EF4-FFF2-40B4-BE49-F238E27FC236}">
                <a16:creationId xmlns:a16="http://schemas.microsoft.com/office/drawing/2014/main" id="{936DFD42-E9AD-434B-A6CF-4AB00D56E1A2}"/>
              </a:ext>
            </a:extLst>
          </p:cNvPr>
          <p:cNvSpPr/>
          <p:nvPr/>
        </p:nvSpPr>
        <p:spPr>
          <a:xfrm>
            <a:off x="1254996" y="5591261"/>
            <a:ext cx="87972" cy="231237"/>
          </a:xfrm>
          <a:prstGeom prst="roundRect">
            <a:avLst>
              <a:gd name="adj" fmla="val 20984"/>
            </a:avLst>
          </a:prstGeom>
          <a:solidFill>
            <a:srgbClr val="19416B"/>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04" name="Rectangle: Rounded Corners 4203">
            <a:extLst>
              <a:ext uri="{FF2B5EF4-FFF2-40B4-BE49-F238E27FC236}">
                <a16:creationId xmlns:a16="http://schemas.microsoft.com/office/drawing/2014/main" id="{733324F7-B456-40BD-A7A1-BA0682AFED04}"/>
              </a:ext>
            </a:extLst>
          </p:cNvPr>
          <p:cNvSpPr/>
          <p:nvPr/>
        </p:nvSpPr>
        <p:spPr>
          <a:xfrm rot="20142671" flipH="1">
            <a:off x="1085695" y="4624382"/>
            <a:ext cx="78507" cy="253257"/>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cxnSp>
        <p:nvCxnSpPr>
          <p:cNvPr id="4205" name="Straight Connector 4204">
            <a:extLst>
              <a:ext uri="{FF2B5EF4-FFF2-40B4-BE49-F238E27FC236}">
                <a16:creationId xmlns:a16="http://schemas.microsoft.com/office/drawing/2014/main" id="{D0DB7457-F4C3-43EF-B3C9-C16A80A1C6EF}"/>
              </a:ext>
            </a:extLst>
          </p:cNvPr>
          <p:cNvCxnSpPr>
            <a:cxnSpLocks/>
          </p:cNvCxnSpPr>
          <p:nvPr/>
        </p:nvCxnSpPr>
        <p:spPr>
          <a:xfrm>
            <a:off x="1298982" y="5054901"/>
            <a:ext cx="0" cy="289758"/>
          </a:xfrm>
          <a:prstGeom prst="line">
            <a:avLst/>
          </a:prstGeom>
          <a:noFill/>
          <a:ln w="15875" cap="flat" cmpd="sng" algn="ctr">
            <a:solidFill>
              <a:srgbClr val="19416B"/>
            </a:solidFill>
            <a:prstDash val="solid"/>
            <a:miter lim="800000"/>
          </a:ln>
          <a:effectLst/>
        </p:spPr>
      </p:cxnSp>
      <p:cxnSp>
        <p:nvCxnSpPr>
          <p:cNvPr id="4206" name="Straight Connector 4205">
            <a:extLst>
              <a:ext uri="{FF2B5EF4-FFF2-40B4-BE49-F238E27FC236}">
                <a16:creationId xmlns:a16="http://schemas.microsoft.com/office/drawing/2014/main" id="{1A52FCC9-37B6-48E5-9C20-C29E5FB6202F}"/>
              </a:ext>
            </a:extLst>
          </p:cNvPr>
          <p:cNvCxnSpPr>
            <a:cxnSpLocks/>
            <a:stCxn id="4204" idx="2"/>
          </p:cNvCxnSpPr>
          <p:nvPr/>
        </p:nvCxnSpPr>
        <p:spPr>
          <a:xfrm>
            <a:off x="1177035" y="4866431"/>
            <a:ext cx="124426" cy="192478"/>
          </a:xfrm>
          <a:prstGeom prst="line">
            <a:avLst/>
          </a:prstGeom>
          <a:noFill/>
          <a:ln w="15875" cap="flat" cmpd="sng" algn="ctr">
            <a:solidFill>
              <a:srgbClr val="19416B"/>
            </a:solidFill>
            <a:prstDash val="solid"/>
            <a:miter lim="800000"/>
          </a:ln>
          <a:effectLst/>
        </p:spPr>
      </p:cxnSp>
      <p:cxnSp>
        <p:nvCxnSpPr>
          <p:cNvPr id="4207" name="Straight Connector 4206">
            <a:extLst>
              <a:ext uri="{FF2B5EF4-FFF2-40B4-BE49-F238E27FC236}">
                <a16:creationId xmlns:a16="http://schemas.microsoft.com/office/drawing/2014/main" id="{39140BF1-FF56-4191-8B78-C626503E156A}"/>
              </a:ext>
            </a:extLst>
          </p:cNvPr>
          <p:cNvCxnSpPr>
            <a:cxnSpLocks/>
            <a:stCxn id="4209" idx="2"/>
            <a:endCxn id="4203" idx="0"/>
          </p:cNvCxnSpPr>
          <p:nvPr/>
        </p:nvCxnSpPr>
        <p:spPr>
          <a:xfrm>
            <a:off x="1298982" y="5543212"/>
            <a:ext cx="0" cy="48049"/>
          </a:xfrm>
          <a:prstGeom prst="line">
            <a:avLst/>
          </a:prstGeom>
          <a:noFill/>
          <a:ln w="15875" cap="flat" cmpd="sng" algn="ctr">
            <a:solidFill>
              <a:srgbClr val="19416B"/>
            </a:solidFill>
            <a:prstDash val="solid"/>
            <a:miter lim="800000"/>
          </a:ln>
          <a:effectLst/>
        </p:spPr>
      </p:cxnSp>
      <p:cxnSp>
        <p:nvCxnSpPr>
          <p:cNvPr id="4208" name="Straight Connector 4207">
            <a:extLst>
              <a:ext uri="{FF2B5EF4-FFF2-40B4-BE49-F238E27FC236}">
                <a16:creationId xmlns:a16="http://schemas.microsoft.com/office/drawing/2014/main" id="{AB8C5437-12EA-4CAA-8039-BF81A9834C6C}"/>
              </a:ext>
            </a:extLst>
          </p:cNvPr>
          <p:cNvCxnSpPr>
            <a:cxnSpLocks/>
            <a:stCxn id="4214" idx="2"/>
            <a:endCxn id="4204" idx="0"/>
          </p:cNvCxnSpPr>
          <p:nvPr/>
        </p:nvCxnSpPr>
        <p:spPr>
          <a:xfrm>
            <a:off x="1063528" y="4615607"/>
            <a:ext cx="9333" cy="19984"/>
          </a:xfrm>
          <a:prstGeom prst="line">
            <a:avLst/>
          </a:prstGeom>
          <a:noFill/>
          <a:ln w="15875" cap="flat" cmpd="sng" algn="ctr">
            <a:solidFill>
              <a:srgbClr val="19416B"/>
            </a:solidFill>
            <a:prstDash val="solid"/>
            <a:miter lim="800000"/>
          </a:ln>
          <a:effectLst/>
        </p:spPr>
      </p:cxnSp>
      <p:sp>
        <p:nvSpPr>
          <p:cNvPr id="4209" name="Rectangle: Rounded Corners 4208">
            <a:extLst>
              <a:ext uri="{FF2B5EF4-FFF2-40B4-BE49-F238E27FC236}">
                <a16:creationId xmlns:a16="http://schemas.microsoft.com/office/drawing/2014/main" id="{E7E50606-276C-40CE-8DBF-5C52E34872FD}"/>
              </a:ext>
            </a:extLst>
          </p:cNvPr>
          <p:cNvSpPr/>
          <p:nvPr/>
        </p:nvSpPr>
        <p:spPr>
          <a:xfrm>
            <a:off x="1254996" y="5311975"/>
            <a:ext cx="87972" cy="231237"/>
          </a:xfrm>
          <a:prstGeom prst="roundRect">
            <a:avLst>
              <a:gd name="adj" fmla="val 20984"/>
            </a:avLst>
          </a:prstGeom>
          <a:solidFill>
            <a:srgbClr val="0070BE"/>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10" name="Rectangle 4209">
            <a:extLst>
              <a:ext uri="{FF2B5EF4-FFF2-40B4-BE49-F238E27FC236}">
                <a16:creationId xmlns:a16="http://schemas.microsoft.com/office/drawing/2014/main" id="{3CEDF1B2-219C-4FBF-9DED-25E23170D8FA}"/>
              </a:ext>
            </a:extLst>
          </p:cNvPr>
          <p:cNvSpPr/>
          <p:nvPr/>
        </p:nvSpPr>
        <p:spPr>
          <a:xfrm>
            <a:off x="1382610" y="5353409"/>
            <a:ext cx="337025" cy="1384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4-1BB</a:t>
            </a:r>
          </a:p>
        </p:txBody>
      </p:sp>
      <p:sp>
        <p:nvSpPr>
          <p:cNvPr id="4211" name="Rectangle 4210">
            <a:extLst>
              <a:ext uri="{FF2B5EF4-FFF2-40B4-BE49-F238E27FC236}">
                <a16:creationId xmlns:a16="http://schemas.microsoft.com/office/drawing/2014/main" id="{A21A6B8F-FDFF-4326-B9C6-139883FE902B}"/>
              </a:ext>
            </a:extLst>
          </p:cNvPr>
          <p:cNvSpPr/>
          <p:nvPr/>
        </p:nvSpPr>
        <p:spPr>
          <a:xfrm>
            <a:off x="1382610" y="5629634"/>
            <a:ext cx="337025" cy="1384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CD3</a:t>
            </a:r>
            <a:r>
              <a:rPr kumimoji="0" lang="el-GR" sz="9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ζ</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sp>
        <p:nvSpPr>
          <p:cNvPr id="4214" name="Rectangle: Rounded Corners 4213">
            <a:extLst>
              <a:ext uri="{FF2B5EF4-FFF2-40B4-BE49-F238E27FC236}">
                <a16:creationId xmlns:a16="http://schemas.microsoft.com/office/drawing/2014/main" id="{EDA0385A-2547-4436-8DDD-E84618B8EBC7}"/>
              </a:ext>
            </a:extLst>
          </p:cNvPr>
          <p:cNvSpPr/>
          <p:nvPr/>
        </p:nvSpPr>
        <p:spPr>
          <a:xfrm rot="20142671" flipH="1">
            <a:off x="972188" y="4373558"/>
            <a:ext cx="78507" cy="253257"/>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15" name="Rectangle: Rounded Corners 4214">
            <a:extLst>
              <a:ext uri="{FF2B5EF4-FFF2-40B4-BE49-F238E27FC236}">
                <a16:creationId xmlns:a16="http://schemas.microsoft.com/office/drawing/2014/main" id="{4D87DC13-5CA7-4B8E-8E15-67C3F73674A6}"/>
              </a:ext>
            </a:extLst>
          </p:cNvPr>
          <p:cNvSpPr/>
          <p:nvPr/>
        </p:nvSpPr>
        <p:spPr>
          <a:xfrm rot="20142671" flipH="1">
            <a:off x="857887" y="4122733"/>
            <a:ext cx="78507" cy="253257"/>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cxnSp>
        <p:nvCxnSpPr>
          <p:cNvPr id="4216" name="Straight Connector 4215">
            <a:extLst>
              <a:ext uri="{FF2B5EF4-FFF2-40B4-BE49-F238E27FC236}">
                <a16:creationId xmlns:a16="http://schemas.microsoft.com/office/drawing/2014/main" id="{56359C34-3F56-4752-B52A-DCC36B93F65C}"/>
              </a:ext>
            </a:extLst>
          </p:cNvPr>
          <p:cNvCxnSpPr>
            <a:cxnSpLocks/>
            <a:stCxn id="4215" idx="2"/>
            <a:endCxn id="4214" idx="0"/>
          </p:cNvCxnSpPr>
          <p:nvPr/>
        </p:nvCxnSpPr>
        <p:spPr>
          <a:xfrm>
            <a:off x="949227" y="4364782"/>
            <a:ext cx="10127" cy="19985"/>
          </a:xfrm>
          <a:prstGeom prst="line">
            <a:avLst/>
          </a:prstGeom>
          <a:noFill/>
          <a:ln w="15875" cap="flat" cmpd="sng" algn="ctr">
            <a:solidFill>
              <a:srgbClr val="19416B"/>
            </a:solidFill>
            <a:prstDash val="solid"/>
            <a:miter lim="800000"/>
          </a:ln>
          <a:effectLst/>
        </p:spPr>
      </p:cxnSp>
      <p:sp>
        <p:nvSpPr>
          <p:cNvPr id="4227" name="TextBox 4226">
            <a:extLst>
              <a:ext uri="{FF2B5EF4-FFF2-40B4-BE49-F238E27FC236}">
                <a16:creationId xmlns:a16="http://schemas.microsoft.com/office/drawing/2014/main" id="{07DF653D-5273-4A73-A0FD-5F105B1AFE04}"/>
              </a:ext>
            </a:extLst>
          </p:cNvPr>
          <p:cNvSpPr txBox="1">
            <a:spLocks/>
          </p:cNvSpPr>
          <p:nvPr/>
        </p:nvSpPr>
        <p:spPr>
          <a:xfrm>
            <a:off x="6879771" y="1327856"/>
            <a:ext cx="4745300" cy="435630"/>
          </a:xfrm>
          <a:prstGeom prst="rect">
            <a:avLst/>
          </a:prstGeom>
          <a:solidFill>
            <a:srgbClr val="19416B"/>
          </a:solidFill>
          <a:ln>
            <a:noFill/>
          </a:ln>
        </p:spPr>
        <p:txBody>
          <a:bodyPr wrap="square" lIns="91440" tIns="27432" rIns="45720" bIns="27432"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rPr>
              <a:t>Serial Stim w/ Raji Day 25 Analysis</a:t>
            </a:r>
          </a:p>
        </p:txBody>
      </p:sp>
      <p:grpSp>
        <p:nvGrpSpPr>
          <p:cNvPr id="4240" name="Group 4239">
            <a:extLst>
              <a:ext uri="{FF2B5EF4-FFF2-40B4-BE49-F238E27FC236}">
                <a16:creationId xmlns:a16="http://schemas.microsoft.com/office/drawing/2014/main" id="{48A0782F-971A-4094-93AA-E4E467E9B52A}"/>
              </a:ext>
            </a:extLst>
          </p:cNvPr>
          <p:cNvGrpSpPr/>
          <p:nvPr/>
        </p:nvGrpSpPr>
        <p:grpSpPr>
          <a:xfrm>
            <a:off x="1093581" y="4981135"/>
            <a:ext cx="445413" cy="174679"/>
            <a:chOff x="1093581" y="4981135"/>
            <a:chExt cx="445413" cy="174679"/>
          </a:xfrm>
        </p:grpSpPr>
        <p:sp>
          <p:nvSpPr>
            <p:cNvPr id="4241" name="Freeform: Shape 4240">
              <a:extLst>
                <a:ext uri="{FF2B5EF4-FFF2-40B4-BE49-F238E27FC236}">
                  <a16:creationId xmlns:a16="http://schemas.microsoft.com/office/drawing/2014/main" id="{9032921E-8E1E-45D7-A462-D10F18BA9D90}"/>
                </a:ext>
              </a:extLst>
            </p:cNvPr>
            <p:cNvSpPr/>
            <p:nvPr/>
          </p:nvSpPr>
          <p:spPr>
            <a:xfrm>
              <a:off x="1095985"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42" name="Freeform: Shape 4241">
              <a:extLst>
                <a:ext uri="{FF2B5EF4-FFF2-40B4-BE49-F238E27FC236}">
                  <a16:creationId xmlns:a16="http://schemas.microsoft.com/office/drawing/2014/main" id="{92B78E12-B530-4361-BD9B-F05997AF0A91}"/>
                </a:ext>
              </a:extLst>
            </p:cNvPr>
            <p:cNvSpPr/>
            <p:nvPr/>
          </p:nvSpPr>
          <p:spPr>
            <a:xfrm flipH="1">
              <a:off x="1111001"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43" name="Oval 4242">
              <a:extLst>
                <a:ext uri="{FF2B5EF4-FFF2-40B4-BE49-F238E27FC236}">
                  <a16:creationId xmlns:a16="http://schemas.microsoft.com/office/drawing/2014/main" id="{65659397-D345-4592-8EC3-DBEC507FF97C}"/>
                </a:ext>
              </a:extLst>
            </p:cNvPr>
            <p:cNvSpPr/>
            <p:nvPr/>
          </p:nvSpPr>
          <p:spPr>
            <a:xfrm>
              <a:off x="1093581"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44" name="Freeform: Shape 4243">
              <a:extLst>
                <a:ext uri="{FF2B5EF4-FFF2-40B4-BE49-F238E27FC236}">
                  <a16:creationId xmlns:a16="http://schemas.microsoft.com/office/drawing/2014/main" id="{15420A43-9050-4567-931F-FC4AFD2D344C}"/>
                </a:ext>
              </a:extLst>
            </p:cNvPr>
            <p:cNvSpPr/>
            <p:nvPr/>
          </p:nvSpPr>
          <p:spPr>
            <a:xfrm>
              <a:off x="1128030"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45" name="Freeform: Shape 4244">
              <a:extLst>
                <a:ext uri="{FF2B5EF4-FFF2-40B4-BE49-F238E27FC236}">
                  <a16:creationId xmlns:a16="http://schemas.microsoft.com/office/drawing/2014/main" id="{4B3002EA-8D30-4C2A-A4DC-F691D3F7D13C}"/>
                </a:ext>
              </a:extLst>
            </p:cNvPr>
            <p:cNvSpPr/>
            <p:nvPr/>
          </p:nvSpPr>
          <p:spPr>
            <a:xfrm flipH="1">
              <a:off x="1143046"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46" name="Oval 4245">
              <a:extLst>
                <a:ext uri="{FF2B5EF4-FFF2-40B4-BE49-F238E27FC236}">
                  <a16:creationId xmlns:a16="http://schemas.microsoft.com/office/drawing/2014/main" id="{B0AD7A99-F2DD-48D1-9D0E-BBBB6966B1B9}"/>
                </a:ext>
              </a:extLst>
            </p:cNvPr>
            <p:cNvSpPr/>
            <p:nvPr/>
          </p:nvSpPr>
          <p:spPr>
            <a:xfrm>
              <a:off x="1125626"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47" name="Freeform: Shape 4246">
              <a:extLst>
                <a:ext uri="{FF2B5EF4-FFF2-40B4-BE49-F238E27FC236}">
                  <a16:creationId xmlns:a16="http://schemas.microsoft.com/office/drawing/2014/main" id="{7A52FC78-930C-4AEF-A03E-0EF75D581260}"/>
                </a:ext>
              </a:extLst>
            </p:cNvPr>
            <p:cNvSpPr/>
            <p:nvPr/>
          </p:nvSpPr>
          <p:spPr>
            <a:xfrm>
              <a:off x="1160075"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48" name="Freeform: Shape 4247">
              <a:extLst>
                <a:ext uri="{FF2B5EF4-FFF2-40B4-BE49-F238E27FC236}">
                  <a16:creationId xmlns:a16="http://schemas.microsoft.com/office/drawing/2014/main" id="{7DFF6858-CCE5-43BA-8CF6-8A7054C1E6F1}"/>
                </a:ext>
              </a:extLst>
            </p:cNvPr>
            <p:cNvSpPr/>
            <p:nvPr/>
          </p:nvSpPr>
          <p:spPr>
            <a:xfrm flipH="1">
              <a:off x="1175091"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49" name="Oval 4248">
              <a:extLst>
                <a:ext uri="{FF2B5EF4-FFF2-40B4-BE49-F238E27FC236}">
                  <a16:creationId xmlns:a16="http://schemas.microsoft.com/office/drawing/2014/main" id="{B4C401C7-4F80-44F1-9F0A-B6E8D02DA609}"/>
                </a:ext>
              </a:extLst>
            </p:cNvPr>
            <p:cNvSpPr/>
            <p:nvPr/>
          </p:nvSpPr>
          <p:spPr>
            <a:xfrm>
              <a:off x="1157671"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50" name="Freeform: Shape 4249">
              <a:extLst>
                <a:ext uri="{FF2B5EF4-FFF2-40B4-BE49-F238E27FC236}">
                  <a16:creationId xmlns:a16="http://schemas.microsoft.com/office/drawing/2014/main" id="{260C10E0-1F0B-4152-8ACA-BFEBC5A71E94}"/>
                </a:ext>
              </a:extLst>
            </p:cNvPr>
            <p:cNvSpPr/>
            <p:nvPr/>
          </p:nvSpPr>
          <p:spPr>
            <a:xfrm>
              <a:off x="1192120"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51" name="Freeform: Shape 4250">
              <a:extLst>
                <a:ext uri="{FF2B5EF4-FFF2-40B4-BE49-F238E27FC236}">
                  <a16:creationId xmlns:a16="http://schemas.microsoft.com/office/drawing/2014/main" id="{EEC94F35-07BB-49A0-81A2-972B85A74013}"/>
                </a:ext>
              </a:extLst>
            </p:cNvPr>
            <p:cNvSpPr/>
            <p:nvPr/>
          </p:nvSpPr>
          <p:spPr>
            <a:xfrm flipH="1">
              <a:off x="1207136"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52" name="Oval 4251">
              <a:extLst>
                <a:ext uri="{FF2B5EF4-FFF2-40B4-BE49-F238E27FC236}">
                  <a16:creationId xmlns:a16="http://schemas.microsoft.com/office/drawing/2014/main" id="{1F4B9292-42D7-4A78-9E46-BDAA6F044431}"/>
                </a:ext>
              </a:extLst>
            </p:cNvPr>
            <p:cNvSpPr/>
            <p:nvPr/>
          </p:nvSpPr>
          <p:spPr>
            <a:xfrm>
              <a:off x="1189716"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53" name="Freeform: Shape 4252">
              <a:extLst>
                <a:ext uri="{FF2B5EF4-FFF2-40B4-BE49-F238E27FC236}">
                  <a16:creationId xmlns:a16="http://schemas.microsoft.com/office/drawing/2014/main" id="{14724B75-0AF3-476E-B10A-F0A9D296D2AE}"/>
                </a:ext>
              </a:extLst>
            </p:cNvPr>
            <p:cNvSpPr/>
            <p:nvPr/>
          </p:nvSpPr>
          <p:spPr>
            <a:xfrm>
              <a:off x="1224164"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54" name="Freeform: Shape 4253">
              <a:extLst>
                <a:ext uri="{FF2B5EF4-FFF2-40B4-BE49-F238E27FC236}">
                  <a16:creationId xmlns:a16="http://schemas.microsoft.com/office/drawing/2014/main" id="{F67A1650-A0B8-467F-AAE0-536330588FF6}"/>
                </a:ext>
              </a:extLst>
            </p:cNvPr>
            <p:cNvSpPr/>
            <p:nvPr/>
          </p:nvSpPr>
          <p:spPr>
            <a:xfrm flipH="1">
              <a:off x="1239180"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55" name="Oval 4254">
              <a:extLst>
                <a:ext uri="{FF2B5EF4-FFF2-40B4-BE49-F238E27FC236}">
                  <a16:creationId xmlns:a16="http://schemas.microsoft.com/office/drawing/2014/main" id="{96E07198-A19A-4798-9570-A78F7DDBFF30}"/>
                </a:ext>
              </a:extLst>
            </p:cNvPr>
            <p:cNvSpPr/>
            <p:nvPr/>
          </p:nvSpPr>
          <p:spPr>
            <a:xfrm>
              <a:off x="1221760"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56" name="Freeform: Shape 4255">
              <a:extLst>
                <a:ext uri="{FF2B5EF4-FFF2-40B4-BE49-F238E27FC236}">
                  <a16:creationId xmlns:a16="http://schemas.microsoft.com/office/drawing/2014/main" id="{9D012D52-0846-4BE4-B4CB-4FA0D41620F8}"/>
                </a:ext>
              </a:extLst>
            </p:cNvPr>
            <p:cNvSpPr/>
            <p:nvPr/>
          </p:nvSpPr>
          <p:spPr>
            <a:xfrm>
              <a:off x="1256209"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57" name="Freeform: Shape 4256">
              <a:extLst>
                <a:ext uri="{FF2B5EF4-FFF2-40B4-BE49-F238E27FC236}">
                  <a16:creationId xmlns:a16="http://schemas.microsoft.com/office/drawing/2014/main" id="{5A523CFB-840B-42A2-9562-482EF1556E1C}"/>
                </a:ext>
              </a:extLst>
            </p:cNvPr>
            <p:cNvSpPr/>
            <p:nvPr/>
          </p:nvSpPr>
          <p:spPr>
            <a:xfrm flipH="1">
              <a:off x="1271225"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58" name="Oval 4257">
              <a:extLst>
                <a:ext uri="{FF2B5EF4-FFF2-40B4-BE49-F238E27FC236}">
                  <a16:creationId xmlns:a16="http://schemas.microsoft.com/office/drawing/2014/main" id="{343587C9-FD05-4D03-971F-133402A13C66}"/>
                </a:ext>
              </a:extLst>
            </p:cNvPr>
            <p:cNvSpPr/>
            <p:nvPr/>
          </p:nvSpPr>
          <p:spPr>
            <a:xfrm>
              <a:off x="1253805"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59" name="Freeform: Shape 4258">
              <a:extLst>
                <a:ext uri="{FF2B5EF4-FFF2-40B4-BE49-F238E27FC236}">
                  <a16:creationId xmlns:a16="http://schemas.microsoft.com/office/drawing/2014/main" id="{D1CCF445-89DD-48FB-85DC-F55C456B60DE}"/>
                </a:ext>
              </a:extLst>
            </p:cNvPr>
            <p:cNvSpPr/>
            <p:nvPr/>
          </p:nvSpPr>
          <p:spPr>
            <a:xfrm>
              <a:off x="1288254"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60" name="Freeform: Shape 4259">
              <a:extLst>
                <a:ext uri="{FF2B5EF4-FFF2-40B4-BE49-F238E27FC236}">
                  <a16:creationId xmlns:a16="http://schemas.microsoft.com/office/drawing/2014/main" id="{A56FBF3E-F710-4297-A320-2CBED4A84D73}"/>
                </a:ext>
              </a:extLst>
            </p:cNvPr>
            <p:cNvSpPr/>
            <p:nvPr/>
          </p:nvSpPr>
          <p:spPr>
            <a:xfrm flipH="1">
              <a:off x="1303270"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61" name="Oval 4260">
              <a:extLst>
                <a:ext uri="{FF2B5EF4-FFF2-40B4-BE49-F238E27FC236}">
                  <a16:creationId xmlns:a16="http://schemas.microsoft.com/office/drawing/2014/main" id="{D6D50903-A3B3-4AD0-A9E9-DCC2C142FE77}"/>
                </a:ext>
              </a:extLst>
            </p:cNvPr>
            <p:cNvSpPr/>
            <p:nvPr/>
          </p:nvSpPr>
          <p:spPr>
            <a:xfrm>
              <a:off x="1285850"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62" name="Freeform: Shape 4261">
              <a:extLst>
                <a:ext uri="{FF2B5EF4-FFF2-40B4-BE49-F238E27FC236}">
                  <a16:creationId xmlns:a16="http://schemas.microsoft.com/office/drawing/2014/main" id="{6B64A819-5CDB-491F-B52C-8AE4A9AA6089}"/>
                </a:ext>
              </a:extLst>
            </p:cNvPr>
            <p:cNvSpPr/>
            <p:nvPr/>
          </p:nvSpPr>
          <p:spPr>
            <a:xfrm>
              <a:off x="1320299"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63" name="Freeform: Shape 4262">
              <a:extLst>
                <a:ext uri="{FF2B5EF4-FFF2-40B4-BE49-F238E27FC236}">
                  <a16:creationId xmlns:a16="http://schemas.microsoft.com/office/drawing/2014/main" id="{99942180-47DD-426D-B19F-493F5A77D992}"/>
                </a:ext>
              </a:extLst>
            </p:cNvPr>
            <p:cNvSpPr/>
            <p:nvPr/>
          </p:nvSpPr>
          <p:spPr>
            <a:xfrm flipH="1">
              <a:off x="1335315"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64" name="Oval 4263">
              <a:extLst>
                <a:ext uri="{FF2B5EF4-FFF2-40B4-BE49-F238E27FC236}">
                  <a16:creationId xmlns:a16="http://schemas.microsoft.com/office/drawing/2014/main" id="{847CD6C0-F364-4387-AE96-3A4BDD5DE0BB}"/>
                </a:ext>
              </a:extLst>
            </p:cNvPr>
            <p:cNvSpPr/>
            <p:nvPr/>
          </p:nvSpPr>
          <p:spPr>
            <a:xfrm>
              <a:off x="1317895"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65" name="Freeform: Shape 4264">
              <a:extLst>
                <a:ext uri="{FF2B5EF4-FFF2-40B4-BE49-F238E27FC236}">
                  <a16:creationId xmlns:a16="http://schemas.microsoft.com/office/drawing/2014/main" id="{05590934-379A-4AF0-999F-A8E574C54206}"/>
                </a:ext>
              </a:extLst>
            </p:cNvPr>
            <p:cNvSpPr/>
            <p:nvPr/>
          </p:nvSpPr>
          <p:spPr>
            <a:xfrm>
              <a:off x="1352344"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66" name="Freeform: Shape 4265">
              <a:extLst>
                <a:ext uri="{FF2B5EF4-FFF2-40B4-BE49-F238E27FC236}">
                  <a16:creationId xmlns:a16="http://schemas.microsoft.com/office/drawing/2014/main" id="{407B4841-77E8-49E0-A427-0EE84E77E7F7}"/>
                </a:ext>
              </a:extLst>
            </p:cNvPr>
            <p:cNvSpPr/>
            <p:nvPr/>
          </p:nvSpPr>
          <p:spPr>
            <a:xfrm flipH="1">
              <a:off x="1367360"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67" name="Oval 4266">
              <a:extLst>
                <a:ext uri="{FF2B5EF4-FFF2-40B4-BE49-F238E27FC236}">
                  <a16:creationId xmlns:a16="http://schemas.microsoft.com/office/drawing/2014/main" id="{128F6F67-640F-40D5-A894-1641E694B29D}"/>
                </a:ext>
              </a:extLst>
            </p:cNvPr>
            <p:cNvSpPr/>
            <p:nvPr/>
          </p:nvSpPr>
          <p:spPr>
            <a:xfrm>
              <a:off x="1349940"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68" name="Freeform: Shape 4267">
              <a:extLst>
                <a:ext uri="{FF2B5EF4-FFF2-40B4-BE49-F238E27FC236}">
                  <a16:creationId xmlns:a16="http://schemas.microsoft.com/office/drawing/2014/main" id="{89271D3D-78FF-4273-8CC4-0AEDF52C7FDB}"/>
                </a:ext>
              </a:extLst>
            </p:cNvPr>
            <p:cNvSpPr/>
            <p:nvPr/>
          </p:nvSpPr>
          <p:spPr>
            <a:xfrm>
              <a:off x="1384389"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69" name="Freeform: Shape 4268">
              <a:extLst>
                <a:ext uri="{FF2B5EF4-FFF2-40B4-BE49-F238E27FC236}">
                  <a16:creationId xmlns:a16="http://schemas.microsoft.com/office/drawing/2014/main" id="{5A4113E5-E1A7-44FD-8C0E-776DF766F97E}"/>
                </a:ext>
              </a:extLst>
            </p:cNvPr>
            <p:cNvSpPr/>
            <p:nvPr/>
          </p:nvSpPr>
          <p:spPr>
            <a:xfrm flipH="1">
              <a:off x="1399405"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70" name="Oval 4269">
              <a:extLst>
                <a:ext uri="{FF2B5EF4-FFF2-40B4-BE49-F238E27FC236}">
                  <a16:creationId xmlns:a16="http://schemas.microsoft.com/office/drawing/2014/main" id="{DCF1A8C3-8D93-4927-89E0-B55CF51AB620}"/>
                </a:ext>
              </a:extLst>
            </p:cNvPr>
            <p:cNvSpPr/>
            <p:nvPr/>
          </p:nvSpPr>
          <p:spPr>
            <a:xfrm>
              <a:off x="1381985"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71" name="Freeform: Shape 4270">
              <a:extLst>
                <a:ext uri="{FF2B5EF4-FFF2-40B4-BE49-F238E27FC236}">
                  <a16:creationId xmlns:a16="http://schemas.microsoft.com/office/drawing/2014/main" id="{C98CB087-C06D-4F9A-A17D-410EDF615113}"/>
                </a:ext>
              </a:extLst>
            </p:cNvPr>
            <p:cNvSpPr/>
            <p:nvPr/>
          </p:nvSpPr>
          <p:spPr>
            <a:xfrm>
              <a:off x="1416434"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72" name="Freeform: Shape 4271">
              <a:extLst>
                <a:ext uri="{FF2B5EF4-FFF2-40B4-BE49-F238E27FC236}">
                  <a16:creationId xmlns:a16="http://schemas.microsoft.com/office/drawing/2014/main" id="{4E80E983-DEC3-4D63-AB1B-A877CE717955}"/>
                </a:ext>
              </a:extLst>
            </p:cNvPr>
            <p:cNvSpPr/>
            <p:nvPr/>
          </p:nvSpPr>
          <p:spPr>
            <a:xfrm flipH="1">
              <a:off x="1431450"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73" name="Oval 4272">
              <a:extLst>
                <a:ext uri="{FF2B5EF4-FFF2-40B4-BE49-F238E27FC236}">
                  <a16:creationId xmlns:a16="http://schemas.microsoft.com/office/drawing/2014/main" id="{3126A776-2954-4514-BC9F-7FDCC7B8CD91}"/>
                </a:ext>
              </a:extLst>
            </p:cNvPr>
            <p:cNvSpPr/>
            <p:nvPr/>
          </p:nvSpPr>
          <p:spPr>
            <a:xfrm>
              <a:off x="1414030"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74" name="Freeform: Shape 4273">
              <a:extLst>
                <a:ext uri="{FF2B5EF4-FFF2-40B4-BE49-F238E27FC236}">
                  <a16:creationId xmlns:a16="http://schemas.microsoft.com/office/drawing/2014/main" id="{315BCFFE-19D6-43C0-B2E7-15BBB424799F}"/>
                </a:ext>
              </a:extLst>
            </p:cNvPr>
            <p:cNvSpPr/>
            <p:nvPr/>
          </p:nvSpPr>
          <p:spPr>
            <a:xfrm>
              <a:off x="1448478"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75" name="Freeform: Shape 4274">
              <a:extLst>
                <a:ext uri="{FF2B5EF4-FFF2-40B4-BE49-F238E27FC236}">
                  <a16:creationId xmlns:a16="http://schemas.microsoft.com/office/drawing/2014/main" id="{9E6319AF-9ADC-4754-B9ED-792170CDBEBC}"/>
                </a:ext>
              </a:extLst>
            </p:cNvPr>
            <p:cNvSpPr/>
            <p:nvPr/>
          </p:nvSpPr>
          <p:spPr>
            <a:xfrm flipH="1">
              <a:off x="1463494"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76" name="Oval 4275">
              <a:extLst>
                <a:ext uri="{FF2B5EF4-FFF2-40B4-BE49-F238E27FC236}">
                  <a16:creationId xmlns:a16="http://schemas.microsoft.com/office/drawing/2014/main" id="{309AB0D1-3BAF-48E3-9D15-371DD11ACB6A}"/>
                </a:ext>
              </a:extLst>
            </p:cNvPr>
            <p:cNvSpPr/>
            <p:nvPr/>
          </p:nvSpPr>
          <p:spPr>
            <a:xfrm>
              <a:off x="1446074"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77" name="Freeform: Shape 4276">
              <a:extLst>
                <a:ext uri="{FF2B5EF4-FFF2-40B4-BE49-F238E27FC236}">
                  <a16:creationId xmlns:a16="http://schemas.microsoft.com/office/drawing/2014/main" id="{44C7628F-8F26-4AAA-990A-7653FB4B2A99}"/>
                </a:ext>
              </a:extLst>
            </p:cNvPr>
            <p:cNvSpPr/>
            <p:nvPr/>
          </p:nvSpPr>
          <p:spPr>
            <a:xfrm>
              <a:off x="1480523"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78" name="Freeform: Shape 4277">
              <a:extLst>
                <a:ext uri="{FF2B5EF4-FFF2-40B4-BE49-F238E27FC236}">
                  <a16:creationId xmlns:a16="http://schemas.microsoft.com/office/drawing/2014/main" id="{61B78400-7EA4-45ED-B2E9-A4E7138FBAB9}"/>
                </a:ext>
              </a:extLst>
            </p:cNvPr>
            <p:cNvSpPr/>
            <p:nvPr/>
          </p:nvSpPr>
          <p:spPr>
            <a:xfrm flipH="1">
              <a:off x="1495539"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79" name="Oval 4278">
              <a:extLst>
                <a:ext uri="{FF2B5EF4-FFF2-40B4-BE49-F238E27FC236}">
                  <a16:creationId xmlns:a16="http://schemas.microsoft.com/office/drawing/2014/main" id="{D161A3AA-A15F-48F1-8138-73D39EBC66CC}"/>
                </a:ext>
              </a:extLst>
            </p:cNvPr>
            <p:cNvSpPr/>
            <p:nvPr/>
          </p:nvSpPr>
          <p:spPr>
            <a:xfrm>
              <a:off x="1478119"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80" name="Freeform: Shape 4279">
              <a:extLst>
                <a:ext uri="{FF2B5EF4-FFF2-40B4-BE49-F238E27FC236}">
                  <a16:creationId xmlns:a16="http://schemas.microsoft.com/office/drawing/2014/main" id="{30B37BA3-B793-4A89-97B0-3164E579D54F}"/>
                </a:ext>
              </a:extLst>
            </p:cNvPr>
            <p:cNvSpPr/>
            <p:nvPr/>
          </p:nvSpPr>
          <p:spPr>
            <a:xfrm>
              <a:off x="1512568" y="5007161"/>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81" name="Freeform: Shape 4280">
              <a:extLst>
                <a:ext uri="{FF2B5EF4-FFF2-40B4-BE49-F238E27FC236}">
                  <a16:creationId xmlns:a16="http://schemas.microsoft.com/office/drawing/2014/main" id="{3007B9D2-6735-4841-AC79-0FDB2A89A1DA}"/>
                </a:ext>
              </a:extLst>
            </p:cNvPr>
            <p:cNvSpPr/>
            <p:nvPr/>
          </p:nvSpPr>
          <p:spPr>
            <a:xfrm flipH="1">
              <a:off x="1527584" y="5005660"/>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82" name="Oval 4281">
              <a:extLst>
                <a:ext uri="{FF2B5EF4-FFF2-40B4-BE49-F238E27FC236}">
                  <a16:creationId xmlns:a16="http://schemas.microsoft.com/office/drawing/2014/main" id="{BD9B486C-B56B-460F-8ACF-13D455A8E2A0}"/>
                </a:ext>
              </a:extLst>
            </p:cNvPr>
            <p:cNvSpPr/>
            <p:nvPr/>
          </p:nvSpPr>
          <p:spPr>
            <a:xfrm>
              <a:off x="1510164" y="4981135"/>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83" name="Freeform: Shape 4282">
              <a:extLst>
                <a:ext uri="{FF2B5EF4-FFF2-40B4-BE49-F238E27FC236}">
                  <a16:creationId xmlns:a16="http://schemas.microsoft.com/office/drawing/2014/main" id="{7CDAA2B1-9FDF-43A9-B05D-DEE530DFAC24}"/>
                </a:ext>
              </a:extLst>
            </p:cNvPr>
            <p:cNvSpPr/>
            <p:nvPr/>
          </p:nvSpPr>
          <p:spPr>
            <a:xfrm flipV="1">
              <a:off x="1095985"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84" name="Freeform: Shape 4283">
              <a:extLst>
                <a:ext uri="{FF2B5EF4-FFF2-40B4-BE49-F238E27FC236}">
                  <a16:creationId xmlns:a16="http://schemas.microsoft.com/office/drawing/2014/main" id="{E14C3AA3-2BE5-42FF-B43C-0CB77E6AA3B2}"/>
                </a:ext>
              </a:extLst>
            </p:cNvPr>
            <p:cNvSpPr/>
            <p:nvPr/>
          </p:nvSpPr>
          <p:spPr>
            <a:xfrm flipH="1" flipV="1">
              <a:off x="1111001"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85" name="Oval 4284">
              <a:extLst>
                <a:ext uri="{FF2B5EF4-FFF2-40B4-BE49-F238E27FC236}">
                  <a16:creationId xmlns:a16="http://schemas.microsoft.com/office/drawing/2014/main" id="{7AEA76DD-0423-4B8A-B9EA-3DC3FF109B91}"/>
                </a:ext>
              </a:extLst>
            </p:cNvPr>
            <p:cNvSpPr/>
            <p:nvPr/>
          </p:nvSpPr>
          <p:spPr>
            <a:xfrm flipV="1">
              <a:off x="1093581"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86" name="Freeform: Shape 4285">
              <a:extLst>
                <a:ext uri="{FF2B5EF4-FFF2-40B4-BE49-F238E27FC236}">
                  <a16:creationId xmlns:a16="http://schemas.microsoft.com/office/drawing/2014/main" id="{4D779F77-63B3-4BE8-8DB6-D0A800A034FD}"/>
                </a:ext>
              </a:extLst>
            </p:cNvPr>
            <p:cNvSpPr/>
            <p:nvPr/>
          </p:nvSpPr>
          <p:spPr>
            <a:xfrm flipV="1">
              <a:off x="1128030"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87" name="Freeform: Shape 4286">
              <a:extLst>
                <a:ext uri="{FF2B5EF4-FFF2-40B4-BE49-F238E27FC236}">
                  <a16:creationId xmlns:a16="http://schemas.microsoft.com/office/drawing/2014/main" id="{3F51B97D-CFE4-4B29-98E9-8AC767961BEC}"/>
                </a:ext>
              </a:extLst>
            </p:cNvPr>
            <p:cNvSpPr/>
            <p:nvPr/>
          </p:nvSpPr>
          <p:spPr>
            <a:xfrm flipH="1" flipV="1">
              <a:off x="1143046"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88" name="Oval 4287">
              <a:extLst>
                <a:ext uri="{FF2B5EF4-FFF2-40B4-BE49-F238E27FC236}">
                  <a16:creationId xmlns:a16="http://schemas.microsoft.com/office/drawing/2014/main" id="{5C6DF671-B304-4888-938C-A023058BD0A8}"/>
                </a:ext>
              </a:extLst>
            </p:cNvPr>
            <p:cNvSpPr/>
            <p:nvPr/>
          </p:nvSpPr>
          <p:spPr>
            <a:xfrm flipV="1">
              <a:off x="1125626"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89" name="Freeform: Shape 4288">
              <a:extLst>
                <a:ext uri="{FF2B5EF4-FFF2-40B4-BE49-F238E27FC236}">
                  <a16:creationId xmlns:a16="http://schemas.microsoft.com/office/drawing/2014/main" id="{9B746175-3FC5-4D53-BED4-BC39A039678D}"/>
                </a:ext>
              </a:extLst>
            </p:cNvPr>
            <p:cNvSpPr/>
            <p:nvPr/>
          </p:nvSpPr>
          <p:spPr>
            <a:xfrm flipV="1">
              <a:off x="1160075"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90" name="Freeform: Shape 4289">
              <a:extLst>
                <a:ext uri="{FF2B5EF4-FFF2-40B4-BE49-F238E27FC236}">
                  <a16:creationId xmlns:a16="http://schemas.microsoft.com/office/drawing/2014/main" id="{963809BC-2E66-4E1E-BA55-A1D9C6278711}"/>
                </a:ext>
              </a:extLst>
            </p:cNvPr>
            <p:cNvSpPr/>
            <p:nvPr/>
          </p:nvSpPr>
          <p:spPr>
            <a:xfrm flipH="1" flipV="1">
              <a:off x="1175091"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91" name="Oval 4290">
              <a:extLst>
                <a:ext uri="{FF2B5EF4-FFF2-40B4-BE49-F238E27FC236}">
                  <a16:creationId xmlns:a16="http://schemas.microsoft.com/office/drawing/2014/main" id="{CDA79265-E89A-4EA7-8AE2-C131C4E645C1}"/>
                </a:ext>
              </a:extLst>
            </p:cNvPr>
            <p:cNvSpPr/>
            <p:nvPr/>
          </p:nvSpPr>
          <p:spPr>
            <a:xfrm flipV="1">
              <a:off x="1157671"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92" name="Freeform: Shape 4291">
              <a:extLst>
                <a:ext uri="{FF2B5EF4-FFF2-40B4-BE49-F238E27FC236}">
                  <a16:creationId xmlns:a16="http://schemas.microsoft.com/office/drawing/2014/main" id="{83042D43-8590-4F4C-BA50-C2576CF67B86}"/>
                </a:ext>
              </a:extLst>
            </p:cNvPr>
            <p:cNvSpPr/>
            <p:nvPr/>
          </p:nvSpPr>
          <p:spPr>
            <a:xfrm flipV="1">
              <a:off x="1192120"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93" name="Freeform: Shape 4292">
              <a:extLst>
                <a:ext uri="{FF2B5EF4-FFF2-40B4-BE49-F238E27FC236}">
                  <a16:creationId xmlns:a16="http://schemas.microsoft.com/office/drawing/2014/main" id="{26610E01-6DAE-463D-B891-F3D38995B962}"/>
                </a:ext>
              </a:extLst>
            </p:cNvPr>
            <p:cNvSpPr/>
            <p:nvPr/>
          </p:nvSpPr>
          <p:spPr>
            <a:xfrm flipH="1" flipV="1">
              <a:off x="1207136"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94" name="Oval 4293">
              <a:extLst>
                <a:ext uri="{FF2B5EF4-FFF2-40B4-BE49-F238E27FC236}">
                  <a16:creationId xmlns:a16="http://schemas.microsoft.com/office/drawing/2014/main" id="{EE4890C1-BF8F-4ECF-84E0-05576DA8DB1D}"/>
                </a:ext>
              </a:extLst>
            </p:cNvPr>
            <p:cNvSpPr/>
            <p:nvPr/>
          </p:nvSpPr>
          <p:spPr>
            <a:xfrm flipV="1">
              <a:off x="1189716"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95" name="Freeform: Shape 4294">
              <a:extLst>
                <a:ext uri="{FF2B5EF4-FFF2-40B4-BE49-F238E27FC236}">
                  <a16:creationId xmlns:a16="http://schemas.microsoft.com/office/drawing/2014/main" id="{563111D5-A988-43C4-81E6-3D7A25144FFB}"/>
                </a:ext>
              </a:extLst>
            </p:cNvPr>
            <p:cNvSpPr/>
            <p:nvPr/>
          </p:nvSpPr>
          <p:spPr>
            <a:xfrm flipV="1">
              <a:off x="1224164"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96" name="Freeform: Shape 4295">
              <a:extLst>
                <a:ext uri="{FF2B5EF4-FFF2-40B4-BE49-F238E27FC236}">
                  <a16:creationId xmlns:a16="http://schemas.microsoft.com/office/drawing/2014/main" id="{3AE4CFF0-1C87-4DB5-809D-79DCE9C2FA5E}"/>
                </a:ext>
              </a:extLst>
            </p:cNvPr>
            <p:cNvSpPr/>
            <p:nvPr/>
          </p:nvSpPr>
          <p:spPr>
            <a:xfrm flipH="1" flipV="1">
              <a:off x="1239180"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97" name="Oval 4296">
              <a:extLst>
                <a:ext uri="{FF2B5EF4-FFF2-40B4-BE49-F238E27FC236}">
                  <a16:creationId xmlns:a16="http://schemas.microsoft.com/office/drawing/2014/main" id="{1E7AEECB-2ACD-4B16-A124-4BC3C37E77B0}"/>
                </a:ext>
              </a:extLst>
            </p:cNvPr>
            <p:cNvSpPr/>
            <p:nvPr/>
          </p:nvSpPr>
          <p:spPr>
            <a:xfrm flipV="1">
              <a:off x="1221760"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98" name="Freeform: Shape 4297">
              <a:extLst>
                <a:ext uri="{FF2B5EF4-FFF2-40B4-BE49-F238E27FC236}">
                  <a16:creationId xmlns:a16="http://schemas.microsoft.com/office/drawing/2014/main" id="{7DD56F00-5DAE-4276-8C3E-4A188BF8E4C4}"/>
                </a:ext>
              </a:extLst>
            </p:cNvPr>
            <p:cNvSpPr/>
            <p:nvPr/>
          </p:nvSpPr>
          <p:spPr>
            <a:xfrm flipV="1">
              <a:off x="1256209"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299" name="Freeform: Shape 4298">
              <a:extLst>
                <a:ext uri="{FF2B5EF4-FFF2-40B4-BE49-F238E27FC236}">
                  <a16:creationId xmlns:a16="http://schemas.microsoft.com/office/drawing/2014/main" id="{B4EC7407-32D8-4DF4-9C16-8DC246AC1A96}"/>
                </a:ext>
              </a:extLst>
            </p:cNvPr>
            <p:cNvSpPr/>
            <p:nvPr/>
          </p:nvSpPr>
          <p:spPr>
            <a:xfrm flipH="1" flipV="1">
              <a:off x="1271225"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00" name="Oval 4299">
              <a:extLst>
                <a:ext uri="{FF2B5EF4-FFF2-40B4-BE49-F238E27FC236}">
                  <a16:creationId xmlns:a16="http://schemas.microsoft.com/office/drawing/2014/main" id="{20217B1A-882C-494B-B11B-A898E553AFD7}"/>
                </a:ext>
              </a:extLst>
            </p:cNvPr>
            <p:cNvSpPr/>
            <p:nvPr/>
          </p:nvSpPr>
          <p:spPr>
            <a:xfrm flipV="1">
              <a:off x="1253805"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01" name="Freeform: Shape 4300">
              <a:extLst>
                <a:ext uri="{FF2B5EF4-FFF2-40B4-BE49-F238E27FC236}">
                  <a16:creationId xmlns:a16="http://schemas.microsoft.com/office/drawing/2014/main" id="{3E18BA24-52C3-4187-B089-7A9E76A0B533}"/>
                </a:ext>
              </a:extLst>
            </p:cNvPr>
            <p:cNvSpPr/>
            <p:nvPr/>
          </p:nvSpPr>
          <p:spPr>
            <a:xfrm flipV="1">
              <a:off x="1288254"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02" name="Freeform: Shape 4301">
              <a:extLst>
                <a:ext uri="{FF2B5EF4-FFF2-40B4-BE49-F238E27FC236}">
                  <a16:creationId xmlns:a16="http://schemas.microsoft.com/office/drawing/2014/main" id="{EE1D48F2-D84C-4550-B0FF-B124A6691B48}"/>
                </a:ext>
              </a:extLst>
            </p:cNvPr>
            <p:cNvSpPr/>
            <p:nvPr/>
          </p:nvSpPr>
          <p:spPr>
            <a:xfrm flipH="1" flipV="1">
              <a:off x="1303270"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03" name="Oval 4302">
              <a:extLst>
                <a:ext uri="{FF2B5EF4-FFF2-40B4-BE49-F238E27FC236}">
                  <a16:creationId xmlns:a16="http://schemas.microsoft.com/office/drawing/2014/main" id="{5E457803-BACF-4F16-9CD1-3605CECCD861}"/>
                </a:ext>
              </a:extLst>
            </p:cNvPr>
            <p:cNvSpPr/>
            <p:nvPr/>
          </p:nvSpPr>
          <p:spPr>
            <a:xfrm flipV="1">
              <a:off x="1285850"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04" name="Freeform: Shape 4303">
              <a:extLst>
                <a:ext uri="{FF2B5EF4-FFF2-40B4-BE49-F238E27FC236}">
                  <a16:creationId xmlns:a16="http://schemas.microsoft.com/office/drawing/2014/main" id="{B1837861-F5E3-4611-A00B-AE14856CF456}"/>
                </a:ext>
              </a:extLst>
            </p:cNvPr>
            <p:cNvSpPr/>
            <p:nvPr/>
          </p:nvSpPr>
          <p:spPr>
            <a:xfrm flipV="1">
              <a:off x="1320299"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05" name="Freeform: Shape 4304">
              <a:extLst>
                <a:ext uri="{FF2B5EF4-FFF2-40B4-BE49-F238E27FC236}">
                  <a16:creationId xmlns:a16="http://schemas.microsoft.com/office/drawing/2014/main" id="{39139B66-932C-4A2A-ADD9-DB1493F41133}"/>
                </a:ext>
              </a:extLst>
            </p:cNvPr>
            <p:cNvSpPr/>
            <p:nvPr/>
          </p:nvSpPr>
          <p:spPr>
            <a:xfrm flipH="1" flipV="1">
              <a:off x="1335315"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06" name="Oval 4305">
              <a:extLst>
                <a:ext uri="{FF2B5EF4-FFF2-40B4-BE49-F238E27FC236}">
                  <a16:creationId xmlns:a16="http://schemas.microsoft.com/office/drawing/2014/main" id="{4A19A184-687B-4127-BA58-6D93DD953821}"/>
                </a:ext>
              </a:extLst>
            </p:cNvPr>
            <p:cNvSpPr/>
            <p:nvPr/>
          </p:nvSpPr>
          <p:spPr>
            <a:xfrm flipV="1">
              <a:off x="1317895"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07" name="Freeform: Shape 4306">
              <a:extLst>
                <a:ext uri="{FF2B5EF4-FFF2-40B4-BE49-F238E27FC236}">
                  <a16:creationId xmlns:a16="http://schemas.microsoft.com/office/drawing/2014/main" id="{9F93ADE3-7229-4E96-ABF3-0F9F5FE9BDB1}"/>
                </a:ext>
              </a:extLst>
            </p:cNvPr>
            <p:cNvSpPr/>
            <p:nvPr/>
          </p:nvSpPr>
          <p:spPr>
            <a:xfrm flipV="1">
              <a:off x="1352344"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08" name="Freeform: Shape 4307">
              <a:extLst>
                <a:ext uri="{FF2B5EF4-FFF2-40B4-BE49-F238E27FC236}">
                  <a16:creationId xmlns:a16="http://schemas.microsoft.com/office/drawing/2014/main" id="{EE3C84D4-5E0A-4FB9-8355-E6ECCFBEE7CC}"/>
                </a:ext>
              </a:extLst>
            </p:cNvPr>
            <p:cNvSpPr/>
            <p:nvPr/>
          </p:nvSpPr>
          <p:spPr>
            <a:xfrm flipH="1" flipV="1">
              <a:off x="1367360"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09" name="Oval 4308">
              <a:extLst>
                <a:ext uri="{FF2B5EF4-FFF2-40B4-BE49-F238E27FC236}">
                  <a16:creationId xmlns:a16="http://schemas.microsoft.com/office/drawing/2014/main" id="{1BC88836-D91A-47EF-AF20-37634DAAE669}"/>
                </a:ext>
              </a:extLst>
            </p:cNvPr>
            <p:cNvSpPr/>
            <p:nvPr/>
          </p:nvSpPr>
          <p:spPr>
            <a:xfrm flipV="1">
              <a:off x="1349940"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10" name="Freeform: Shape 4309">
              <a:extLst>
                <a:ext uri="{FF2B5EF4-FFF2-40B4-BE49-F238E27FC236}">
                  <a16:creationId xmlns:a16="http://schemas.microsoft.com/office/drawing/2014/main" id="{2A6ED724-5A16-40D2-88C4-D8C6451949FD}"/>
                </a:ext>
              </a:extLst>
            </p:cNvPr>
            <p:cNvSpPr/>
            <p:nvPr/>
          </p:nvSpPr>
          <p:spPr>
            <a:xfrm flipV="1">
              <a:off x="1384389"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11" name="Freeform: Shape 4310">
              <a:extLst>
                <a:ext uri="{FF2B5EF4-FFF2-40B4-BE49-F238E27FC236}">
                  <a16:creationId xmlns:a16="http://schemas.microsoft.com/office/drawing/2014/main" id="{1379562D-EC33-41C1-8896-64148EA21BB2}"/>
                </a:ext>
              </a:extLst>
            </p:cNvPr>
            <p:cNvSpPr/>
            <p:nvPr/>
          </p:nvSpPr>
          <p:spPr>
            <a:xfrm flipH="1" flipV="1">
              <a:off x="1399405"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12" name="Oval 4311">
              <a:extLst>
                <a:ext uri="{FF2B5EF4-FFF2-40B4-BE49-F238E27FC236}">
                  <a16:creationId xmlns:a16="http://schemas.microsoft.com/office/drawing/2014/main" id="{8F990B2F-1F91-418B-ACF7-60B3C6480216}"/>
                </a:ext>
              </a:extLst>
            </p:cNvPr>
            <p:cNvSpPr/>
            <p:nvPr/>
          </p:nvSpPr>
          <p:spPr>
            <a:xfrm flipV="1">
              <a:off x="1381985"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13" name="Freeform: Shape 4312">
              <a:extLst>
                <a:ext uri="{FF2B5EF4-FFF2-40B4-BE49-F238E27FC236}">
                  <a16:creationId xmlns:a16="http://schemas.microsoft.com/office/drawing/2014/main" id="{45D9FC8C-0700-4661-91E7-95E0F90ECD4F}"/>
                </a:ext>
              </a:extLst>
            </p:cNvPr>
            <p:cNvSpPr/>
            <p:nvPr/>
          </p:nvSpPr>
          <p:spPr>
            <a:xfrm flipV="1">
              <a:off x="1416434"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14" name="Freeform: Shape 4313">
              <a:extLst>
                <a:ext uri="{FF2B5EF4-FFF2-40B4-BE49-F238E27FC236}">
                  <a16:creationId xmlns:a16="http://schemas.microsoft.com/office/drawing/2014/main" id="{B82DCCC2-4D95-4288-9669-B1496E0BE93A}"/>
                </a:ext>
              </a:extLst>
            </p:cNvPr>
            <p:cNvSpPr/>
            <p:nvPr/>
          </p:nvSpPr>
          <p:spPr>
            <a:xfrm flipH="1" flipV="1">
              <a:off x="1431450"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15" name="Oval 4314">
              <a:extLst>
                <a:ext uri="{FF2B5EF4-FFF2-40B4-BE49-F238E27FC236}">
                  <a16:creationId xmlns:a16="http://schemas.microsoft.com/office/drawing/2014/main" id="{E65CE22E-0D4B-431B-8811-636AD4DB5A26}"/>
                </a:ext>
              </a:extLst>
            </p:cNvPr>
            <p:cNvSpPr/>
            <p:nvPr/>
          </p:nvSpPr>
          <p:spPr>
            <a:xfrm flipV="1">
              <a:off x="1414030"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16" name="Freeform: Shape 4315">
              <a:extLst>
                <a:ext uri="{FF2B5EF4-FFF2-40B4-BE49-F238E27FC236}">
                  <a16:creationId xmlns:a16="http://schemas.microsoft.com/office/drawing/2014/main" id="{8B9E02A3-11E1-4D5C-8E42-CC066C3AC9CF}"/>
                </a:ext>
              </a:extLst>
            </p:cNvPr>
            <p:cNvSpPr/>
            <p:nvPr/>
          </p:nvSpPr>
          <p:spPr>
            <a:xfrm flipV="1">
              <a:off x="1448478"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17" name="Freeform: Shape 4316">
              <a:extLst>
                <a:ext uri="{FF2B5EF4-FFF2-40B4-BE49-F238E27FC236}">
                  <a16:creationId xmlns:a16="http://schemas.microsoft.com/office/drawing/2014/main" id="{A28CF6CB-04F3-441D-A8D2-77571D8F40D2}"/>
                </a:ext>
              </a:extLst>
            </p:cNvPr>
            <p:cNvSpPr/>
            <p:nvPr/>
          </p:nvSpPr>
          <p:spPr>
            <a:xfrm flipH="1" flipV="1">
              <a:off x="1463494"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18" name="Oval 4317">
              <a:extLst>
                <a:ext uri="{FF2B5EF4-FFF2-40B4-BE49-F238E27FC236}">
                  <a16:creationId xmlns:a16="http://schemas.microsoft.com/office/drawing/2014/main" id="{80181E00-B73B-41AC-8393-DA9C40E2403C}"/>
                </a:ext>
              </a:extLst>
            </p:cNvPr>
            <p:cNvSpPr/>
            <p:nvPr/>
          </p:nvSpPr>
          <p:spPr>
            <a:xfrm flipV="1">
              <a:off x="1446074"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19" name="Freeform: Shape 4318">
              <a:extLst>
                <a:ext uri="{FF2B5EF4-FFF2-40B4-BE49-F238E27FC236}">
                  <a16:creationId xmlns:a16="http://schemas.microsoft.com/office/drawing/2014/main" id="{67732669-01A2-4E81-B765-14D448A6B51A}"/>
                </a:ext>
              </a:extLst>
            </p:cNvPr>
            <p:cNvSpPr/>
            <p:nvPr/>
          </p:nvSpPr>
          <p:spPr>
            <a:xfrm flipV="1">
              <a:off x="1480523"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20" name="Freeform: Shape 4319">
              <a:extLst>
                <a:ext uri="{FF2B5EF4-FFF2-40B4-BE49-F238E27FC236}">
                  <a16:creationId xmlns:a16="http://schemas.microsoft.com/office/drawing/2014/main" id="{7E65D1EC-1865-4510-850A-0B06F43F866A}"/>
                </a:ext>
              </a:extLst>
            </p:cNvPr>
            <p:cNvSpPr/>
            <p:nvPr/>
          </p:nvSpPr>
          <p:spPr>
            <a:xfrm flipH="1" flipV="1">
              <a:off x="1495539"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21" name="Oval 4320">
              <a:extLst>
                <a:ext uri="{FF2B5EF4-FFF2-40B4-BE49-F238E27FC236}">
                  <a16:creationId xmlns:a16="http://schemas.microsoft.com/office/drawing/2014/main" id="{041DD028-F4C1-4F95-AA16-A665B000877E}"/>
                </a:ext>
              </a:extLst>
            </p:cNvPr>
            <p:cNvSpPr/>
            <p:nvPr/>
          </p:nvSpPr>
          <p:spPr>
            <a:xfrm flipV="1">
              <a:off x="1478119"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22" name="Freeform: Shape 4321">
              <a:extLst>
                <a:ext uri="{FF2B5EF4-FFF2-40B4-BE49-F238E27FC236}">
                  <a16:creationId xmlns:a16="http://schemas.microsoft.com/office/drawing/2014/main" id="{CCE0B3CD-7B53-4093-893B-686D59189DCA}"/>
                </a:ext>
              </a:extLst>
            </p:cNvPr>
            <p:cNvSpPr/>
            <p:nvPr/>
          </p:nvSpPr>
          <p:spPr>
            <a:xfrm flipV="1">
              <a:off x="1512568" y="50757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23" name="Freeform: Shape 4322">
              <a:extLst>
                <a:ext uri="{FF2B5EF4-FFF2-40B4-BE49-F238E27FC236}">
                  <a16:creationId xmlns:a16="http://schemas.microsoft.com/office/drawing/2014/main" id="{F1ADB53B-E7FA-4A08-A1AC-EB018296F3F3}"/>
                </a:ext>
              </a:extLst>
            </p:cNvPr>
            <p:cNvSpPr/>
            <p:nvPr/>
          </p:nvSpPr>
          <p:spPr>
            <a:xfrm flipH="1" flipV="1">
              <a:off x="1527584" y="50772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4324" name="Oval 4323">
              <a:extLst>
                <a:ext uri="{FF2B5EF4-FFF2-40B4-BE49-F238E27FC236}">
                  <a16:creationId xmlns:a16="http://schemas.microsoft.com/office/drawing/2014/main" id="{6A9B7629-FBD9-40CB-AEE7-8EAAA52C2564}"/>
                </a:ext>
              </a:extLst>
            </p:cNvPr>
            <p:cNvSpPr/>
            <p:nvPr/>
          </p:nvSpPr>
          <p:spPr>
            <a:xfrm flipV="1">
              <a:off x="1510164" y="5126984"/>
              <a:ext cx="28830" cy="28830"/>
            </a:xfrm>
            <a:prstGeom prst="ellipse">
              <a:avLst/>
            </a:prstGeom>
            <a:solidFill>
              <a:srgbClr val="FFFFFF">
                <a:lumMod val="8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sp>
        <p:nvSpPr>
          <p:cNvPr id="1414" name="Rectangle 1413">
            <a:extLst>
              <a:ext uri="{FF2B5EF4-FFF2-40B4-BE49-F238E27FC236}">
                <a16:creationId xmlns:a16="http://schemas.microsoft.com/office/drawing/2014/main" id="{A76980A6-8700-4133-9F0F-03A5E23036A5}"/>
              </a:ext>
            </a:extLst>
          </p:cNvPr>
          <p:cNvSpPr/>
          <p:nvPr/>
        </p:nvSpPr>
        <p:spPr>
          <a:xfrm>
            <a:off x="1115910" y="4360904"/>
            <a:ext cx="571853" cy="1384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CD20 </a:t>
            </a:r>
            <a:r>
              <a:rPr lang="en-US" sz="900" kern="0">
                <a:solidFill>
                  <a:srgbClr val="000000"/>
                </a:solidFill>
                <a:latin typeface="Aptos"/>
              </a:rPr>
              <a:t>CAR</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sp>
        <p:nvSpPr>
          <p:cNvPr id="1415" name="Rectangle 1414">
            <a:extLst>
              <a:ext uri="{FF2B5EF4-FFF2-40B4-BE49-F238E27FC236}">
                <a16:creationId xmlns:a16="http://schemas.microsoft.com/office/drawing/2014/main" id="{A89555D3-6EAF-4796-9161-FD9331F9D614}"/>
              </a:ext>
            </a:extLst>
          </p:cNvPr>
          <p:cNvSpPr/>
          <p:nvPr/>
        </p:nvSpPr>
        <p:spPr>
          <a:xfrm>
            <a:off x="1230209" y="4637129"/>
            <a:ext cx="709877" cy="1384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CD22 </a:t>
            </a:r>
            <a:r>
              <a:rPr lang="en-US" sz="900" kern="0">
                <a:solidFill>
                  <a:srgbClr val="000000"/>
                </a:solidFill>
                <a:latin typeface="Aptos"/>
              </a:rPr>
              <a:t>CAR</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sp>
        <p:nvSpPr>
          <p:cNvPr id="1416" name="Rectangle 1415">
            <a:extLst>
              <a:ext uri="{FF2B5EF4-FFF2-40B4-BE49-F238E27FC236}">
                <a16:creationId xmlns:a16="http://schemas.microsoft.com/office/drawing/2014/main" id="{D66744BC-A1C9-40AF-BBFE-0D3C78A1B52B}"/>
              </a:ext>
            </a:extLst>
          </p:cNvPr>
          <p:cNvSpPr/>
          <p:nvPr/>
        </p:nvSpPr>
        <p:spPr>
          <a:xfrm>
            <a:off x="982560" y="4122779"/>
            <a:ext cx="571853" cy="1384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CD19  CAR</a:t>
            </a:r>
          </a:p>
        </p:txBody>
      </p:sp>
      <p:sp>
        <p:nvSpPr>
          <p:cNvPr id="1418" name="TextBox 1417">
            <a:extLst>
              <a:ext uri="{FF2B5EF4-FFF2-40B4-BE49-F238E27FC236}">
                <a16:creationId xmlns:a16="http://schemas.microsoft.com/office/drawing/2014/main" id="{69763974-64B1-42A7-ABF1-6A06BF696D4F}"/>
              </a:ext>
            </a:extLst>
          </p:cNvPr>
          <p:cNvSpPr txBox="1">
            <a:spLocks/>
          </p:cNvSpPr>
          <p:nvPr/>
        </p:nvSpPr>
        <p:spPr>
          <a:xfrm>
            <a:off x="4085765" y="1327856"/>
            <a:ext cx="1281876" cy="401890"/>
          </a:xfrm>
          <a:prstGeom prst="roundRect">
            <a:avLst>
              <a:gd name="adj" fmla="val 5291"/>
            </a:avLst>
          </a:prstGeom>
          <a:solidFill>
            <a:srgbClr val="A95AA1"/>
          </a:solidFill>
          <a:ln>
            <a:noFill/>
          </a:ln>
        </p:spPr>
        <p:txBody>
          <a:bodyPr wrap="square" lIns="45720" tIns="27432" rIns="45720" bIns="27432"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rPr>
              <a:t>Tandem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err="1">
                <a:ln>
                  <a:noFill/>
                </a:ln>
                <a:solidFill>
                  <a:srgbClr val="FFFFFF"/>
                </a:solidFill>
                <a:effectLst/>
                <a:uLnTx/>
                <a:uFillTx/>
              </a:rPr>
              <a:t>BiCAR</a:t>
            </a:r>
            <a:endParaRPr kumimoji="0" lang="en-US" sz="1200" b="1" i="0" u="none" strike="noStrike" kern="0" cap="none" spc="0" normalizeH="0" baseline="0" noProof="0">
              <a:ln>
                <a:noFill/>
              </a:ln>
              <a:solidFill>
                <a:srgbClr val="FFFFFF"/>
              </a:solidFill>
              <a:effectLst/>
              <a:uLnTx/>
              <a:uFillTx/>
            </a:endParaRPr>
          </a:p>
        </p:txBody>
      </p:sp>
      <p:sp>
        <p:nvSpPr>
          <p:cNvPr id="1420" name="TextBox 1419">
            <a:extLst>
              <a:ext uri="{FF2B5EF4-FFF2-40B4-BE49-F238E27FC236}">
                <a16:creationId xmlns:a16="http://schemas.microsoft.com/office/drawing/2014/main" id="{35EC868C-373A-433F-A118-F3B5390FF08F}"/>
              </a:ext>
            </a:extLst>
          </p:cNvPr>
          <p:cNvSpPr txBox="1">
            <a:spLocks/>
          </p:cNvSpPr>
          <p:nvPr/>
        </p:nvSpPr>
        <p:spPr>
          <a:xfrm>
            <a:off x="553451" y="1327856"/>
            <a:ext cx="1630174" cy="401890"/>
          </a:xfrm>
          <a:prstGeom prst="roundRect">
            <a:avLst>
              <a:gd name="adj" fmla="val 5291"/>
            </a:avLst>
          </a:prstGeom>
          <a:solidFill>
            <a:srgbClr val="F15A29"/>
          </a:solidFill>
          <a:ln>
            <a:noFill/>
          </a:ln>
        </p:spPr>
        <p:txBody>
          <a:bodyPr wrap="square" lIns="45720" tIns="27432" rIns="45720" bIns="27432"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rPr>
              <a:t>CAR-023</a:t>
            </a:r>
          </a:p>
        </p:txBody>
      </p:sp>
      <p:sp>
        <p:nvSpPr>
          <p:cNvPr id="1421" name="TextBox 1420">
            <a:extLst>
              <a:ext uri="{FF2B5EF4-FFF2-40B4-BE49-F238E27FC236}">
                <a16:creationId xmlns:a16="http://schemas.microsoft.com/office/drawing/2014/main" id="{876CEBD5-CAE4-40D4-BBCB-77967D869A87}"/>
              </a:ext>
            </a:extLst>
          </p:cNvPr>
          <p:cNvSpPr txBox="1">
            <a:spLocks/>
          </p:cNvSpPr>
          <p:nvPr/>
        </p:nvSpPr>
        <p:spPr>
          <a:xfrm>
            <a:off x="5492319" y="1327856"/>
            <a:ext cx="1186863" cy="401890"/>
          </a:xfrm>
          <a:prstGeom prst="roundRect">
            <a:avLst>
              <a:gd name="adj" fmla="val 5291"/>
            </a:avLst>
          </a:prstGeom>
          <a:solidFill>
            <a:srgbClr val="D1A7CD"/>
          </a:solidFill>
          <a:ln>
            <a:noFill/>
          </a:ln>
        </p:spPr>
        <p:txBody>
          <a:bodyPr wrap="square" lIns="45720" tIns="27432" rIns="45720" bIns="27432"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err="1">
                <a:ln>
                  <a:noFill/>
                </a:ln>
                <a:solidFill>
                  <a:srgbClr val="FFFFFF"/>
                </a:solidFill>
                <a:effectLst/>
                <a:uLnTx/>
                <a:uFillTx/>
              </a:rPr>
              <a:t>BiCAR</a:t>
            </a:r>
            <a:endParaRPr kumimoji="0" lang="en-US" sz="1200" b="1" i="0" u="none" strike="noStrike" kern="0" cap="none" spc="0" normalizeH="0" baseline="0" noProof="0">
              <a:ln>
                <a:noFill/>
              </a:ln>
              <a:solidFill>
                <a:srgbClr val="FFFFFF"/>
              </a:solidFill>
              <a:effectLst/>
              <a:uLnTx/>
              <a:uFillTx/>
            </a:endParaRPr>
          </a:p>
        </p:txBody>
      </p:sp>
      <p:sp>
        <p:nvSpPr>
          <p:cNvPr id="1422" name="TextBox 1421">
            <a:extLst>
              <a:ext uri="{FF2B5EF4-FFF2-40B4-BE49-F238E27FC236}">
                <a16:creationId xmlns:a16="http://schemas.microsoft.com/office/drawing/2014/main" id="{D526EF22-94ED-4528-AC10-4C02A18F96B3}"/>
              </a:ext>
            </a:extLst>
          </p:cNvPr>
          <p:cNvSpPr txBox="1">
            <a:spLocks/>
          </p:cNvSpPr>
          <p:nvPr/>
        </p:nvSpPr>
        <p:spPr>
          <a:xfrm>
            <a:off x="553451" y="3609942"/>
            <a:ext cx="1470620" cy="401890"/>
          </a:xfrm>
          <a:prstGeom prst="roundRect">
            <a:avLst>
              <a:gd name="adj" fmla="val 4064"/>
            </a:avLst>
          </a:prstGeom>
          <a:solidFill>
            <a:srgbClr val="0F2080"/>
          </a:solidFill>
          <a:ln>
            <a:noFill/>
          </a:ln>
        </p:spPr>
        <p:txBody>
          <a:bodyPr wrap="square" lIns="45720" tIns="27432" rIns="45720" bIns="27432" rtlCol="0" anchor="ctr">
            <a:noAutofit/>
          </a:bodyPr>
          <a:lstStyle>
            <a:defPPr>
              <a:defRPr lang="en-US"/>
            </a:defPPr>
            <a:lvl1pPr algn="ctr">
              <a:defRPr sz="1400" b="1">
                <a:solidFill>
                  <a:srgbClr val="163E64"/>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srgbClr val="FFFFFF"/>
                </a:solidFill>
                <a:effectLst/>
                <a:uLnTx/>
                <a:uFillTx/>
              </a:rPr>
              <a:t>TriCAR</a:t>
            </a:r>
            <a:r>
              <a:rPr kumimoji="0" lang="en-US" sz="1200" b="1" i="0" u="none" strike="noStrike" kern="0" cap="none" spc="0" normalizeH="0" baseline="0" noProof="0" dirty="0">
                <a:ln>
                  <a:noFill/>
                </a:ln>
                <a:solidFill>
                  <a:srgbClr val="FFFFFF"/>
                </a:solidFill>
                <a:effectLst/>
                <a:uLnTx/>
                <a:uFillTx/>
              </a:rPr>
              <a:t> nanobodies</a:t>
            </a:r>
          </a:p>
        </p:txBody>
      </p:sp>
      <p:sp>
        <p:nvSpPr>
          <p:cNvPr id="1423" name="TextBox 1422">
            <a:extLst>
              <a:ext uri="{FF2B5EF4-FFF2-40B4-BE49-F238E27FC236}">
                <a16:creationId xmlns:a16="http://schemas.microsoft.com/office/drawing/2014/main" id="{5E4FC231-A9C8-4D63-832F-7F8A9B02D070}"/>
              </a:ext>
            </a:extLst>
          </p:cNvPr>
          <p:cNvSpPr txBox="1">
            <a:spLocks/>
          </p:cNvSpPr>
          <p:nvPr/>
        </p:nvSpPr>
        <p:spPr>
          <a:xfrm>
            <a:off x="2142820" y="3609942"/>
            <a:ext cx="2208807" cy="401890"/>
          </a:xfrm>
          <a:prstGeom prst="roundRect">
            <a:avLst>
              <a:gd name="adj" fmla="val 4064"/>
            </a:avLst>
          </a:prstGeom>
          <a:solidFill>
            <a:srgbClr val="85C0F9"/>
          </a:solidFill>
          <a:ln>
            <a:noFill/>
          </a:ln>
        </p:spPr>
        <p:txBody>
          <a:bodyPr wrap="square" lIns="45720" tIns="27432" rIns="45720" bIns="27432" rtlCol="0" anchor="ctr">
            <a:noAutofit/>
          </a:bodyPr>
          <a:lstStyle>
            <a:defPPr>
              <a:defRPr lang="en-US"/>
            </a:defPPr>
            <a:lvl1pPr algn="ctr">
              <a:defRPr sz="1400" b="1">
                <a:solidFill>
                  <a:srgbClr val="163E64"/>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err="1">
                <a:ln>
                  <a:noFill/>
                </a:ln>
                <a:solidFill>
                  <a:schemeClr val="tx1"/>
                </a:solidFill>
                <a:effectLst/>
                <a:uLnTx/>
                <a:uFillTx/>
              </a:rPr>
              <a:t>TriCAR</a:t>
            </a:r>
            <a:r>
              <a:rPr kumimoji="0" lang="en-US" sz="1200" b="1" i="0" u="none" strike="noStrike" kern="0" cap="none" spc="0" normalizeH="0" baseline="0" noProof="0">
                <a:ln>
                  <a:noFill/>
                </a:ln>
                <a:solidFill>
                  <a:schemeClr val="tx1"/>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tx1"/>
                </a:solidFill>
                <a:effectLst/>
                <a:uLnTx/>
                <a:uFillTx/>
              </a:rPr>
              <a:t>OX40</a:t>
            </a:r>
          </a:p>
        </p:txBody>
      </p:sp>
      <p:sp>
        <p:nvSpPr>
          <p:cNvPr id="1424" name="TextBox 1423">
            <a:extLst>
              <a:ext uri="{FF2B5EF4-FFF2-40B4-BE49-F238E27FC236}">
                <a16:creationId xmlns:a16="http://schemas.microsoft.com/office/drawing/2014/main" id="{CE3928C0-A19B-428F-9DB2-93BCC91678FB}"/>
              </a:ext>
            </a:extLst>
          </p:cNvPr>
          <p:cNvSpPr txBox="1">
            <a:spLocks/>
          </p:cNvSpPr>
          <p:nvPr/>
        </p:nvSpPr>
        <p:spPr>
          <a:xfrm>
            <a:off x="4473960" y="3609942"/>
            <a:ext cx="2208807" cy="401890"/>
          </a:xfrm>
          <a:prstGeom prst="roundRect">
            <a:avLst>
              <a:gd name="adj" fmla="val 4064"/>
            </a:avLst>
          </a:prstGeom>
          <a:solidFill>
            <a:srgbClr val="9DC3E6"/>
          </a:solidFill>
          <a:ln>
            <a:noFill/>
          </a:ln>
        </p:spPr>
        <p:txBody>
          <a:bodyPr wrap="square" lIns="45720" tIns="27432" rIns="45720" bIns="27432" rtlCol="0" anchor="ctr">
            <a:noAutofit/>
          </a:bodyPr>
          <a:lstStyle>
            <a:defPPr>
              <a:defRPr lang="en-US"/>
            </a:defPPr>
            <a:lvl1pPr algn="ctr">
              <a:defRPr sz="1400" b="1">
                <a:solidFill>
                  <a:srgbClr val="163E64"/>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err="1">
                <a:ln>
                  <a:noFill/>
                </a:ln>
                <a:solidFill>
                  <a:schemeClr val="tx1"/>
                </a:solidFill>
                <a:effectLst/>
                <a:uLnTx/>
                <a:uFillTx/>
              </a:rPr>
              <a:t>TriCAR</a:t>
            </a:r>
            <a:r>
              <a:rPr kumimoji="0" lang="en-US" sz="1200" b="1" i="0" u="none" strike="noStrike" kern="0" cap="none" spc="0" normalizeH="0" baseline="0" noProof="0">
                <a:ln>
                  <a:noFill/>
                </a:ln>
                <a:solidFill>
                  <a:schemeClr val="tx1"/>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tx1"/>
                </a:solidFill>
                <a:effectLst/>
                <a:uLnTx/>
                <a:uFillTx/>
              </a:rPr>
              <a:t>CD27/ICOS</a:t>
            </a:r>
          </a:p>
        </p:txBody>
      </p:sp>
      <p:sp>
        <p:nvSpPr>
          <p:cNvPr id="1426" name="TextBox 1425">
            <a:extLst>
              <a:ext uri="{FF2B5EF4-FFF2-40B4-BE49-F238E27FC236}">
                <a16:creationId xmlns:a16="http://schemas.microsoft.com/office/drawing/2014/main" id="{8375BC4F-0EFE-4B4E-B41B-38D061987792}"/>
              </a:ext>
            </a:extLst>
          </p:cNvPr>
          <p:cNvSpPr txBox="1">
            <a:spLocks/>
          </p:cNvSpPr>
          <p:nvPr/>
        </p:nvSpPr>
        <p:spPr>
          <a:xfrm>
            <a:off x="2304241" y="1327856"/>
            <a:ext cx="761142" cy="401890"/>
          </a:xfrm>
          <a:prstGeom prst="roundRect">
            <a:avLst>
              <a:gd name="adj" fmla="val 5291"/>
            </a:avLst>
          </a:prstGeom>
          <a:solidFill>
            <a:srgbClr val="C9C9C9"/>
          </a:solidFill>
          <a:ln>
            <a:noFill/>
          </a:ln>
        </p:spPr>
        <p:txBody>
          <a:bodyPr wrap="square" lIns="45720" tIns="27432" rIns="45720" bIns="27432"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effectLst/>
                <a:uLnTx/>
                <a:uFillTx/>
              </a:rPr>
              <a:t>FMC63 </a:t>
            </a:r>
            <a:r>
              <a:rPr kumimoji="0" lang="en-US" sz="1200" b="1" i="0" u="none" strike="noStrike" kern="0" cap="none" spc="0" normalizeH="0" baseline="0" noProof="0" dirty="0" err="1">
                <a:ln>
                  <a:noFill/>
                </a:ln>
                <a:effectLst/>
                <a:uLnTx/>
                <a:uFillTx/>
              </a:rPr>
              <a:t>BBz</a:t>
            </a:r>
            <a:endParaRPr kumimoji="0" lang="en-US" sz="1200" b="1" i="0" u="none" strike="noStrike" kern="0" cap="none" spc="0" normalizeH="0" baseline="0" noProof="0" dirty="0">
              <a:ln>
                <a:noFill/>
              </a:ln>
              <a:effectLst/>
              <a:uLnTx/>
              <a:uFillTx/>
            </a:endParaRPr>
          </a:p>
        </p:txBody>
      </p:sp>
      <p:graphicFrame>
        <p:nvGraphicFramePr>
          <p:cNvPr id="1427" name="Chart 1426">
            <a:extLst>
              <a:ext uri="{FF2B5EF4-FFF2-40B4-BE49-F238E27FC236}">
                <a16:creationId xmlns:a16="http://schemas.microsoft.com/office/drawing/2014/main" id="{91382B35-87C1-45D1-B609-C46F110E9D9B}"/>
              </a:ext>
            </a:extLst>
          </p:cNvPr>
          <p:cNvGraphicFramePr/>
          <p:nvPr/>
        </p:nvGraphicFramePr>
        <p:xfrm>
          <a:off x="6879771" y="1854200"/>
          <a:ext cx="4745301" cy="3975100"/>
        </p:xfrm>
        <a:graphic>
          <a:graphicData uri="http://schemas.openxmlformats.org/drawingml/2006/chart">
            <c:chart xmlns:c="http://schemas.openxmlformats.org/drawingml/2006/chart" xmlns:r="http://schemas.openxmlformats.org/officeDocument/2006/relationships" r:id="rId5"/>
          </a:graphicData>
        </a:graphic>
      </p:graphicFrame>
      <p:sp>
        <p:nvSpPr>
          <p:cNvPr id="1428" name="TextBox 1427">
            <a:extLst>
              <a:ext uri="{FF2B5EF4-FFF2-40B4-BE49-F238E27FC236}">
                <a16:creationId xmlns:a16="http://schemas.microsoft.com/office/drawing/2014/main" id="{4B5CD7FF-0BF8-4B06-BBA7-A645A126EA3F}"/>
              </a:ext>
            </a:extLst>
          </p:cNvPr>
          <p:cNvSpPr txBox="1">
            <a:spLocks/>
          </p:cNvSpPr>
          <p:nvPr/>
        </p:nvSpPr>
        <p:spPr>
          <a:xfrm>
            <a:off x="3198176" y="1324744"/>
            <a:ext cx="761142" cy="401890"/>
          </a:xfrm>
          <a:prstGeom prst="roundRect">
            <a:avLst>
              <a:gd name="adj" fmla="val 5291"/>
            </a:avLst>
          </a:prstGeom>
          <a:solidFill>
            <a:srgbClr val="7C7C7C"/>
          </a:solidFill>
          <a:ln>
            <a:noFill/>
          </a:ln>
        </p:spPr>
        <p:txBody>
          <a:bodyPr wrap="square" lIns="45720" tIns="27432" rIns="45720" bIns="27432"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rPr>
              <a:t>FMC63 28z</a:t>
            </a:r>
          </a:p>
        </p:txBody>
      </p:sp>
      <p:sp>
        <p:nvSpPr>
          <p:cNvPr id="2" name="TextBox 1">
            <a:extLst>
              <a:ext uri="{FF2B5EF4-FFF2-40B4-BE49-F238E27FC236}">
                <a16:creationId xmlns:a16="http://schemas.microsoft.com/office/drawing/2014/main" id="{0BD074F2-2C73-2CE6-0BA0-EE916FBC26D3}"/>
              </a:ext>
            </a:extLst>
          </p:cNvPr>
          <p:cNvSpPr txBox="1"/>
          <p:nvPr/>
        </p:nvSpPr>
        <p:spPr>
          <a:xfrm>
            <a:off x="10541232" y="6039083"/>
            <a:ext cx="1382486" cy="246221"/>
          </a:xfrm>
          <a:prstGeom prst="rect">
            <a:avLst/>
          </a:prstGeom>
          <a:noFill/>
        </p:spPr>
        <p:txBody>
          <a:bodyPr wrap="square">
            <a:spAutoFit/>
          </a:bodyPr>
          <a:lstStyle/>
          <a:p>
            <a:r>
              <a:rPr lang="en-US" sz="1000" b="0" i="0" u="none" strike="noStrike" dirty="0">
                <a:solidFill>
                  <a:srgbClr val="000000"/>
                </a:solidFill>
                <a:effectLst/>
                <a:latin typeface="Aptos" panose="020B0004020202020204" pitchFamily="34" charset="0"/>
              </a:rPr>
              <a:t>n=2, </a:t>
            </a:r>
            <a:r>
              <a:rPr lang="en-US" sz="1000" b="0" i="0" u="none" strike="noStrike" dirty="0" err="1">
                <a:solidFill>
                  <a:srgbClr val="000000"/>
                </a:solidFill>
                <a:effectLst/>
                <a:latin typeface="Aptos" panose="020B0004020202020204" pitchFamily="34" charset="0"/>
              </a:rPr>
              <a:t>mean±SEM</a:t>
            </a:r>
            <a:endParaRPr lang="en-US" sz="1000" dirty="0"/>
          </a:p>
        </p:txBody>
      </p:sp>
      <p:pic>
        <p:nvPicPr>
          <p:cNvPr id="8" name="Audio 7">
            <a:hlinkClick r:id="" action="ppaction://media"/>
            <a:extLst>
              <a:ext uri="{FF2B5EF4-FFF2-40B4-BE49-F238E27FC236}">
                <a16:creationId xmlns:a16="http://schemas.microsoft.com/office/drawing/2014/main" id="{EC8F0BC8-513C-BC8D-DA73-5D597D23ADA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9441600"/>
      </p:ext>
    </p:extLst>
  </p:cSld>
  <p:clrMapOvr>
    <a:masterClrMapping/>
  </p:clrMapOvr>
  <mc:AlternateContent xmlns:mc="http://schemas.openxmlformats.org/markup-compatibility/2006" xmlns:p14="http://schemas.microsoft.com/office/powerpoint/2010/main">
    <mc:Choice Requires="p14">
      <p:transition spd="slow" p14:dur="2000" advTm="23943"/>
    </mc:Choice>
    <mc:Fallback xmlns="">
      <p:transition spd="slow" advTm="23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A2BF2-9057-7451-9E6D-C934815924AB}"/>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5E3FCA10-8A0D-4318-9FFF-24121304B2F7}"/>
              </a:ext>
            </a:extLst>
          </p:cNvPr>
          <p:cNvSpPr>
            <a:spLocks noGrp="1"/>
          </p:cNvSpPr>
          <p:nvPr>
            <p:ph type="title"/>
          </p:nvPr>
        </p:nvSpPr>
        <p:spPr>
          <a:xfrm>
            <a:off x="573024" y="442957"/>
            <a:ext cx="11045952" cy="603504"/>
          </a:xfrm>
        </p:spPr>
        <p:txBody>
          <a:bodyPr>
            <a:noAutofit/>
          </a:bodyPr>
          <a:lstStyle/>
          <a:p>
            <a:pPr algn="ctr"/>
            <a:r>
              <a:rPr lang="en-US" dirty="0"/>
              <a:t>CRG-023 Demonstrated Impressive In Vivo Efficacy At Low CAR T Doses And In Antigen Escape Models </a:t>
            </a:r>
          </a:p>
        </p:txBody>
      </p:sp>
      <p:sp>
        <p:nvSpPr>
          <p:cNvPr id="1195" name="Rectangle: Rounded Corners 1194">
            <a:extLst>
              <a:ext uri="{FF2B5EF4-FFF2-40B4-BE49-F238E27FC236}">
                <a16:creationId xmlns:a16="http://schemas.microsoft.com/office/drawing/2014/main" id="{82703ACA-5F3E-4AB1-AC81-16E7D84260DA}"/>
              </a:ext>
            </a:extLst>
          </p:cNvPr>
          <p:cNvSpPr>
            <a:spLocks/>
          </p:cNvSpPr>
          <p:nvPr/>
        </p:nvSpPr>
        <p:spPr>
          <a:xfrm>
            <a:off x="579278" y="1306286"/>
            <a:ext cx="5355281" cy="2227943"/>
          </a:xfrm>
          <a:prstGeom prst="roundRect">
            <a:avLst>
              <a:gd name="adj" fmla="val 1170"/>
            </a:avLst>
          </a:prstGeom>
          <a:solidFill>
            <a:srgbClr val="FFFFFF"/>
          </a:solidFill>
          <a:ln w="31750" cap="flat" cmpd="sng" algn="ctr">
            <a:noFill/>
            <a:prstDash val="solid"/>
            <a:miter lim="800000"/>
          </a:ln>
          <a:effectLst>
            <a:outerShdw blurRad="38100" sx="101000" sy="101000" algn="ctr" rotWithShape="0">
              <a:prstClr val="black">
                <a:alpha val="1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600CC"/>
              </a:solidFill>
              <a:effectLst/>
              <a:highlight>
                <a:srgbClr val="6600CC"/>
              </a:highlight>
              <a:uLnTx/>
              <a:uFillTx/>
              <a:latin typeface="Aptos"/>
              <a:ea typeface="+mn-ea"/>
              <a:cs typeface="+mn-cs"/>
            </a:endParaRPr>
          </a:p>
        </p:txBody>
      </p:sp>
      <p:sp>
        <p:nvSpPr>
          <p:cNvPr id="1196" name="Rectangle 1195">
            <a:extLst>
              <a:ext uri="{FF2B5EF4-FFF2-40B4-BE49-F238E27FC236}">
                <a16:creationId xmlns:a16="http://schemas.microsoft.com/office/drawing/2014/main" id="{5A911B58-2315-4E9A-9BD8-29E78740E0E6}"/>
              </a:ext>
            </a:extLst>
          </p:cNvPr>
          <p:cNvSpPr>
            <a:spLocks/>
          </p:cNvSpPr>
          <p:nvPr/>
        </p:nvSpPr>
        <p:spPr>
          <a:xfrm>
            <a:off x="579438" y="3676650"/>
            <a:ext cx="5355281" cy="2571750"/>
          </a:xfrm>
          <a:prstGeom prst="rect">
            <a:avLst/>
          </a:prstGeom>
          <a:solidFill>
            <a:srgbClr val="FFFFFF">
              <a:lumMod val="95000"/>
              <a:alpha val="66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aphicFrame>
        <p:nvGraphicFramePr>
          <p:cNvPr id="1198" name="Chart 1197">
            <a:extLst>
              <a:ext uri="{FF2B5EF4-FFF2-40B4-BE49-F238E27FC236}">
                <a16:creationId xmlns:a16="http://schemas.microsoft.com/office/drawing/2014/main" id="{59F9F114-BDCE-465B-9412-05E49C7F21A5}"/>
              </a:ext>
            </a:extLst>
          </p:cNvPr>
          <p:cNvGraphicFramePr/>
          <p:nvPr/>
        </p:nvGraphicFramePr>
        <p:xfrm>
          <a:off x="682171" y="3798661"/>
          <a:ext cx="5099503" cy="2365828"/>
        </p:xfrm>
        <a:graphic>
          <a:graphicData uri="http://schemas.openxmlformats.org/drawingml/2006/chart">
            <c:chart xmlns:c="http://schemas.openxmlformats.org/drawingml/2006/chart" xmlns:r="http://schemas.openxmlformats.org/officeDocument/2006/relationships" r:id="rId6"/>
          </a:graphicData>
        </a:graphic>
      </p:graphicFrame>
      <p:grpSp>
        <p:nvGrpSpPr>
          <p:cNvPr id="1199" name="Group 1198">
            <a:extLst>
              <a:ext uri="{FF2B5EF4-FFF2-40B4-BE49-F238E27FC236}">
                <a16:creationId xmlns:a16="http://schemas.microsoft.com/office/drawing/2014/main" id="{549F01B1-05A8-4214-BB21-A77A832EE5E8}"/>
              </a:ext>
            </a:extLst>
          </p:cNvPr>
          <p:cNvGrpSpPr/>
          <p:nvPr/>
        </p:nvGrpSpPr>
        <p:grpSpPr>
          <a:xfrm>
            <a:off x="1091634" y="3805206"/>
            <a:ext cx="432366" cy="1848366"/>
            <a:chOff x="1091634" y="3805206"/>
            <a:chExt cx="432366" cy="1848366"/>
          </a:xfrm>
        </p:grpSpPr>
        <p:sp>
          <p:nvSpPr>
            <p:cNvPr id="1200" name="Rectangle 1199">
              <a:extLst>
                <a:ext uri="{FF2B5EF4-FFF2-40B4-BE49-F238E27FC236}">
                  <a16:creationId xmlns:a16="http://schemas.microsoft.com/office/drawing/2014/main" id="{BB47CF71-92BF-422C-9434-1495E28EAA80}"/>
                </a:ext>
              </a:extLst>
            </p:cNvPr>
            <p:cNvSpPr/>
            <p:nvPr/>
          </p:nvSpPr>
          <p:spPr>
            <a:xfrm>
              <a:off x="1091634" y="3805206"/>
              <a:ext cx="292100" cy="184666"/>
            </a:xfrm>
            <a:prstGeom prst="rect">
              <a:avLst/>
            </a:prstGeom>
            <a:noFill/>
            <a:ln w="19050" cap="flat" cmpd="sng" algn="ctr">
              <a:noFill/>
              <a:prstDash val="solid"/>
              <a:miter lim="800000"/>
            </a:ln>
            <a:effectLst/>
          </p:spPr>
          <p:txBody>
            <a:bodyPr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10</a:t>
              </a:r>
              <a:r>
                <a:rPr kumimoji="0" lang="en-US" sz="1200" b="0" i="0" u="none" strike="noStrike" kern="0" cap="none" spc="0" normalizeH="0" baseline="30000" noProof="0">
                  <a:ln>
                    <a:noFill/>
                  </a:ln>
                  <a:solidFill>
                    <a:srgbClr val="000000"/>
                  </a:solidFill>
                  <a:effectLst/>
                  <a:uLnTx/>
                  <a:uFillTx/>
                  <a:latin typeface="Aptos"/>
                  <a:ea typeface="+mn-ea"/>
                  <a:cs typeface="+mn-cs"/>
                </a:rPr>
                <a:t>11</a:t>
              </a:r>
            </a:p>
          </p:txBody>
        </p:sp>
        <p:sp>
          <p:nvSpPr>
            <p:cNvPr id="1201" name="Rectangle 1200">
              <a:extLst>
                <a:ext uri="{FF2B5EF4-FFF2-40B4-BE49-F238E27FC236}">
                  <a16:creationId xmlns:a16="http://schemas.microsoft.com/office/drawing/2014/main" id="{B493A64D-5115-453A-98C9-968FA15FA511}"/>
                </a:ext>
              </a:extLst>
            </p:cNvPr>
            <p:cNvSpPr/>
            <p:nvPr/>
          </p:nvSpPr>
          <p:spPr>
            <a:xfrm>
              <a:off x="1091634" y="4082489"/>
              <a:ext cx="292100" cy="184666"/>
            </a:xfrm>
            <a:prstGeom prst="rect">
              <a:avLst/>
            </a:prstGeom>
            <a:noFill/>
            <a:ln w="19050" cap="flat" cmpd="sng" algn="ctr">
              <a:noFill/>
              <a:prstDash val="solid"/>
              <a:miter lim="800000"/>
            </a:ln>
            <a:effectLst/>
          </p:spPr>
          <p:txBody>
            <a:bodyPr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10</a:t>
              </a:r>
              <a:r>
                <a:rPr kumimoji="0" lang="en-US" sz="1200" b="0" i="0" u="none" strike="noStrike" kern="0" cap="none" spc="0" normalizeH="0" baseline="30000" noProof="0">
                  <a:ln>
                    <a:noFill/>
                  </a:ln>
                  <a:solidFill>
                    <a:srgbClr val="000000"/>
                  </a:solidFill>
                  <a:effectLst/>
                  <a:uLnTx/>
                  <a:uFillTx/>
                  <a:latin typeface="Aptos"/>
                  <a:ea typeface="+mn-ea"/>
                  <a:cs typeface="+mn-cs"/>
                </a:rPr>
                <a:t>10</a:t>
              </a:r>
            </a:p>
          </p:txBody>
        </p:sp>
        <p:sp>
          <p:nvSpPr>
            <p:cNvPr id="1202" name="Rectangle 1201">
              <a:extLst>
                <a:ext uri="{FF2B5EF4-FFF2-40B4-BE49-F238E27FC236}">
                  <a16:creationId xmlns:a16="http://schemas.microsoft.com/office/drawing/2014/main" id="{CB00DB35-E940-4FFF-9793-8477E3A768EB}"/>
                </a:ext>
              </a:extLst>
            </p:cNvPr>
            <p:cNvSpPr/>
            <p:nvPr/>
          </p:nvSpPr>
          <p:spPr>
            <a:xfrm>
              <a:off x="1091634" y="4359772"/>
              <a:ext cx="292100" cy="184666"/>
            </a:xfrm>
            <a:prstGeom prst="rect">
              <a:avLst/>
            </a:prstGeom>
            <a:noFill/>
            <a:ln w="19050" cap="flat" cmpd="sng" algn="ctr">
              <a:noFill/>
              <a:prstDash val="solid"/>
              <a:miter lim="800000"/>
            </a:ln>
            <a:effectLst/>
          </p:spPr>
          <p:txBody>
            <a:bodyPr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10</a:t>
              </a:r>
              <a:r>
                <a:rPr kumimoji="0" lang="en-US" sz="1200" b="0" i="0" u="none" strike="noStrike" kern="0" cap="none" spc="0" normalizeH="0" baseline="30000" noProof="0">
                  <a:ln>
                    <a:noFill/>
                  </a:ln>
                  <a:solidFill>
                    <a:srgbClr val="000000"/>
                  </a:solidFill>
                  <a:effectLst/>
                  <a:uLnTx/>
                  <a:uFillTx/>
                  <a:latin typeface="Aptos"/>
                  <a:ea typeface="+mn-ea"/>
                  <a:cs typeface="+mn-cs"/>
                </a:rPr>
                <a:t>9</a:t>
              </a:r>
            </a:p>
          </p:txBody>
        </p:sp>
        <p:sp>
          <p:nvSpPr>
            <p:cNvPr id="1203" name="Rectangle 1202">
              <a:extLst>
                <a:ext uri="{FF2B5EF4-FFF2-40B4-BE49-F238E27FC236}">
                  <a16:creationId xmlns:a16="http://schemas.microsoft.com/office/drawing/2014/main" id="{47396CF2-1792-4D87-A8B9-ABA4ED77A9B4}"/>
                </a:ext>
              </a:extLst>
            </p:cNvPr>
            <p:cNvSpPr/>
            <p:nvPr/>
          </p:nvSpPr>
          <p:spPr>
            <a:xfrm>
              <a:off x="1091634" y="4637055"/>
              <a:ext cx="292100" cy="184666"/>
            </a:xfrm>
            <a:prstGeom prst="rect">
              <a:avLst/>
            </a:prstGeom>
            <a:noFill/>
            <a:ln w="19050" cap="flat" cmpd="sng" algn="ctr">
              <a:noFill/>
              <a:prstDash val="solid"/>
              <a:miter lim="800000"/>
            </a:ln>
            <a:effectLst/>
          </p:spPr>
          <p:txBody>
            <a:bodyPr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10</a:t>
              </a:r>
              <a:r>
                <a:rPr kumimoji="0" lang="en-US" sz="1200" b="0" i="0" u="none" strike="noStrike" kern="0" cap="none" spc="0" normalizeH="0" baseline="30000" noProof="0">
                  <a:ln>
                    <a:noFill/>
                  </a:ln>
                  <a:solidFill>
                    <a:srgbClr val="000000"/>
                  </a:solidFill>
                  <a:effectLst/>
                  <a:uLnTx/>
                  <a:uFillTx/>
                  <a:latin typeface="Aptos"/>
                  <a:ea typeface="+mn-ea"/>
                  <a:cs typeface="+mn-cs"/>
                </a:rPr>
                <a:t>8</a:t>
              </a:r>
            </a:p>
          </p:txBody>
        </p:sp>
        <p:sp>
          <p:nvSpPr>
            <p:cNvPr id="1204" name="Rectangle 1203">
              <a:extLst>
                <a:ext uri="{FF2B5EF4-FFF2-40B4-BE49-F238E27FC236}">
                  <a16:creationId xmlns:a16="http://schemas.microsoft.com/office/drawing/2014/main" id="{3BDC7AE2-F582-457A-B2EE-83024E907E25}"/>
                </a:ext>
              </a:extLst>
            </p:cNvPr>
            <p:cNvSpPr/>
            <p:nvPr/>
          </p:nvSpPr>
          <p:spPr>
            <a:xfrm>
              <a:off x="1091634" y="4914338"/>
              <a:ext cx="292100" cy="184666"/>
            </a:xfrm>
            <a:prstGeom prst="rect">
              <a:avLst/>
            </a:prstGeom>
            <a:noFill/>
            <a:ln w="19050" cap="flat" cmpd="sng" algn="ctr">
              <a:noFill/>
              <a:prstDash val="solid"/>
              <a:miter lim="800000"/>
            </a:ln>
            <a:effectLst/>
          </p:spPr>
          <p:txBody>
            <a:bodyPr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10</a:t>
              </a:r>
              <a:r>
                <a:rPr kumimoji="0" lang="en-US" sz="1200" b="0" i="0" u="none" strike="noStrike" kern="0" cap="none" spc="0" normalizeH="0" baseline="30000" noProof="0">
                  <a:ln>
                    <a:noFill/>
                  </a:ln>
                  <a:solidFill>
                    <a:srgbClr val="000000"/>
                  </a:solidFill>
                  <a:effectLst/>
                  <a:uLnTx/>
                  <a:uFillTx/>
                  <a:latin typeface="Aptos"/>
                  <a:ea typeface="+mn-ea"/>
                  <a:cs typeface="+mn-cs"/>
                </a:rPr>
                <a:t>7</a:t>
              </a:r>
            </a:p>
          </p:txBody>
        </p:sp>
        <p:sp>
          <p:nvSpPr>
            <p:cNvPr id="1205" name="Rectangle 1204">
              <a:extLst>
                <a:ext uri="{FF2B5EF4-FFF2-40B4-BE49-F238E27FC236}">
                  <a16:creationId xmlns:a16="http://schemas.microsoft.com/office/drawing/2014/main" id="{7A1D5E2A-18EA-4426-9211-2DD9D70B052C}"/>
                </a:ext>
              </a:extLst>
            </p:cNvPr>
            <p:cNvSpPr/>
            <p:nvPr/>
          </p:nvSpPr>
          <p:spPr>
            <a:xfrm>
              <a:off x="1091634" y="5191621"/>
              <a:ext cx="292100" cy="184666"/>
            </a:xfrm>
            <a:prstGeom prst="rect">
              <a:avLst/>
            </a:prstGeom>
            <a:noFill/>
            <a:ln w="19050" cap="flat" cmpd="sng" algn="ctr">
              <a:noFill/>
              <a:prstDash val="solid"/>
              <a:miter lim="800000"/>
            </a:ln>
            <a:effectLst/>
          </p:spPr>
          <p:txBody>
            <a:bodyPr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10</a:t>
              </a:r>
              <a:r>
                <a:rPr kumimoji="0" lang="en-US" sz="1200" b="0" i="0" u="none" strike="noStrike" kern="0" cap="none" spc="0" normalizeH="0" baseline="30000" noProof="0">
                  <a:ln>
                    <a:noFill/>
                  </a:ln>
                  <a:solidFill>
                    <a:srgbClr val="000000"/>
                  </a:solidFill>
                  <a:effectLst/>
                  <a:uLnTx/>
                  <a:uFillTx/>
                  <a:latin typeface="Aptos"/>
                  <a:ea typeface="+mn-ea"/>
                  <a:cs typeface="+mn-cs"/>
                </a:rPr>
                <a:t>6</a:t>
              </a:r>
            </a:p>
          </p:txBody>
        </p:sp>
        <p:sp>
          <p:nvSpPr>
            <p:cNvPr id="1206" name="Rectangle 1205">
              <a:extLst>
                <a:ext uri="{FF2B5EF4-FFF2-40B4-BE49-F238E27FC236}">
                  <a16:creationId xmlns:a16="http://schemas.microsoft.com/office/drawing/2014/main" id="{1A44320F-355C-448F-9971-0FF71752BC84}"/>
                </a:ext>
              </a:extLst>
            </p:cNvPr>
            <p:cNvSpPr/>
            <p:nvPr/>
          </p:nvSpPr>
          <p:spPr>
            <a:xfrm>
              <a:off x="1091634" y="5468906"/>
              <a:ext cx="292100" cy="184666"/>
            </a:xfrm>
            <a:prstGeom prst="rect">
              <a:avLst/>
            </a:prstGeom>
            <a:noFill/>
            <a:ln w="19050" cap="flat" cmpd="sng" algn="ctr">
              <a:noFill/>
              <a:prstDash val="solid"/>
              <a:miter lim="800000"/>
            </a:ln>
            <a:effectLst/>
          </p:spPr>
          <p:txBody>
            <a:bodyPr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10</a:t>
              </a:r>
              <a:r>
                <a:rPr kumimoji="0" lang="en-US" sz="1200" b="0" i="0" u="none" strike="noStrike" kern="0" cap="none" spc="0" normalizeH="0" baseline="30000" noProof="0">
                  <a:ln>
                    <a:noFill/>
                  </a:ln>
                  <a:solidFill>
                    <a:srgbClr val="000000"/>
                  </a:solidFill>
                  <a:effectLst/>
                  <a:uLnTx/>
                  <a:uFillTx/>
                  <a:latin typeface="Aptos"/>
                  <a:ea typeface="+mn-ea"/>
                  <a:cs typeface="+mn-cs"/>
                </a:rPr>
                <a:t>5</a:t>
              </a:r>
            </a:p>
          </p:txBody>
        </p:sp>
        <p:grpSp>
          <p:nvGrpSpPr>
            <p:cNvPr id="1207" name="Group 1206">
              <a:extLst>
                <a:ext uri="{FF2B5EF4-FFF2-40B4-BE49-F238E27FC236}">
                  <a16:creationId xmlns:a16="http://schemas.microsoft.com/office/drawing/2014/main" id="{32F93A56-C30A-4640-8952-8CDE4AACB068}"/>
                </a:ext>
              </a:extLst>
            </p:cNvPr>
            <p:cNvGrpSpPr/>
            <p:nvPr/>
          </p:nvGrpSpPr>
          <p:grpSpPr>
            <a:xfrm>
              <a:off x="1460500" y="3897539"/>
              <a:ext cx="63500" cy="1666875"/>
              <a:chOff x="1460500" y="3878489"/>
              <a:chExt cx="63500" cy="1666875"/>
            </a:xfrm>
          </p:grpSpPr>
          <p:cxnSp>
            <p:nvCxnSpPr>
              <p:cNvPr id="1208" name="Straight Connector 1207">
                <a:extLst>
                  <a:ext uri="{FF2B5EF4-FFF2-40B4-BE49-F238E27FC236}">
                    <a16:creationId xmlns:a16="http://schemas.microsoft.com/office/drawing/2014/main" id="{C66B7F65-8BBA-410E-B669-43F1D3430019}"/>
                  </a:ext>
                </a:extLst>
              </p:cNvPr>
              <p:cNvCxnSpPr>
                <a:cxnSpLocks/>
              </p:cNvCxnSpPr>
              <p:nvPr/>
            </p:nvCxnSpPr>
            <p:spPr>
              <a:xfrm>
                <a:off x="1460500" y="3878489"/>
                <a:ext cx="63500" cy="0"/>
              </a:xfrm>
              <a:prstGeom prst="line">
                <a:avLst/>
              </a:prstGeom>
              <a:noFill/>
              <a:ln w="9525" cap="flat" cmpd="sng" algn="ctr">
                <a:solidFill>
                  <a:srgbClr val="FFFFFF">
                    <a:lumMod val="75000"/>
                  </a:srgbClr>
                </a:solidFill>
                <a:prstDash val="solid"/>
                <a:miter lim="800000"/>
              </a:ln>
              <a:effectLst/>
            </p:spPr>
          </p:cxnSp>
          <p:cxnSp>
            <p:nvCxnSpPr>
              <p:cNvPr id="1209" name="Straight Connector 1208">
                <a:extLst>
                  <a:ext uri="{FF2B5EF4-FFF2-40B4-BE49-F238E27FC236}">
                    <a16:creationId xmlns:a16="http://schemas.microsoft.com/office/drawing/2014/main" id="{6BFB3991-087C-46CD-9882-15C6F9BB3A3A}"/>
                  </a:ext>
                </a:extLst>
              </p:cNvPr>
              <p:cNvCxnSpPr>
                <a:cxnSpLocks/>
              </p:cNvCxnSpPr>
              <p:nvPr/>
            </p:nvCxnSpPr>
            <p:spPr>
              <a:xfrm>
                <a:off x="1460500" y="4156302"/>
                <a:ext cx="63500" cy="0"/>
              </a:xfrm>
              <a:prstGeom prst="line">
                <a:avLst/>
              </a:prstGeom>
              <a:noFill/>
              <a:ln w="9525" cap="flat" cmpd="sng" algn="ctr">
                <a:solidFill>
                  <a:srgbClr val="FFFFFF">
                    <a:lumMod val="75000"/>
                  </a:srgbClr>
                </a:solidFill>
                <a:prstDash val="solid"/>
                <a:miter lim="800000"/>
              </a:ln>
              <a:effectLst/>
            </p:spPr>
          </p:cxnSp>
          <p:cxnSp>
            <p:nvCxnSpPr>
              <p:cNvPr id="1210" name="Straight Connector 1209">
                <a:extLst>
                  <a:ext uri="{FF2B5EF4-FFF2-40B4-BE49-F238E27FC236}">
                    <a16:creationId xmlns:a16="http://schemas.microsoft.com/office/drawing/2014/main" id="{6F294F3B-5296-4382-984E-DCC813B245CC}"/>
                  </a:ext>
                </a:extLst>
              </p:cNvPr>
              <p:cNvCxnSpPr>
                <a:cxnSpLocks/>
              </p:cNvCxnSpPr>
              <p:nvPr/>
            </p:nvCxnSpPr>
            <p:spPr>
              <a:xfrm>
                <a:off x="1460500" y="4434115"/>
                <a:ext cx="63500" cy="0"/>
              </a:xfrm>
              <a:prstGeom prst="line">
                <a:avLst/>
              </a:prstGeom>
              <a:noFill/>
              <a:ln w="9525" cap="flat" cmpd="sng" algn="ctr">
                <a:solidFill>
                  <a:srgbClr val="FFFFFF">
                    <a:lumMod val="75000"/>
                  </a:srgbClr>
                </a:solidFill>
                <a:prstDash val="solid"/>
                <a:miter lim="800000"/>
              </a:ln>
              <a:effectLst/>
            </p:spPr>
          </p:cxnSp>
          <p:cxnSp>
            <p:nvCxnSpPr>
              <p:cNvPr id="1211" name="Straight Connector 1210">
                <a:extLst>
                  <a:ext uri="{FF2B5EF4-FFF2-40B4-BE49-F238E27FC236}">
                    <a16:creationId xmlns:a16="http://schemas.microsoft.com/office/drawing/2014/main" id="{B2E3E171-7000-4799-BEA7-C451DDDB8199}"/>
                  </a:ext>
                </a:extLst>
              </p:cNvPr>
              <p:cNvCxnSpPr>
                <a:cxnSpLocks/>
              </p:cNvCxnSpPr>
              <p:nvPr/>
            </p:nvCxnSpPr>
            <p:spPr>
              <a:xfrm>
                <a:off x="1460500" y="4711928"/>
                <a:ext cx="63500" cy="0"/>
              </a:xfrm>
              <a:prstGeom prst="line">
                <a:avLst/>
              </a:prstGeom>
              <a:noFill/>
              <a:ln w="9525" cap="flat" cmpd="sng" algn="ctr">
                <a:solidFill>
                  <a:srgbClr val="FFFFFF">
                    <a:lumMod val="75000"/>
                  </a:srgbClr>
                </a:solidFill>
                <a:prstDash val="solid"/>
                <a:miter lim="800000"/>
              </a:ln>
              <a:effectLst/>
            </p:spPr>
          </p:cxnSp>
          <p:cxnSp>
            <p:nvCxnSpPr>
              <p:cNvPr id="1212" name="Straight Connector 1211">
                <a:extLst>
                  <a:ext uri="{FF2B5EF4-FFF2-40B4-BE49-F238E27FC236}">
                    <a16:creationId xmlns:a16="http://schemas.microsoft.com/office/drawing/2014/main" id="{C33AAEF1-5EF9-4F13-8C4E-B261AE96F316}"/>
                  </a:ext>
                </a:extLst>
              </p:cNvPr>
              <p:cNvCxnSpPr>
                <a:cxnSpLocks/>
              </p:cNvCxnSpPr>
              <p:nvPr/>
            </p:nvCxnSpPr>
            <p:spPr>
              <a:xfrm>
                <a:off x="1460500" y="4989741"/>
                <a:ext cx="63500" cy="0"/>
              </a:xfrm>
              <a:prstGeom prst="line">
                <a:avLst/>
              </a:prstGeom>
              <a:noFill/>
              <a:ln w="9525" cap="flat" cmpd="sng" algn="ctr">
                <a:solidFill>
                  <a:srgbClr val="FFFFFF">
                    <a:lumMod val="75000"/>
                  </a:srgbClr>
                </a:solidFill>
                <a:prstDash val="solid"/>
                <a:miter lim="800000"/>
              </a:ln>
              <a:effectLst/>
            </p:spPr>
          </p:cxnSp>
          <p:cxnSp>
            <p:nvCxnSpPr>
              <p:cNvPr id="1213" name="Straight Connector 1212">
                <a:extLst>
                  <a:ext uri="{FF2B5EF4-FFF2-40B4-BE49-F238E27FC236}">
                    <a16:creationId xmlns:a16="http://schemas.microsoft.com/office/drawing/2014/main" id="{E304CEF8-6EB2-4D52-A4B0-842AA1B39B6D}"/>
                  </a:ext>
                </a:extLst>
              </p:cNvPr>
              <p:cNvCxnSpPr>
                <a:cxnSpLocks/>
              </p:cNvCxnSpPr>
              <p:nvPr/>
            </p:nvCxnSpPr>
            <p:spPr>
              <a:xfrm>
                <a:off x="1460500" y="5267554"/>
                <a:ext cx="63500" cy="0"/>
              </a:xfrm>
              <a:prstGeom prst="line">
                <a:avLst/>
              </a:prstGeom>
              <a:noFill/>
              <a:ln w="9525" cap="flat" cmpd="sng" algn="ctr">
                <a:solidFill>
                  <a:srgbClr val="FFFFFF">
                    <a:lumMod val="75000"/>
                  </a:srgbClr>
                </a:solidFill>
                <a:prstDash val="solid"/>
                <a:miter lim="800000"/>
              </a:ln>
              <a:effectLst/>
            </p:spPr>
          </p:cxnSp>
          <p:cxnSp>
            <p:nvCxnSpPr>
              <p:cNvPr id="1214" name="Straight Connector 1213">
                <a:extLst>
                  <a:ext uri="{FF2B5EF4-FFF2-40B4-BE49-F238E27FC236}">
                    <a16:creationId xmlns:a16="http://schemas.microsoft.com/office/drawing/2014/main" id="{4618D4E9-C0FA-4006-B1D9-3C493F39AD0A}"/>
                  </a:ext>
                </a:extLst>
              </p:cNvPr>
              <p:cNvCxnSpPr>
                <a:cxnSpLocks/>
              </p:cNvCxnSpPr>
              <p:nvPr/>
            </p:nvCxnSpPr>
            <p:spPr>
              <a:xfrm>
                <a:off x="1460500" y="5545364"/>
                <a:ext cx="63500" cy="0"/>
              </a:xfrm>
              <a:prstGeom prst="line">
                <a:avLst/>
              </a:prstGeom>
              <a:noFill/>
              <a:ln w="9525" cap="flat" cmpd="sng" algn="ctr">
                <a:solidFill>
                  <a:srgbClr val="FFFFFF">
                    <a:lumMod val="75000"/>
                  </a:srgbClr>
                </a:solidFill>
                <a:prstDash val="solid"/>
                <a:miter lim="800000"/>
              </a:ln>
              <a:effectLst/>
            </p:spPr>
          </p:cxnSp>
        </p:grpSp>
      </p:grpSp>
      <p:grpSp>
        <p:nvGrpSpPr>
          <p:cNvPr id="1215" name="Group 1214">
            <a:extLst>
              <a:ext uri="{FF2B5EF4-FFF2-40B4-BE49-F238E27FC236}">
                <a16:creationId xmlns:a16="http://schemas.microsoft.com/office/drawing/2014/main" id="{7A862D62-1709-495C-BA56-C9FA79A48D5A}"/>
              </a:ext>
            </a:extLst>
          </p:cNvPr>
          <p:cNvGrpSpPr/>
          <p:nvPr/>
        </p:nvGrpSpPr>
        <p:grpSpPr>
          <a:xfrm>
            <a:off x="4162747" y="3777734"/>
            <a:ext cx="1638300" cy="1213366"/>
            <a:chOff x="7581900" y="1606291"/>
            <a:chExt cx="1638300" cy="1213366"/>
          </a:xfrm>
        </p:grpSpPr>
        <p:grpSp>
          <p:nvGrpSpPr>
            <p:cNvPr id="1216" name="Group 1215">
              <a:extLst>
                <a:ext uri="{FF2B5EF4-FFF2-40B4-BE49-F238E27FC236}">
                  <a16:creationId xmlns:a16="http://schemas.microsoft.com/office/drawing/2014/main" id="{5EA0E59C-3713-4B44-B2DE-7BC579A8E7DA}"/>
                </a:ext>
              </a:extLst>
            </p:cNvPr>
            <p:cNvGrpSpPr/>
            <p:nvPr/>
          </p:nvGrpSpPr>
          <p:grpSpPr>
            <a:xfrm>
              <a:off x="7581900" y="1606291"/>
              <a:ext cx="1518018" cy="184666"/>
              <a:chOff x="7581900" y="1606291"/>
              <a:chExt cx="1518018" cy="184666"/>
            </a:xfrm>
          </p:grpSpPr>
          <p:sp>
            <p:nvSpPr>
              <p:cNvPr id="1229" name="Rectangle 1228">
                <a:extLst>
                  <a:ext uri="{FF2B5EF4-FFF2-40B4-BE49-F238E27FC236}">
                    <a16:creationId xmlns:a16="http://schemas.microsoft.com/office/drawing/2014/main" id="{642E44F9-969C-49D3-8F09-18BA390FA740}"/>
                  </a:ext>
                </a:extLst>
              </p:cNvPr>
              <p:cNvSpPr/>
              <p:nvPr/>
            </p:nvSpPr>
            <p:spPr>
              <a:xfrm>
                <a:off x="7974064" y="1606291"/>
                <a:ext cx="1125854" cy="184666"/>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Control (NTD)</a:t>
                </a:r>
                <a:endParaRPr kumimoji="0" lang="en-US" sz="1200" b="0" i="0" u="none" strike="noStrike" kern="0" cap="none" spc="0" normalizeH="0" baseline="30000" noProof="0">
                  <a:ln>
                    <a:noFill/>
                  </a:ln>
                  <a:solidFill>
                    <a:srgbClr val="000000"/>
                  </a:solidFill>
                  <a:effectLst/>
                  <a:uLnTx/>
                  <a:uFillTx/>
                  <a:latin typeface="Aptos"/>
                  <a:ea typeface="+mn-ea"/>
                  <a:cs typeface="+mn-cs"/>
                </a:endParaRPr>
              </a:p>
            </p:txBody>
          </p:sp>
          <p:cxnSp>
            <p:nvCxnSpPr>
              <p:cNvPr id="1230" name="Straight Connector 1229">
                <a:extLst>
                  <a:ext uri="{FF2B5EF4-FFF2-40B4-BE49-F238E27FC236}">
                    <a16:creationId xmlns:a16="http://schemas.microsoft.com/office/drawing/2014/main" id="{3674038E-259B-4C58-B000-5D8BF6A4DB23}"/>
                  </a:ext>
                </a:extLst>
              </p:cNvPr>
              <p:cNvCxnSpPr/>
              <p:nvPr/>
            </p:nvCxnSpPr>
            <p:spPr>
              <a:xfrm>
                <a:off x="7581900" y="1691640"/>
                <a:ext cx="274320" cy="0"/>
              </a:xfrm>
              <a:prstGeom prst="line">
                <a:avLst/>
              </a:prstGeom>
              <a:noFill/>
              <a:ln w="19050" cap="flat" cmpd="sng" algn="ctr">
                <a:solidFill>
                  <a:srgbClr val="19416B"/>
                </a:solidFill>
                <a:prstDash val="solid"/>
                <a:miter lim="800000"/>
              </a:ln>
              <a:effectLst/>
            </p:spPr>
          </p:cxnSp>
        </p:grpSp>
        <p:grpSp>
          <p:nvGrpSpPr>
            <p:cNvPr id="1217" name="Group 1216">
              <a:extLst>
                <a:ext uri="{FF2B5EF4-FFF2-40B4-BE49-F238E27FC236}">
                  <a16:creationId xmlns:a16="http://schemas.microsoft.com/office/drawing/2014/main" id="{1377052D-9810-4643-8619-85B445F2626C}"/>
                </a:ext>
              </a:extLst>
            </p:cNvPr>
            <p:cNvGrpSpPr/>
            <p:nvPr/>
          </p:nvGrpSpPr>
          <p:grpSpPr>
            <a:xfrm>
              <a:off x="7581900" y="1863466"/>
              <a:ext cx="1638300" cy="184666"/>
              <a:chOff x="7581900" y="1606291"/>
              <a:chExt cx="1638300" cy="184666"/>
            </a:xfrm>
          </p:grpSpPr>
          <p:sp>
            <p:nvSpPr>
              <p:cNvPr id="1227" name="Rectangle 1226">
                <a:extLst>
                  <a:ext uri="{FF2B5EF4-FFF2-40B4-BE49-F238E27FC236}">
                    <a16:creationId xmlns:a16="http://schemas.microsoft.com/office/drawing/2014/main" id="{9B3DFB37-29B1-4306-837B-E74B2C578D32}"/>
                  </a:ext>
                </a:extLst>
              </p:cNvPr>
              <p:cNvSpPr/>
              <p:nvPr/>
            </p:nvSpPr>
            <p:spPr>
              <a:xfrm>
                <a:off x="7974064" y="1606291"/>
                <a:ext cx="1246136" cy="184666"/>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CRG-023 3.0E+06</a:t>
                </a:r>
                <a:endParaRPr kumimoji="0" lang="en-US" sz="1200" b="0" i="0" u="none" strike="noStrike" kern="0" cap="none" spc="0" normalizeH="0" baseline="30000" noProof="0">
                  <a:ln>
                    <a:noFill/>
                  </a:ln>
                  <a:solidFill>
                    <a:srgbClr val="000000"/>
                  </a:solidFill>
                  <a:effectLst/>
                  <a:uLnTx/>
                  <a:uFillTx/>
                  <a:latin typeface="Aptos"/>
                  <a:ea typeface="+mn-ea"/>
                  <a:cs typeface="+mn-cs"/>
                </a:endParaRPr>
              </a:p>
            </p:txBody>
          </p:sp>
          <p:cxnSp>
            <p:nvCxnSpPr>
              <p:cNvPr id="1228" name="Straight Connector 1227">
                <a:extLst>
                  <a:ext uri="{FF2B5EF4-FFF2-40B4-BE49-F238E27FC236}">
                    <a16:creationId xmlns:a16="http://schemas.microsoft.com/office/drawing/2014/main" id="{9F9A9795-B0FC-4D54-BD13-E68A5858DFC2}"/>
                  </a:ext>
                </a:extLst>
              </p:cNvPr>
              <p:cNvCxnSpPr/>
              <p:nvPr/>
            </p:nvCxnSpPr>
            <p:spPr>
              <a:xfrm>
                <a:off x="7581900" y="1691640"/>
                <a:ext cx="274320" cy="0"/>
              </a:xfrm>
              <a:prstGeom prst="line">
                <a:avLst/>
              </a:prstGeom>
              <a:noFill/>
              <a:ln w="19050" cap="flat" cmpd="sng" algn="ctr">
                <a:solidFill>
                  <a:schemeClr val="accent2">
                    <a:lumMod val="40000"/>
                    <a:lumOff val="60000"/>
                  </a:schemeClr>
                </a:solidFill>
                <a:prstDash val="solid"/>
                <a:miter lim="800000"/>
              </a:ln>
              <a:effectLst/>
            </p:spPr>
          </p:cxnSp>
        </p:grpSp>
        <p:grpSp>
          <p:nvGrpSpPr>
            <p:cNvPr id="1218" name="Group 1217">
              <a:extLst>
                <a:ext uri="{FF2B5EF4-FFF2-40B4-BE49-F238E27FC236}">
                  <a16:creationId xmlns:a16="http://schemas.microsoft.com/office/drawing/2014/main" id="{8630422A-15B9-481E-B701-E7A73043FE69}"/>
                </a:ext>
              </a:extLst>
            </p:cNvPr>
            <p:cNvGrpSpPr/>
            <p:nvPr/>
          </p:nvGrpSpPr>
          <p:grpSpPr>
            <a:xfrm>
              <a:off x="7581900" y="2120641"/>
              <a:ext cx="1638300" cy="184666"/>
              <a:chOff x="7581900" y="1606291"/>
              <a:chExt cx="1638300" cy="184666"/>
            </a:xfrm>
          </p:grpSpPr>
          <p:sp>
            <p:nvSpPr>
              <p:cNvPr id="1225" name="Rectangle 1224">
                <a:extLst>
                  <a:ext uri="{FF2B5EF4-FFF2-40B4-BE49-F238E27FC236}">
                    <a16:creationId xmlns:a16="http://schemas.microsoft.com/office/drawing/2014/main" id="{4E39D0C1-02DE-46A4-9075-2A0ED84BF1D8}"/>
                  </a:ext>
                </a:extLst>
              </p:cNvPr>
              <p:cNvSpPr/>
              <p:nvPr/>
            </p:nvSpPr>
            <p:spPr>
              <a:xfrm>
                <a:off x="7974064" y="1606291"/>
                <a:ext cx="1246136" cy="184666"/>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CRG-023 1.0E+06</a:t>
                </a:r>
                <a:endParaRPr kumimoji="0" lang="en-US" sz="1200" b="0" i="0" u="none" strike="noStrike" kern="0" cap="none" spc="0" normalizeH="0" baseline="30000" noProof="0">
                  <a:ln>
                    <a:noFill/>
                  </a:ln>
                  <a:solidFill>
                    <a:srgbClr val="000000"/>
                  </a:solidFill>
                  <a:effectLst/>
                  <a:uLnTx/>
                  <a:uFillTx/>
                  <a:latin typeface="Aptos"/>
                  <a:ea typeface="+mn-ea"/>
                  <a:cs typeface="+mn-cs"/>
                </a:endParaRPr>
              </a:p>
            </p:txBody>
          </p:sp>
          <p:cxnSp>
            <p:nvCxnSpPr>
              <p:cNvPr id="1226" name="Straight Connector 1225">
                <a:extLst>
                  <a:ext uri="{FF2B5EF4-FFF2-40B4-BE49-F238E27FC236}">
                    <a16:creationId xmlns:a16="http://schemas.microsoft.com/office/drawing/2014/main" id="{66A010B6-FC10-4383-BBB0-57AE16D79926}"/>
                  </a:ext>
                </a:extLst>
              </p:cNvPr>
              <p:cNvCxnSpPr/>
              <p:nvPr/>
            </p:nvCxnSpPr>
            <p:spPr>
              <a:xfrm>
                <a:off x="7581900" y="1691640"/>
                <a:ext cx="274320" cy="0"/>
              </a:xfrm>
              <a:prstGeom prst="line">
                <a:avLst/>
              </a:prstGeom>
              <a:noFill/>
              <a:ln w="19050" cap="flat" cmpd="sng" algn="ctr">
                <a:solidFill>
                  <a:schemeClr val="accent2">
                    <a:lumMod val="60000"/>
                    <a:lumOff val="40000"/>
                  </a:schemeClr>
                </a:solidFill>
                <a:prstDash val="solid"/>
                <a:miter lim="800000"/>
              </a:ln>
              <a:effectLst/>
            </p:spPr>
          </p:cxnSp>
        </p:grpSp>
        <p:grpSp>
          <p:nvGrpSpPr>
            <p:cNvPr id="1219" name="Group 1218">
              <a:extLst>
                <a:ext uri="{FF2B5EF4-FFF2-40B4-BE49-F238E27FC236}">
                  <a16:creationId xmlns:a16="http://schemas.microsoft.com/office/drawing/2014/main" id="{90074C63-D76A-42A9-B93C-92289314D1BD}"/>
                </a:ext>
              </a:extLst>
            </p:cNvPr>
            <p:cNvGrpSpPr/>
            <p:nvPr/>
          </p:nvGrpSpPr>
          <p:grpSpPr>
            <a:xfrm>
              <a:off x="7581900" y="2377816"/>
              <a:ext cx="1638300" cy="184666"/>
              <a:chOff x="7581900" y="1606291"/>
              <a:chExt cx="1638300" cy="184666"/>
            </a:xfrm>
          </p:grpSpPr>
          <p:sp>
            <p:nvSpPr>
              <p:cNvPr id="1223" name="Rectangle 1222">
                <a:extLst>
                  <a:ext uri="{FF2B5EF4-FFF2-40B4-BE49-F238E27FC236}">
                    <a16:creationId xmlns:a16="http://schemas.microsoft.com/office/drawing/2014/main" id="{B6C5ADA2-F8B0-4488-B409-2CFC0F9D2A74}"/>
                  </a:ext>
                </a:extLst>
              </p:cNvPr>
              <p:cNvSpPr/>
              <p:nvPr/>
            </p:nvSpPr>
            <p:spPr>
              <a:xfrm>
                <a:off x="7974064" y="1606291"/>
                <a:ext cx="1246136" cy="184666"/>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CRG-023 3.0E+05</a:t>
                </a:r>
                <a:endParaRPr kumimoji="0" lang="en-US" sz="1200" b="0" i="0" u="none" strike="noStrike" kern="0" cap="none" spc="0" normalizeH="0" baseline="30000" noProof="0">
                  <a:ln>
                    <a:noFill/>
                  </a:ln>
                  <a:solidFill>
                    <a:srgbClr val="000000"/>
                  </a:solidFill>
                  <a:effectLst/>
                  <a:uLnTx/>
                  <a:uFillTx/>
                  <a:latin typeface="Aptos"/>
                  <a:ea typeface="+mn-ea"/>
                  <a:cs typeface="+mn-cs"/>
                </a:endParaRPr>
              </a:p>
            </p:txBody>
          </p:sp>
          <p:cxnSp>
            <p:nvCxnSpPr>
              <p:cNvPr id="1224" name="Straight Connector 1223">
                <a:extLst>
                  <a:ext uri="{FF2B5EF4-FFF2-40B4-BE49-F238E27FC236}">
                    <a16:creationId xmlns:a16="http://schemas.microsoft.com/office/drawing/2014/main" id="{3D0DE77E-0810-455C-A406-CDD54CADD0DA}"/>
                  </a:ext>
                </a:extLst>
              </p:cNvPr>
              <p:cNvCxnSpPr/>
              <p:nvPr/>
            </p:nvCxnSpPr>
            <p:spPr>
              <a:xfrm>
                <a:off x="7581900" y="1691640"/>
                <a:ext cx="274320" cy="0"/>
              </a:xfrm>
              <a:prstGeom prst="line">
                <a:avLst/>
              </a:prstGeom>
              <a:noFill/>
              <a:ln w="19050" cap="flat" cmpd="sng" algn="ctr">
                <a:solidFill>
                  <a:srgbClr val="FFA347"/>
                </a:solidFill>
                <a:prstDash val="solid"/>
                <a:miter lim="800000"/>
              </a:ln>
              <a:effectLst/>
            </p:spPr>
          </p:cxnSp>
        </p:grpSp>
        <p:grpSp>
          <p:nvGrpSpPr>
            <p:cNvPr id="1220" name="Group 1219">
              <a:extLst>
                <a:ext uri="{FF2B5EF4-FFF2-40B4-BE49-F238E27FC236}">
                  <a16:creationId xmlns:a16="http://schemas.microsoft.com/office/drawing/2014/main" id="{6C0CEF0B-A7E3-45B0-BD1E-53BDB4B4BD10}"/>
                </a:ext>
              </a:extLst>
            </p:cNvPr>
            <p:cNvGrpSpPr/>
            <p:nvPr/>
          </p:nvGrpSpPr>
          <p:grpSpPr>
            <a:xfrm>
              <a:off x="7581900" y="2634991"/>
              <a:ext cx="1638300" cy="184666"/>
              <a:chOff x="7581900" y="1606291"/>
              <a:chExt cx="1638300" cy="184666"/>
            </a:xfrm>
          </p:grpSpPr>
          <p:sp>
            <p:nvSpPr>
              <p:cNvPr id="1221" name="Rectangle 1220">
                <a:extLst>
                  <a:ext uri="{FF2B5EF4-FFF2-40B4-BE49-F238E27FC236}">
                    <a16:creationId xmlns:a16="http://schemas.microsoft.com/office/drawing/2014/main" id="{8A378680-F8FB-4DA1-9DCC-9329B5E87D18}"/>
                  </a:ext>
                </a:extLst>
              </p:cNvPr>
              <p:cNvSpPr/>
              <p:nvPr/>
            </p:nvSpPr>
            <p:spPr>
              <a:xfrm>
                <a:off x="7974064" y="1606291"/>
                <a:ext cx="1246136" cy="184666"/>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CRG-023 1.0E+05</a:t>
                </a:r>
                <a:endParaRPr kumimoji="0" lang="en-US" sz="1200" b="0" i="0" u="none" strike="noStrike" kern="0" cap="none" spc="0" normalizeH="0" baseline="30000" noProof="0">
                  <a:ln>
                    <a:noFill/>
                  </a:ln>
                  <a:solidFill>
                    <a:srgbClr val="000000"/>
                  </a:solidFill>
                  <a:effectLst/>
                  <a:uLnTx/>
                  <a:uFillTx/>
                  <a:latin typeface="Aptos"/>
                  <a:ea typeface="+mn-ea"/>
                  <a:cs typeface="+mn-cs"/>
                </a:endParaRPr>
              </a:p>
            </p:txBody>
          </p:sp>
          <p:cxnSp>
            <p:nvCxnSpPr>
              <p:cNvPr id="1222" name="Straight Connector 1221">
                <a:extLst>
                  <a:ext uri="{FF2B5EF4-FFF2-40B4-BE49-F238E27FC236}">
                    <a16:creationId xmlns:a16="http://schemas.microsoft.com/office/drawing/2014/main" id="{8829241D-F1B2-4D66-BB36-CCEBFBD41B98}"/>
                  </a:ext>
                </a:extLst>
              </p:cNvPr>
              <p:cNvCxnSpPr/>
              <p:nvPr/>
            </p:nvCxnSpPr>
            <p:spPr>
              <a:xfrm>
                <a:off x="7581900" y="1691640"/>
                <a:ext cx="274320" cy="0"/>
              </a:xfrm>
              <a:prstGeom prst="line">
                <a:avLst/>
              </a:prstGeom>
              <a:noFill/>
              <a:ln w="19050" cap="flat" cmpd="sng" algn="ctr">
                <a:solidFill>
                  <a:srgbClr val="FF8001"/>
                </a:solidFill>
                <a:prstDash val="solid"/>
                <a:miter lim="800000"/>
              </a:ln>
              <a:effectLst/>
            </p:spPr>
          </p:cxnSp>
        </p:grpSp>
      </p:grpSp>
      <p:grpSp>
        <p:nvGrpSpPr>
          <p:cNvPr id="1261" name="Group 1260">
            <a:extLst>
              <a:ext uri="{FF2B5EF4-FFF2-40B4-BE49-F238E27FC236}">
                <a16:creationId xmlns:a16="http://schemas.microsoft.com/office/drawing/2014/main" id="{BDEC0FAF-B00E-41B5-A7AE-35BF638EC16F}"/>
              </a:ext>
            </a:extLst>
          </p:cNvPr>
          <p:cNvGrpSpPr/>
          <p:nvPr/>
        </p:nvGrpSpPr>
        <p:grpSpPr>
          <a:xfrm>
            <a:off x="695509" y="1442800"/>
            <a:ext cx="5122819" cy="1954915"/>
            <a:chOff x="579118" y="1465943"/>
            <a:chExt cx="5122819" cy="1954915"/>
          </a:xfrm>
        </p:grpSpPr>
        <p:pic>
          <p:nvPicPr>
            <p:cNvPr id="1262" name="Picture 1261" descr="A mouse and a mouse with a line of arrows&#10;&#10;Description automatically generated with medium confidence">
              <a:extLst>
                <a:ext uri="{FF2B5EF4-FFF2-40B4-BE49-F238E27FC236}">
                  <a16:creationId xmlns:a16="http://schemas.microsoft.com/office/drawing/2014/main" id="{33D39282-C068-427F-B259-652EEB46A465}"/>
                </a:ext>
              </a:extLst>
            </p:cNvPr>
            <p:cNvPicPr>
              <a:picLocks noChangeAspect="1"/>
            </p:cNvPicPr>
            <p:nvPr/>
          </p:nvPicPr>
          <p:blipFill rotWithShape="1">
            <a:blip r:embed="rId7">
              <a:extLst>
                <a:ext uri="{28A0092B-C50C-407E-A947-70E740481C1C}">
                  <a14:useLocalDpi xmlns:a14="http://schemas.microsoft.com/office/drawing/2010/main" val="0"/>
                </a:ext>
              </a:extLst>
            </a:blip>
            <a:srcRect t="8385" r="24673" b="55360"/>
            <a:stretch/>
          </p:blipFill>
          <p:spPr>
            <a:xfrm>
              <a:off x="579118" y="1465943"/>
              <a:ext cx="5103328" cy="1719362"/>
            </a:xfrm>
            <a:prstGeom prst="rect">
              <a:avLst/>
            </a:prstGeom>
          </p:spPr>
        </p:pic>
        <p:sp>
          <p:nvSpPr>
            <p:cNvPr id="1263" name="TextBox 1262">
              <a:extLst>
                <a:ext uri="{FF2B5EF4-FFF2-40B4-BE49-F238E27FC236}">
                  <a16:creationId xmlns:a16="http://schemas.microsoft.com/office/drawing/2014/main" id="{B78363A1-D0B1-40BE-A52B-8216F0FBE6D0}"/>
                </a:ext>
              </a:extLst>
            </p:cNvPr>
            <p:cNvSpPr txBox="1"/>
            <p:nvPr/>
          </p:nvSpPr>
          <p:spPr>
            <a:xfrm>
              <a:off x="3046660" y="2245988"/>
              <a:ext cx="265527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rPr>
                <a:t>Tumor growth monitored by imaging</a:t>
              </a:r>
            </a:p>
          </p:txBody>
        </p:sp>
        <p:sp>
          <p:nvSpPr>
            <p:cNvPr id="1264" name="TextBox 1263">
              <a:extLst>
                <a:ext uri="{FF2B5EF4-FFF2-40B4-BE49-F238E27FC236}">
                  <a16:creationId xmlns:a16="http://schemas.microsoft.com/office/drawing/2014/main" id="{03738203-BD2D-4916-9C58-9126BB6698AF}"/>
                </a:ext>
              </a:extLst>
            </p:cNvPr>
            <p:cNvSpPr txBox="1"/>
            <p:nvPr/>
          </p:nvSpPr>
          <p:spPr>
            <a:xfrm>
              <a:off x="2246189" y="2989971"/>
              <a:ext cx="66973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rPr>
                <a:t>Raji cells- IV</a:t>
              </a:r>
            </a:p>
          </p:txBody>
        </p:sp>
        <p:sp>
          <p:nvSpPr>
            <p:cNvPr id="1265" name="TextBox 1264">
              <a:extLst>
                <a:ext uri="{FF2B5EF4-FFF2-40B4-BE49-F238E27FC236}">
                  <a16:creationId xmlns:a16="http://schemas.microsoft.com/office/drawing/2014/main" id="{D3482B96-9700-40AF-AD92-7F77F0F6EC25}"/>
                </a:ext>
              </a:extLst>
            </p:cNvPr>
            <p:cNvSpPr txBox="1"/>
            <p:nvPr/>
          </p:nvSpPr>
          <p:spPr>
            <a:xfrm>
              <a:off x="2855489" y="2989971"/>
              <a:ext cx="66973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rPr>
                <a:t>CAR T cells- IV</a:t>
              </a:r>
            </a:p>
          </p:txBody>
        </p:sp>
      </p:grpSp>
      <p:sp>
        <p:nvSpPr>
          <p:cNvPr id="6" name="TextBox 5">
            <a:extLst>
              <a:ext uri="{FF2B5EF4-FFF2-40B4-BE49-F238E27FC236}">
                <a16:creationId xmlns:a16="http://schemas.microsoft.com/office/drawing/2014/main" id="{B35518EB-36DE-A48A-8136-17AFECB815B2}"/>
              </a:ext>
            </a:extLst>
          </p:cNvPr>
          <p:cNvSpPr txBox="1"/>
          <p:nvPr/>
        </p:nvSpPr>
        <p:spPr>
          <a:xfrm>
            <a:off x="573024" y="6286500"/>
            <a:ext cx="3568148" cy="276999"/>
          </a:xfrm>
          <a:prstGeom prst="rect">
            <a:avLst/>
          </a:prstGeom>
          <a:noFill/>
        </p:spPr>
        <p:txBody>
          <a:bodyPr wrap="square" rtlCol="0">
            <a:spAutoFit/>
          </a:bodyPr>
          <a:lstStyle/>
          <a:p>
            <a:r>
              <a:rPr lang="en-US" sz="1200" dirty="0"/>
              <a:t>n=10mice/group; 1 representative of 3 donors</a:t>
            </a:r>
          </a:p>
        </p:txBody>
      </p:sp>
      <p:grpSp>
        <p:nvGrpSpPr>
          <p:cNvPr id="8" name="Group 7">
            <a:extLst>
              <a:ext uri="{FF2B5EF4-FFF2-40B4-BE49-F238E27FC236}">
                <a16:creationId xmlns:a16="http://schemas.microsoft.com/office/drawing/2014/main" id="{F747A375-E4C5-DFC9-E0C3-66F8E49B6D00}"/>
              </a:ext>
            </a:extLst>
          </p:cNvPr>
          <p:cNvGrpSpPr/>
          <p:nvPr/>
        </p:nvGrpSpPr>
        <p:grpSpPr>
          <a:xfrm>
            <a:off x="6269982" y="1212419"/>
            <a:ext cx="5355281" cy="5351080"/>
            <a:chOff x="6269982" y="1212419"/>
            <a:chExt cx="5355281" cy="5351080"/>
          </a:xfrm>
        </p:grpSpPr>
        <p:grpSp>
          <p:nvGrpSpPr>
            <p:cNvPr id="5" name="Group 4">
              <a:extLst>
                <a:ext uri="{FF2B5EF4-FFF2-40B4-BE49-F238E27FC236}">
                  <a16:creationId xmlns:a16="http://schemas.microsoft.com/office/drawing/2014/main" id="{6DC1DE1E-45B6-2A72-8DDD-601F8D34AD28}"/>
                </a:ext>
              </a:extLst>
            </p:cNvPr>
            <p:cNvGrpSpPr/>
            <p:nvPr/>
          </p:nvGrpSpPr>
          <p:grpSpPr>
            <a:xfrm>
              <a:off x="6269982" y="1212419"/>
              <a:ext cx="5355281" cy="5035981"/>
              <a:chOff x="6269982" y="1212419"/>
              <a:chExt cx="5355281" cy="5035981"/>
            </a:xfrm>
          </p:grpSpPr>
          <p:sp>
            <p:nvSpPr>
              <p:cNvPr id="1189" name="Rectangle: Rounded Corners 1188">
                <a:extLst>
                  <a:ext uri="{FF2B5EF4-FFF2-40B4-BE49-F238E27FC236}">
                    <a16:creationId xmlns:a16="http://schemas.microsoft.com/office/drawing/2014/main" id="{56A4A54E-C67F-4E74-AD6A-DF428E92DFDE}"/>
                  </a:ext>
                </a:extLst>
              </p:cNvPr>
              <p:cNvSpPr>
                <a:spLocks/>
              </p:cNvSpPr>
              <p:nvPr/>
            </p:nvSpPr>
            <p:spPr>
              <a:xfrm>
                <a:off x="9951396" y="1659400"/>
                <a:ext cx="1673867" cy="1521715"/>
              </a:xfrm>
              <a:prstGeom prst="roundRect">
                <a:avLst>
                  <a:gd name="adj" fmla="val 1170"/>
                </a:avLst>
              </a:prstGeom>
              <a:solidFill>
                <a:srgbClr val="FFFFFF"/>
              </a:solidFill>
              <a:ln w="31750" cap="flat" cmpd="sng" algn="ctr">
                <a:noFill/>
                <a:prstDash val="solid"/>
                <a:miter lim="800000"/>
              </a:ln>
              <a:effectLst>
                <a:outerShdw blurRad="38100" sx="101000" sy="101000" algn="ctr" rotWithShape="0">
                  <a:prstClr val="black">
                    <a:alpha val="1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600CC"/>
                  </a:solidFill>
                  <a:effectLst/>
                  <a:highlight>
                    <a:srgbClr val="6600CC"/>
                  </a:highlight>
                  <a:uLnTx/>
                  <a:uFillTx/>
                  <a:latin typeface="Aptos"/>
                  <a:ea typeface="+mn-ea"/>
                  <a:cs typeface="+mn-cs"/>
                </a:endParaRPr>
              </a:p>
            </p:txBody>
          </p:sp>
          <p:sp>
            <p:nvSpPr>
              <p:cNvPr id="1191" name="Rectangle: Rounded Corners 1190">
                <a:extLst>
                  <a:ext uri="{FF2B5EF4-FFF2-40B4-BE49-F238E27FC236}">
                    <a16:creationId xmlns:a16="http://schemas.microsoft.com/office/drawing/2014/main" id="{656D8E71-0798-4D2F-8AB5-E24CB5D2997C}"/>
                  </a:ext>
                </a:extLst>
              </p:cNvPr>
              <p:cNvSpPr>
                <a:spLocks/>
              </p:cNvSpPr>
              <p:nvPr/>
            </p:nvSpPr>
            <p:spPr>
              <a:xfrm>
                <a:off x="8025758" y="1306286"/>
                <a:ext cx="835667" cy="2227943"/>
              </a:xfrm>
              <a:prstGeom prst="roundRect">
                <a:avLst>
                  <a:gd name="adj" fmla="val 1170"/>
                </a:avLst>
              </a:prstGeom>
              <a:solidFill>
                <a:srgbClr val="FFFFFF"/>
              </a:solidFill>
              <a:ln w="31750" cap="flat" cmpd="sng" algn="ctr">
                <a:noFill/>
                <a:prstDash val="solid"/>
                <a:miter lim="800000"/>
              </a:ln>
              <a:effectLst>
                <a:outerShdw blurRad="38100" sx="101000" sy="101000" algn="ctr" rotWithShape="0">
                  <a:prstClr val="black">
                    <a:alpha val="10000"/>
                  </a:prstClr>
                </a:outerShdw>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600CC"/>
                  </a:solidFill>
                  <a:effectLst/>
                  <a:highlight>
                    <a:srgbClr val="6600CC"/>
                  </a:highlight>
                  <a:uLnTx/>
                  <a:uFillTx/>
                  <a:latin typeface="Aptos"/>
                  <a:ea typeface="+mn-ea"/>
                  <a:cs typeface="+mn-cs"/>
                </a:endParaRPr>
              </a:p>
            </p:txBody>
          </p:sp>
          <p:sp>
            <p:nvSpPr>
              <p:cNvPr id="1197" name="Rectangle 1196">
                <a:extLst>
                  <a:ext uri="{FF2B5EF4-FFF2-40B4-BE49-F238E27FC236}">
                    <a16:creationId xmlns:a16="http://schemas.microsoft.com/office/drawing/2014/main" id="{7EA87A8D-7E50-4EBB-8DB3-447A5AEB7741}"/>
                  </a:ext>
                </a:extLst>
              </p:cNvPr>
              <p:cNvSpPr/>
              <p:nvPr/>
            </p:nvSpPr>
            <p:spPr>
              <a:xfrm>
                <a:off x="6269982" y="3676650"/>
                <a:ext cx="5355281" cy="2571750"/>
              </a:xfrm>
              <a:prstGeom prst="rect">
                <a:avLst/>
              </a:prstGeom>
              <a:solidFill>
                <a:srgbClr val="FFFFFF">
                  <a:lumMod val="95000"/>
                  <a:alpha val="66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aphicFrame>
            <p:nvGraphicFramePr>
              <p:cNvPr id="1231" name="Chart 1230">
                <a:extLst>
                  <a:ext uri="{FF2B5EF4-FFF2-40B4-BE49-F238E27FC236}">
                    <a16:creationId xmlns:a16="http://schemas.microsoft.com/office/drawing/2014/main" id="{A93C3581-B099-4189-AA04-577043ECBC3C}"/>
                  </a:ext>
                </a:extLst>
              </p:cNvPr>
              <p:cNvGraphicFramePr/>
              <p:nvPr>
                <p:extLst>
                  <p:ext uri="{D42A27DB-BD31-4B8C-83A1-F6EECF244321}">
                    <p14:modId xmlns:p14="http://schemas.microsoft.com/office/powerpoint/2010/main" val="2855676991"/>
                  </p:ext>
                </p:extLst>
              </p:nvPr>
            </p:nvGraphicFramePr>
            <p:xfrm>
              <a:off x="6397871" y="3798661"/>
              <a:ext cx="5099503" cy="2365828"/>
            </p:xfrm>
            <a:graphic>
              <a:graphicData uri="http://schemas.openxmlformats.org/drawingml/2006/chart">
                <c:chart xmlns:c="http://schemas.openxmlformats.org/drawingml/2006/chart" xmlns:r="http://schemas.openxmlformats.org/officeDocument/2006/relationships" r:id="rId8"/>
              </a:graphicData>
            </a:graphic>
          </p:graphicFrame>
          <p:grpSp>
            <p:nvGrpSpPr>
              <p:cNvPr id="1233" name="Group 1232">
                <a:extLst>
                  <a:ext uri="{FF2B5EF4-FFF2-40B4-BE49-F238E27FC236}">
                    <a16:creationId xmlns:a16="http://schemas.microsoft.com/office/drawing/2014/main" id="{9E8163B2-2E32-4F02-9EE7-681CC83EE047}"/>
                  </a:ext>
                </a:extLst>
              </p:cNvPr>
              <p:cNvGrpSpPr/>
              <p:nvPr/>
            </p:nvGrpSpPr>
            <p:grpSpPr>
              <a:xfrm>
                <a:off x="7331774" y="3777734"/>
                <a:ext cx="1414660" cy="184666"/>
                <a:chOff x="7581900" y="1606291"/>
                <a:chExt cx="1414660" cy="184666"/>
              </a:xfrm>
            </p:grpSpPr>
            <p:sp>
              <p:nvSpPr>
                <p:cNvPr id="1243" name="Rectangle 1242">
                  <a:extLst>
                    <a:ext uri="{FF2B5EF4-FFF2-40B4-BE49-F238E27FC236}">
                      <a16:creationId xmlns:a16="http://schemas.microsoft.com/office/drawing/2014/main" id="{790AF6B3-05D5-432D-902C-A653043453B3}"/>
                    </a:ext>
                  </a:extLst>
                </p:cNvPr>
                <p:cNvSpPr/>
                <p:nvPr/>
              </p:nvSpPr>
              <p:spPr>
                <a:xfrm>
                  <a:off x="7974063" y="1606291"/>
                  <a:ext cx="1022497" cy="184666"/>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Control (NTD)</a:t>
                  </a:r>
                  <a:endParaRPr kumimoji="0" lang="en-US" sz="1200" b="0" i="0" u="none" strike="noStrike" kern="0" cap="none" spc="0" normalizeH="0" baseline="30000" noProof="0">
                    <a:ln>
                      <a:noFill/>
                    </a:ln>
                    <a:solidFill>
                      <a:srgbClr val="000000"/>
                    </a:solidFill>
                    <a:effectLst/>
                    <a:uLnTx/>
                    <a:uFillTx/>
                    <a:latin typeface="Aptos"/>
                    <a:ea typeface="+mn-ea"/>
                    <a:cs typeface="+mn-cs"/>
                  </a:endParaRPr>
                </a:p>
              </p:txBody>
            </p:sp>
            <p:cxnSp>
              <p:nvCxnSpPr>
                <p:cNvPr id="1244" name="Straight Connector 1243">
                  <a:extLst>
                    <a:ext uri="{FF2B5EF4-FFF2-40B4-BE49-F238E27FC236}">
                      <a16:creationId xmlns:a16="http://schemas.microsoft.com/office/drawing/2014/main" id="{B47FBBCA-15A9-4F75-8AA2-3D03E771ECBE}"/>
                    </a:ext>
                  </a:extLst>
                </p:cNvPr>
                <p:cNvCxnSpPr/>
                <p:nvPr/>
              </p:nvCxnSpPr>
              <p:spPr>
                <a:xfrm>
                  <a:off x="7581900" y="1691640"/>
                  <a:ext cx="274320" cy="0"/>
                </a:xfrm>
                <a:prstGeom prst="line">
                  <a:avLst/>
                </a:prstGeom>
                <a:noFill/>
                <a:ln w="19050" cap="flat" cmpd="sng" algn="ctr">
                  <a:solidFill>
                    <a:srgbClr val="19416B"/>
                  </a:solidFill>
                  <a:prstDash val="solid"/>
                  <a:miter lim="800000"/>
                </a:ln>
                <a:effectLst/>
              </p:spPr>
            </p:cxnSp>
          </p:grpSp>
          <p:grpSp>
            <p:nvGrpSpPr>
              <p:cNvPr id="1234" name="Group 1233">
                <a:extLst>
                  <a:ext uri="{FF2B5EF4-FFF2-40B4-BE49-F238E27FC236}">
                    <a16:creationId xmlns:a16="http://schemas.microsoft.com/office/drawing/2014/main" id="{9EDD998E-2FD0-4DF0-8866-471807A1D667}"/>
                  </a:ext>
                </a:extLst>
              </p:cNvPr>
              <p:cNvGrpSpPr/>
              <p:nvPr/>
            </p:nvGrpSpPr>
            <p:grpSpPr>
              <a:xfrm>
                <a:off x="7331774" y="3999826"/>
                <a:ext cx="1638300" cy="184666"/>
                <a:chOff x="7581900" y="1606291"/>
                <a:chExt cx="1638300" cy="184666"/>
              </a:xfrm>
            </p:grpSpPr>
            <p:sp>
              <p:nvSpPr>
                <p:cNvPr id="1241" name="Rectangle 1240">
                  <a:extLst>
                    <a:ext uri="{FF2B5EF4-FFF2-40B4-BE49-F238E27FC236}">
                      <a16:creationId xmlns:a16="http://schemas.microsoft.com/office/drawing/2014/main" id="{0E26C210-6387-4202-B099-D37A75D4AAE9}"/>
                    </a:ext>
                  </a:extLst>
                </p:cNvPr>
                <p:cNvSpPr/>
                <p:nvPr/>
              </p:nvSpPr>
              <p:spPr>
                <a:xfrm>
                  <a:off x="7974064" y="1606291"/>
                  <a:ext cx="1246136" cy="184666"/>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CAR-023</a:t>
                  </a:r>
                  <a:endParaRPr kumimoji="0" lang="en-US" sz="1200" b="0" i="0" u="none" strike="noStrike" kern="0" cap="none" spc="0" normalizeH="0" baseline="30000" noProof="0">
                    <a:ln>
                      <a:noFill/>
                    </a:ln>
                    <a:solidFill>
                      <a:srgbClr val="000000"/>
                    </a:solidFill>
                    <a:effectLst/>
                    <a:uLnTx/>
                    <a:uFillTx/>
                    <a:latin typeface="Aptos"/>
                    <a:ea typeface="+mn-ea"/>
                    <a:cs typeface="+mn-cs"/>
                  </a:endParaRPr>
                </a:p>
              </p:txBody>
            </p:sp>
            <p:cxnSp>
              <p:nvCxnSpPr>
                <p:cNvPr id="1242" name="Straight Connector 1241">
                  <a:extLst>
                    <a:ext uri="{FF2B5EF4-FFF2-40B4-BE49-F238E27FC236}">
                      <a16:creationId xmlns:a16="http://schemas.microsoft.com/office/drawing/2014/main" id="{EDB029DD-7C4E-4298-8368-1E8435478F1B}"/>
                    </a:ext>
                  </a:extLst>
                </p:cNvPr>
                <p:cNvCxnSpPr/>
                <p:nvPr/>
              </p:nvCxnSpPr>
              <p:spPr>
                <a:xfrm>
                  <a:off x="7581900" y="1691640"/>
                  <a:ext cx="274320" cy="0"/>
                </a:xfrm>
                <a:prstGeom prst="line">
                  <a:avLst/>
                </a:prstGeom>
                <a:noFill/>
                <a:ln w="19050" cap="flat" cmpd="sng" algn="ctr">
                  <a:solidFill>
                    <a:srgbClr val="FF8000"/>
                  </a:solidFill>
                  <a:prstDash val="solid"/>
                  <a:miter lim="800000"/>
                </a:ln>
                <a:effectLst/>
              </p:spPr>
            </p:cxnSp>
          </p:grpSp>
          <p:grpSp>
            <p:nvGrpSpPr>
              <p:cNvPr id="1235" name="Group 1234">
                <a:extLst>
                  <a:ext uri="{FF2B5EF4-FFF2-40B4-BE49-F238E27FC236}">
                    <a16:creationId xmlns:a16="http://schemas.microsoft.com/office/drawing/2014/main" id="{A44ED9C8-38B5-42C1-976C-8FE0A320DE23}"/>
                  </a:ext>
                </a:extLst>
              </p:cNvPr>
              <p:cNvGrpSpPr/>
              <p:nvPr/>
            </p:nvGrpSpPr>
            <p:grpSpPr>
              <a:xfrm>
                <a:off x="7331774" y="4444010"/>
                <a:ext cx="1638300" cy="184666"/>
                <a:chOff x="7581900" y="1606291"/>
                <a:chExt cx="1638300" cy="184666"/>
              </a:xfrm>
            </p:grpSpPr>
            <p:sp>
              <p:nvSpPr>
                <p:cNvPr id="1239" name="Rectangle 1238">
                  <a:extLst>
                    <a:ext uri="{FF2B5EF4-FFF2-40B4-BE49-F238E27FC236}">
                      <a16:creationId xmlns:a16="http://schemas.microsoft.com/office/drawing/2014/main" id="{BB32CBBA-8A68-40A9-8AF5-FF7E14B9A377}"/>
                    </a:ext>
                  </a:extLst>
                </p:cNvPr>
                <p:cNvSpPr/>
                <p:nvPr/>
              </p:nvSpPr>
              <p:spPr>
                <a:xfrm>
                  <a:off x="7974064" y="1606291"/>
                  <a:ext cx="1246136" cy="184666"/>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FMC63-28z</a:t>
                  </a:r>
                  <a:endParaRPr kumimoji="0" lang="en-US" sz="1200" b="0" i="0" u="none" strike="noStrike" kern="0" cap="none" spc="0" normalizeH="0" baseline="30000" noProof="0">
                    <a:ln>
                      <a:noFill/>
                    </a:ln>
                    <a:solidFill>
                      <a:srgbClr val="000000"/>
                    </a:solidFill>
                    <a:effectLst/>
                    <a:uLnTx/>
                    <a:uFillTx/>
                    <a:latin typeface="Aptos"/>
                    <a:ea typeface="+mn-ea"/>
                    <a:cs typeface="+mn-cs"/>
                  </a:endParaRPr>
                </a:p>
              </p:txBody>
            </p:sp>
            <p:cxnSp>
              <p:nvCxnSpPr>
                <p:cNvPr id="1240" name="Straight Connector 1239">
                  <a:extLst>
                    <a:ext uri="{FF2B5EF4-FFF2-40B4-BE49-F238E27FC236}">
                      <a16:creationId xmlns:a16="http://schemas.microsoft.com/office/drawing/2014/main" id="{D8B77939-C8F6-452C-B3B0-28E5BA6085BA}"/>
                    </a:ext>
                  </a:extLst>
                </p:cNvPr>
                <p:cNvCxnSpPr/>
                <p:nvPr/>
              </p:nvCxnSpPr>
              <p:spPr>
                <a:xfrm>
                  <a:off x="7581900" y="1691640"/>
                  <a:ext cx="274320" cy="0"/>
                </a:xfrm>
                <a:prstGeom prst="line">
                  <a:avLst/>
                </a:prstGeom>
                <a:noFill/>
                <a:ln w="19050" cap="flat" cmpd="sng" algn="ctr">
                  <a:solidFill>
                    <a:schemeClr val="accent3">
                      <a:lumMod val="75000"/>
                    </a:schemeClr>
                  </a:solidFill>
                  <a:prstDash val="solid"/>
                  <a:miter lim="800000"/>
                </a:ln>
                <a:effectLst/>
              </p:spPr>
            </p:cxnSp>
          </p:grpSp>
          <p:grpSp>
            <p:nvGrpSpPr>
              <p:cNvPr id="1236" name="Group 1235">
                <a:extLst>
                  <a:ext uri="{FF2B5EF4-FFF2-40B4-BE49-F238E27FC236}">
                    <a16:creationId xmlns:a16="http://schemas.microsoft.com/office/drawing/2014/main" id="{12B53489-C62F-4B10-81EC-34E20C0354B2}"/>
                  </a:ext>
                </a:extLst>
              </p:cNvPr>
              <p:cNvGrpSpPr/>
              <p:nvPr/>
            </p:nvGrpSpPr>
            <p:grpSpPr>
              <a:xfrm>
                <a:off x="7331774" y="4221918"/>
                <a:ext cx="1638300" cy="184666"/>
                <a:chOff x="7581900" y="1606291"/>
                <a:chExt cx="1638300" cy="184666"/>
              </a:xfrm>
            </p:grpSpPr>
            <p:sp>
              <p:nvSpPr>
                <p:cNvPr id="1237" name="Rectangle 1236">
                  <a:extLst>
                    <a:ext uri="{FF2B5EF4-FFF2-40B4-BE49-F238E27FC236}">
                      <a16:creationId xmlns:a16="http://schemas.microsoft.com/office/drawing/2014/main" id="{093A1A10-EAD8-44AD-81D6-8E4EA74D1999}"/>
                    </a:ext>
                  </a:extLst>
                </p:cNvPr>
                <p:cNvSpPr/>
                <p:nvPr/>
              </p:nvSpPr>
              <p:spPr>
                <a:xfrm>
                  <a:off x="7974064" y="1606291"/>
                  <a:ext cx="1246136" cy="184666"/>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FMC63-BBz</a:t>
                  </a:r>
                  <a:endParaRPr kumimoji="0" lang="en-US" sz="1200" b="0" i="0" u="none" strike="noStrike" kern="0" cap="none" spc="0" normalizeH="0" baseline="30000" noProof="0">
                    <a:ln>
                      <a:noFill/>
                    </a:ln>
                    <a:solidFill>
                      <a:srgbClr val="000000"/>
                    </a:solidFill>
                    <a:effectLst/>
                    <a:uLnTx/>
                    <a:uFillTx/>
                    <a:latin typeface="Aptos"/>
                    <a:ea typeface="+mn-ea"/>
                    <a:cs typeface="+mn-cs"/>
                  </a:endParaRPr>
                </a:p>
              </p:txBody>
            </p:sp>
            <p:cxnSp>
              <p:nvCxnSpPr>
                <p:cNvPr id="1238" name="Straight Connector 1237">
                  <a:extLst>
                    <a:ext uri="{FF2B5EF4-FFF2-40B4-BE49-F238E27FC236}">
                      <a16:creationId xmlns:a16="http://schemas.microsoft.com/office/drawing/2014/main" id="{1E10303E-C7AB-438E-9E16-EBB26D81C03A}"/>
                    </a:ext>
                  </a:extLst>
                </p:cNvPr>
                <p:cNvCxnSpPr/>
                <p:nvPr/>
              </p:nvCxnSpPr>
              <p:spPr>
                <a:xfrm>
                  <a:off x="7581900" y="1691640"/>
                  <a:ext cx="274320" cy="0"/>
                </a:xfrm>
                <a:prstGeom prst="line">
                  <a:avLst/>
                </a:prstGeom>
                <a:noFill/>
                <a:ln w="19050" cap="flat" cmpd="sng" algn="ctr">
                  <a:solidFill>
                    <a:schemeClr val="accent3">
                      <a:lumMod val="60000"/>
                      <a:lumOff val="40000"/>
                    </a:schemeClr>
                  </a:solidFill>
                  <a:prstDash val="solid"/>
                  <a:miter lim="800000"/>
                </a:ln>
                <a:effectLst/>
              </p:spPr>
            </p:cxnSp>
          </p:grpSp>
          <p:grpSp>
            <p:nvGrpSpPr>
              <p:cNvPr id="1245" name="Group 1244">
                <a:extLst>
                  <a:ext uri="{FF2B5EF4-FFF2-40B4-BE49-F238E27FC236}">
                    <a16:creationId xmlns:a16="http://schemas.microsoft.com/office/drawing/2014/main" id="{D3437FCF-1626-4343-8E42-3461EF56A792}"/>
                  </a:ext>
                </a:extLst>
              </p:cNvPr>
              <p:cNvGrpSpPr/>
              <p:nvPr/>
            </p:nvGrpSpPr>
            <p:grpSpPr>
              <a:xfrm>
                <a:off x="6803731" y="3805206"/>
                <a:ext cx="432366" cy="1848366"/>
                <a:chOff x="1091634" y="3805206"/>
                <a:chExt cx="432366" cy="1848366"/>
              </a:xfrm>
            </p:grpSpPr>
            <p:sp>
              <p:nvSpPr>
                <p:cNvPr id="1246" name="Rectangle 1245">
                  <a:extLst>
                    <a:ext uri="{FF2B5EF4-FFF2-40B4-BE49-F238E27FC236}">
                      <a16:creationId xmlns:a16="http://schemas.microsoft.com/office/drawing/2014/main" id="{B99B3D93-BFB5-41FC-921A-441CCAEB60DA}"/>
                    </a:ext>
                  </a:extLst>
                </p:cNvPr>
                <p:cNvSpPr/>
                <p:nvPr/>
              </p:nvSpPr>
              <p:spPr>
                <a:xfrm>
                  <a:off x="1091634" y="3805206"/>
                  <a:ext cx="292100" cy="184666"/>
                </a:xfrm>
                <a:prstGeom prst="rect">
                  <a:avLst/>
                </a:prstGeom>
                <a:noFill/>
                <a:ln w="19050" cap="flat" cmpd="sng" algn="ctr">
                  <a:noFill/>
                  <a:prstDash val="solid"/>
                  <a:miter lim="800000"/>
                </a:ln>
                <a:effectLst/>
              </p:spPr>
              <p:txBody>
                <a:bodyPr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10</a:t>
                  </a:r>
                  <a:r>
                    <a:rPr kumimoji="0" lang="en-US" sz="1200" b="0" i="0" u="none" strike="noStrike" kern="0" cap="none" spc="0" normalizeH="0" baseline="30000" noProof="0">
                      <a:ln>
                        <a:noFill/>
                      </a:ln>
                      <a:solidFill>
                        <a:srgbClr val="000000"/>
                      </a:solidFill>
                      <a:effectLst/>
                      <a:uLnTx/>
                      <a:uFillTx/>
                      <a:latin typeface="Aptos"/>
                      <a:ea typeface="+mn-ea"/>
                      <a:cs typeface="+mn-cs"/>
                    </a:rPr>
                    <a:t>12</a:t>
                  </a:r>
                </a:p>
              </p:txBody>
            </p:sp>
            <p:sp>
              <p:nvSpPr>
                <p:cNvPr id="1247" name="Rectangle 1246">
                  <a:extLst>
                    <a:ext uri="{FF2B5EF4-FFF2-40B4-BE49-F238E27FC236}">
                      <a16:creationId xmlns:a16="http://schemas.microsoft.com/office/drawing/2014/main" id="{1128A0A3-F22E-47FF-B691-2B2EE1092C3F}"/>
                    </a:ext>
                  </a:extLst>
                </p:cNvPr>
                <p:cNvSpPr/>
                <p:nvPr/>
              </p:nvSpPr>
              <p:spPr>
                <a:xfrm>
                  <a:off x="1091634" y="4082489"/>
                  <a:ext cx="292100" cy="184666"/>
                </a:xfrm>
                <a:prstGeom prst="rect">
                  <a:avLst/>
                </a:prstGeom>
                <a:noFill/>
                <a:ln w="19050" cap="flat" cmpd="sng" algn="ctr">
                  <a:noFill/>
                  <a:prstDash val="solid"/>
                  <a:miter lim="800000"/>
                </a:ln>
                <a:effectLst/>
              </p:spPr>
              <p:txBody>
                <a:bodyPr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10</a:t>
                  </a:r>
                  <a:r>
                    <a:rPr kumimoji="0" lang="en-US" sz="1200" b="0" i="0" u="none" strike="noStrike" kern="0" cap="none" spc="0" normalizeH="0" baseline="30000" noProof="0">
                      <a:ln>
                        <a:noFill/>
                      </a:ln>
                      <a:solidFill>
                        <a:srgbClr val="000000"/>
                      </a:solidFill>
                      <a:effectLst/>
                      <a:uLnTx/>
                      <a:uFillTx/>
                      <a:latin typeface="Aptos"/>
                      <a:ea typeface="+mn-ea"/>
                      <a:cs typeface="+mn-cs"/>
                    </a:rPr>
                    <a:t>11</a:t>
                  </a:r>
                </a:p>
              </p:txBody>
            </p:sp>
            <p:sp>
              <p:nvSpPr>
                <p:cNvPr id="1248" name="Rectangle 1247">
                  <a:extLst>
                    <a:ext uri="{FF2B5EF4-FFF2-40B4-BE49-F238E27FC236}">
                      <a16:creationId xmlns:a16="http://schemas.microsoft.com/office/drawing/2014/main" id="{A06AAFA4-52A2-4276-83CE-6496217E15AC}"/>
                    </a:ext>
                  </a:extLst>
                </p:cNvPr>
                <p:cNvSpPr/>
                <p:nvPr/>
              </p:nvSpPr>
              <p:spPr>
                <a:xfrm>
                  <a:off x="1091634" y="4359772"/>
                  <a:ext cx="292100" cy="184666"/>
                </a:xfrm>
                <a:prstGeom prst="rect">
                  <a:avLst/>
                </a:prstGeom>
                <a:noFill/>
                <a:ln w="19050" cap="flat" cmpd="sng" algn="ctr">
                  <a:noFill/>
                  <a:prstDash val="solid"/>
                  <a:miter lim="800000"/>
                </a:ln>
                <a:effectLst/>
              </p:spPr>
              <p:txBody>
                <a:bodyPr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10</a:t>
                  </a:r>
                  <a:r>
                    <a:rPr kumimoji="0" lang="en-US" sz="1200" b="0" i="0" u="none" strike="noStrike" kern="0" cap="none" spc="0" normalizeH="0" baseline="30000" noProof="0">
                      <a:ln>
                        <a:noFill/>
                      </a:ln>
                      <a:solidFill>
                        <a:srgbClr val="000000"/>
                      </a:solidFill>
                      <a:effectLst/>
                      <a:uLnTx/>
                      <a:uFillTx/>
                      <a:latin typeface="Aptos"/>
                      <a:ea typeface="+mn-ea"/>
                      <a:cs typeface="+mn-cs"/>
                    </a:rPr>
                    <a:t>10</a:t>
                  </a:r>
                </a:p>
              </p:txBody>
            </p:sp>
            <p:sp>
              <p:nvSpPr>
                <p:cNvPr id="1249" name="Rectangle 1248">
                  <a:extLst>
                    <a:ext uri="{FF2B5EF4-FFF2-40B4-BE49-F238E27FC236}">
                      <a16:creationId xmlns:a16="http://schemas.microsoft.com/office/drawing/2014/main" id="{7930A5D8-CDC1-45F6-B183-F8B875750B09}"/>
                    </a:ext>
                  </a:extLst>
                </p:cNvPr>
                <p:cNvSpPr/>
                <p:nvPr/>
              </p:nvSpPr>
              <p:spPr>
                <a:xfrm>
                  <a:off x="1091634" y="4637055"/>
                  <a:ext cx="292100" cy="184666"/>
                </a:xfrm>
                <a:prstGeom prst="rect">
                  <a:avLst/>
                </a:prstGeom>
                <a:noFill/>
                <a:ln w="19050" cap="flat" cmpd="sng" algn="ctr">
                  <a:noFill/>
                  <a:prstDash val="solid"/>
                  <a:miter lim="800000"/>
                </a:ln>
                <a:effectLst/>
              </p:spPr>
              <p:txBody>
                <a:bodyPr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10</a:t>
                  </a:r>
                  <a:r>
                    <a:rPr kumimoji="0" lang="en-US" sz="1200" b="0" i="0" u="none" strike="noStrike" kern="0" cap="none" spc="0" normalizeH="0" baseline="30000" noProof="0">
                      <a:ln>
                        <a:noFill/>
                      </a:ln>
                      <a:solidFill>
                        <a:srgbClr val="000000"/>
                      </a:solidFill>
                      <a:effectLst/>
                      <a:uLnTx/>
                      <a:uFillTx/>
                      <a:latin typeface="Aptos"/>
                      <a:ea typeface="+mn-ea"/>
                      <a:cs typeface="+mn-cs"/>
                    </a:rPr>
                    <a:t>9</a:t>
                  </a:r>
                </a:p>
              </p:txBody>
            </p:sp>
            <p:sp>
              <p:nvSpPr>
                <p:cNvPr id="1250" name="Rectangle 1249">
                  <a:extLst>
                    <a:ext uri="{FF2B5EF4-FFF2-40B4-BE49-F238E27FC236}">
                      <a16:creationId xmlns:a16="http://schemas.microsoft.com/office/drawing/2014/main" id="{EB1F2489-43EE-4B72-9C36-0DC97C040DCD}"/>
                    </a:ext>
                  </a:extLst>
                </p:cNvPr>
                <p:cNvSpPr/>
                <p:nvPr/>
              </p:nvSpPr>
              <p:spPr>
                <a:xfrm>
                  <a:off x="1091634" y="4914338"/>
                  <a:ext cx="292100" cy="184666"/>
                </a:xfrm>
                <a:prstGeom prst="rect">
                  <a:avLst/>
                </a:prstGeom>
                <a:noFill/>
                <a:ln w="19050" cap="flat" cmpd="sng" algn="ctr">
                  <a:noFill/>
                  <a:prstDash val="solid"/>
                  <a:miter lim="800000"/>
                </a:ln>
                <a:effectLst/>
              </p:spPr>
              <p:txBody>
                <a:bodyPr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10</a:t>
                  </a:r>
                  <a:r>
                    <a:rPr kumimoji="0" lang="en-US" sz="1200" b="0" i="0" u="none" strike="noStrike" kern="0" cap="none" spc="0" normalizeH="0" baseline="30000" noProof="0">
                      <a:ln>
                        <a:noFill/>
                      </a:ln>
                      <a:solidFill>
                        <a:srgbClr val="000000"/>
                      </a:solidFill>
                      <a:effectLst/>
                      <a:uLnTx/>
                      <a:uFillTx/>
                      <a:latin typeface="Aptos"/>
                      <a:ea typeface="+mn-ea"/>
                      <a:cs typeface="+mn-cs"/>
                    </a:rPr>
                    <a:t>8</a:t>
                  </a:r>
                </a:p>
              </p:txBody>
            </p:sp>
            <p:sp>
              <p:nvSpPr>
                <p:cNvPr id="1251" name="Rectangle 1250">
                  <a:extLst>
                    <a:ext uri="{FF2B5EF4-FFF2-40B4-BE49-F238E27FC236}">
                      <a16:creationId xmlns:a16="http://schemas.microsoft.com/office/drawing/2014/main" id="{CE7F8F59-A42E-452F-9080-BDB974A3D7FC}"/>
                    </a:ext>
                  </a:extLst>
                </p:cNvPr>
                <p:cNvSpPr/>
                <p:nvPr/>
              </p:nvSpPr>
              <p:spPr>
                <a:xfrm>
                  <a:off x="1091634" y="5191621"/>
                  <a:ext cx="292100" cy="184666"/>
                </a:xfrm>
                <a:prstGeom prst="rect">
                  <a:avLst/>
                </a:prstGeom>
                <a:noFill/>
                <a:ln w="19050" cap="flat" cmpd="sng" algn="ctr">
                  <a:noFill/>
                  <a:prstDash val="solid"/>
                  <a:miter lim="800000"/>
                </a:ln>
                <a:effectLst/>
              </p:spPr>
              <p:txBody>
                <a:bodyPr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10</a:t>
                  </a:r>
                  <a:r>
                    <a:rPr kumimoji="0" lang="en-US" sz="1200" b="0" i="0" u="none" strike="noStrike" kern="0" cap="none" spc="0" normalizeH="0" baseline="30000" noProof="0">
                      <a:ln>
                        <a:noFill/>
                      </a:ln>
                      <a:solidFill>
                        <a:srgbClr val="000000"/>
                      </a:solidFill>
                      <a:effectLst/>
                      <a:uLnTx/>
                      <a:uFillTx/>
                      <a:latin typeface="Aptos"/>
                      <a:ea typeface="+mn-ea"/>
                      <a:cs typeface="+mn-cs"/>
                    </a:rPr>
                    <a:t>7</a:t>
                  </a:r>
                </a:p>
              </p:txBody>
            </p:sp>
            <p:sp>
              <p:nvSpPr>
                <p:cNvPr id="1252" name="Rectangle 1251">
                  <a:extLst>
                    <a:ext uri="{FF2B5EF4-FFF2-40B4-BE49-F238E27FC236}">
                      <a16:creationId xmlns:a16="http://schemas.microsoft.com/office/drawing/2014/main" id="{C51039D8-71F4-48C4-9378-7E00DB579B91}"/>
                    </a:ext>
                  </a:extLst>
                </p:cNvPr>
                <p:cNvSpPr/>
                <p:nvPr/>
              </p:nvSpPr>
              <p:spPr>
                <a:xfrm>
                  <a:off x="1091634" y="5468906"/>
                  <a:ext cx="292100" cy="184666"/>
                </a:xfrm>
                <a:prstGeom prst="rect">
                  <a:avLst/>
                </a:prstGeom>
                <a:noFill/>
                <a:ln w="19050" cap="flat" cmpd="sng" algn="ctr">
                  <a:noFill/>
                  <a:prstDash val="solid"/>
                  <a:miter lim="800000"/>
                </a:ln>
                <a:effectLst/>
              </p:spPr>
              <p:txBody>
                <a:bodyPr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ptos"/>
                      <a:ea typeface="+mn-ea"/>
                      <a:cs typeface="+mn-cs"/>
                    </a:rPr>
                    <a:t>10</a:t>
                  </a:r>
                  <a:r>
                    <a:rPr kumimoji="0" lang="en-US" sz="1200" b="0" i="0" u="none" strike="noStrike" kern="0" cap="none" spc="0" normalizeH="0" baseline="30000" noProof="0">
                      <a:ln>
                        <a:noFill/>
                      </a:ln>
                      <a:solidFill>
                        <a:srgbClr val="000000"/>
                      </a:solidFill>
                      <a:effectLst/>
                      <a:uLnTx/>
                      <a:uFillTx/>
                      <a:latin typeface="Aptos"/>
                      <a:ea typeface="+mn-ea"/>
                      <a:cs typeface="+mn-cs"/>
                    </a:rPr>
                    <a:t>6</a:t>
                  </a:r>
                </a:p>
              </p:txBody>
            </p:sp>
            <p:grpSp>
              <p:nvGrpSpPr>
                <p:cNvPr id="1253" name="Group 1252">
                  <a:extLst>
                    <a:ext uri="{FF2B5EF4-FFF2-40B4-BE49-F238E27FC236}">
                      <a16:creationId xmlns:a16="http://schemas.microsoft.com/office/drawing/2014/main" id="{9D35A07C-D547-4BA1-9ECE-434150BAFE1F}"/>
                    </a:ext>
                  </a:extLst>
                </p:cNvPr>
                <p:cNvGrpSpPr/>
                <p:nvPr/>
              </p:nvGrpSpPr>
              <p:grpSpPr>
                <a:xfrm>
                  <a:off x="1460500" y="3897539"/>
                  <a:ext cx="63500" cy="1666875"/>
                  <a:chOff x="1460500" y="3878489"/>
                  <a:chExt cx="63500" cy="1666875"/>
                </a:xfrm>
              </p:grpSpPr>
              <p:cxnSp>
                <p:nvCxnSpPr>
                  <p:cNvPr id="1254" name="Straight Connector 1253">
                    <a:extLst>
                      <a:ext uri="{FF2B5EF4-FFF2-40B4-BE49-F238E27FC236}">
                        <a16:creationId xmlns:a16="http://schemas.microsoft.com/office/drawing/2014/main" id="{AE84A842-B072-4D94-8F95-26E1CA183479}"/>
                      </a:ext>
                    </a:extLst>
                  </p:cNvPr>
                  <p:cNvCxnSpPr>
                    <a:cxnSpLocks/>
                  </p:cNvCxnSpPr>
                  <p:nvPr/>
                </p:nvCxnSpPr>
                <p:spPr>
                  <a:xfrm>
                    <a:off x="1460500" y="3878489"/>
                    <a:ext cx="63500" cy="0"/>
                  </a:xfrm>
                  <a:prstGeom prst="line">
                    <a:avLst/>
                  </a:prstGeom>
                  <a:noFill/>
                  <a:ln w="9525" cap="flat" cmpd="sng" algn="ctr">
                    <a:solidFill>
                      <a:srgbClr val="FFFFFF">
                        <a:lumMod val="75000"/>
                      </a:srgbClr>
                    </a:solidFill>
                    <a:prstDash val="solid"/>
                    <a:miter lim="800000"/>
                  </a:ln>
                  <a:effectLst/>
                </p:spPr>
              </p:cxnSp>
              <p:cxnSp>
                <p:nvCxnSpPr>
                  <p:cNvPr id="1255" name="Straight Connector 1254">
                    <a:extLst>
                      <a:ext uri="{FF2B5EF4-FFF2-40B4-BE49-F238E27FC236}">
                        <a16:creationId xmlns:a16="http://schemas.microsoft.com/office/drawing/2014/main" id="{D626F197-68CB-4644-AF59-83BF7051C6B7}"/>
                      </a:ext>
                    </a:extLst>
                  </p:cNvPr>
                  <p:cNvCxnSpPr>
                    <a:cxnSpLocks/>
                  </p:cNvCxnSpPr>
                  <p:nvPr/>
                </p:nvCxnSpPr>
                <p:spPr>
                  <a:xfrm>
                    <a:off x="1460500" y="4156302"/>
                    <a:ext cx="63500" cy="0"/>
                  </a:xfrm>
                  <a:prstGeom prst="line">
                    <a:avLst/>
                  </a:prstGeom>
                  <a:noFill/>
                  <a:ln w="9525" cap="flat" cmpd="sng" algn="ctr">
                    <a:solidFill>
                      <a:srgbClr val="FFFFFF">
                        <a:lumMod val="75000"/>
                      </a:srgbClr>
                    </a:solidFill>
                    <a:prstDash val="solid"/>
                    <a:miter lim="800000"/>
                  </a:ln>
                  <a:effectLst/>
                </p:spPr>
              </p:cxnSp>
              <p:cxnSp>
                <p:nvCxnSpPr>
                  <p:cNvPr id="1256" name="Straight Connector 1255">
                    <a:extLst>
                      <a:ext uri="{FF2B5EF4-FFF2-40B4-BE49-F238E27FC236}">
                        <a16:creationId xmlns:a16="http://schemas.microsoft.com/office/drawing/2014/main" id="{76AB3C09-34A2-4F0E-AD7B-FF25DD44273C}"/>
                      </a:ext>
                    </a:extLst>
                  </p:cNvPr>
                  <p:cNvCxnSpPr>
                    <a:cxnSpLocks/>
                  </p:cNvCxnSpPr>
                  <p:nvPr/>
                </p:nvCxnSpPr>
                <p:spPr>
                  <a:xfrm>
                    <a:off x="1460500" y="4434115"/>
                    <a:ext cx="63500" cy="0"/>
                  </a:xfrm>
                  <a:prstGeom prst="line">
                    <a:avLst/>
                  </a:prstGeom>
                  <a:noFill/>
                  <a:ln w="9525" cap="flat" cmpd="sng" algn="ctr">
                    <a:solidFill>
                      <a:srgbClr val="FFFFFF">
                        <a:lumMod val="75000"/>
                      </a:srgbClr>
                    </a:solidFill>
                    <a:prstDash val="solid"/>
                    <a:miter lim="800000"/>
                  </a:ln>
                  <a:effectLst/>
                </p:spPr>
              </p:cxnSp>
              <p:cxnSp>
                <p:nvCxnSpPr>
                  <p:cNvPr id="1257" name="Straight Connector 1256">
                    <a:extLst>
                      <a:ext uri="{FF2B5EF4-FFF2-40B4-BE49-F238E27FC236}">
                        <a16:creationId xmlns:a16="http://schemas.microsoft.com/office/drawing/2014/main" id="{48734E4A-7EB3-4C18-BD55-0DD49FBE47F1}"/>
                      </a:ext>
                    </a:extLst>
                  </p:cNvPr>
                  <p:cNvCxnSpPr>
                    <a:cxnSpLocks/>
                  </p:cNvCxnSpPr>
                  <p:nvPr/>
                </p:nvCxnSpPr>
                <p:spPr>
                  <a:xfrm>
                    <a:off x="1460500" y="4711928"/>
                    <a:ext cx="63500" cy="0"/>
                  </a:xfrm>
                  <a:prstGeom prst="line">
                    <a:avLst/>
                  </a:prstGeom>
                  <a:noFill/>
                  <a:ln w="9525" cap="flat" cmpd="sng" algn="ctr">
                    <a:solidFill>
                      <a:srgbClr val="FFFFFF">
                        <a:lumMod val="75000"/>
                      </a:srgbClr>
                    </a:solidFill>
                    <a:prstDash val="solid"/>
                    <a:miter lim="800000"/>
                  </a:ln>
                  <a:effectLst/>
                </p:spPr>
              </p:cxnSp>
              <p:cxnSp>
                <p:nvCxnSpPr>
                  <p:cNvPr id="1258" name="Straight Connector 1257">
                    <a:extLst>
                      <a:ext uri="{FF2B5EF4-FFF2-40B4-BE49-F238E27FC236}">
                        <a16:creationId xmlns:a16="http://schemas.microsoft.com/office/drawing/2014/main" id="{E984E830-90FC-4382-980E-AE51970A9893}"/>
                      </a:ext>
                    </a:extLst>
                  </p:cNvPr>
                  <p:cNvCxnSpPr>
                    <a:cxnSpLocks/>
                  </p:cNvCxnSpPr>
                  <p:nvPr/>
                </p:nvCxnSpPr>
                <p:spPr>
                  <a:xfrm>
                    <a:off x="1460500" y="4989741"/>
                    <a:ext cx="63500" cy="0"/>
                  </a:xfrm>
                  <a:prstGeom prst="line">
                    <a:avLst/>
                  </a:prstGeom>
                  <a:noFill/>
                  <a:ln w="9525" cap="flat" cmpd="sng" algn="ctr">
                    <a:solidFill>
                      <a:srgbClr val="FFFFFF">
                        <a:lumMod val="75000"/>
                      </a:srgbClr>
                    </a:solidFill>
                    <a:prstDash val="solid"/>
                    <a:miter lim="800000"/>
                  </a:ln>
                  <a:effectLst/>
                </p:spPr>
              </p:cxnSp>
              <p:cxnSp>
                <p:nvCxnSpPr>
                  <p:cNvPr id="1259" name="Straight Connector 1258">
                    <a:extLst>
                      <a:ext uri="{FF2B5EF4-FFF2-40B4-BE49-F238E27FC236}">
                        <a16:creationId xmlns:a16="http://schemas.microsoft.com/office/drawing/2014/main" id="{F2EA313A-1E49-4800-94A0-426C9F0279D7}"/>
                      </a:ext>
                    </a:extLst>
                  </p:cNvPr>
                  <p:cNvCxnSpPr>
                    <a:cxnSpLocks/>
                  </p:cNvCxnSpPr>
                  <p:nvPr/>
                </p:nvCxnSpPr>
                <p:spPr>
                  <a:xfrm>
                    <a:off x="1460500" y="5267554"/>
                    <a:ext cx="63500" cy="0"/>
                  </a:xfrm>
                  <a:prstGeom prst="line">
                    <a:avLst/>
                  </a:prstGeom>
                  <a:noFill/>
                  <a:ln w="9525" cap="flat" cmpd="sng" algn="ctr">
                    <a:solidFill>
                      <a:srgbClr val="FFFFFF">
                        <a:lumMod val="75000"/>
                      </a:srgbClr>
                    </a:solidFill>
                    <a:prstDash val="solid"/>
                    <a:miter lim="800000"/>
                  </a:ln>
                  <a:effectLst/>
                </p:spPr>
              </p:cxnSp>
              <p:cxnSp>
                <p:nvCxnSpPr>
                  <p:cNvPr id="1260" name="Straight Connector 1259">
                    <a:extLst>
                      <a:ext uri="{FF2B5EF4-FFF2-40B4-BE49-F238E27FC236}">
                        <a16:creationId xmlns:a16="http://schemas.microsoft.com/office/drawing/2014/main" id="{83F22204-4858-4196-BE6B-B9FA2A7262C9}"/>
                      </a:ext>
                    </a:extLst>
                  </p:cNvPr>
                  <p:cNvCxnSpPr>
                    <a:cxnSpLocks/>
                  </p:cNvCxnSpPr>
                  <p:nvPr/>
                </p:nvCxnSpPr>
                <p:spPr>
                  <a:xfrm>
                    <a:off x="1460500" y="5545364"/>
                    <a:ext cx="63500" cy="0"/>
                  </a:xfrm>
                  <a:prstGeom prst="line">
                    <a:avLst/>
                  </a:prstGeom>
                  <a:noFill/>
                  <a:ln w="9525" cap="flat" cmpd="sng" algn="ctr">
                    <a:solidFill>
                      <a:srgbClr val="FFFFFF">
                        <a:lumMod val="75000"/>
                      </a:srgbClr>
                    </a:solidFill>
                    <a:prstDash val="solid"/>
                    <a:miter lim="800000"/>
                  </a:ln>
                  <a:effectLst/>
                </p:spPr>
              </p:cxnSp>
            </p:grpSp>
          </p:grpSp>
          <p:sp>
            <p:nvSpPr>
              <p:cNvPr id="1266" name="Rectangle: Rounded Corners 1265">
                <a:extLst>
                  <a:ext uri="{FF2B5EF4-FFF2-40B4-BE49-F238E27FC236}">
                    <a16:creationId xmlns:a16="http://schemas.microsoft.com/office/drawing/2014/main" id="{E7940FA3-E969-4262-8945-3F923E306A1A}"/>
                  </a:ext>
                </a:extLst>
              </p:cNvPr>
              <p:cNvSpPr>
                <a:spLocks/>
              </p:cNvSpPr>
              <p:nvPr/>
            </p:nvSpPr>
            <p:spPr>
              <a:xfrm>
                <a:off x="6269983" y="1306286"/>
                <a:ext cx="1673867" cy="2227943"/>
              </a:xfrm>
              <a:prstGeom prst="roundRect">
                <a:avLst>
                  <a:gd name="adj" fmla="val 1170"/>
                </a:avLst>
              </a:prstGeom>
              <a:solidFill>
                <a:srgbClr val="FFFFFF"/>
              </a:solidFill>
              <a:ln w="31750" cap="flat" cmpd="sng" algn="ctr">
                <a:noFill/>
                <a:prstDash val="solid"/>
                <a:miter lim="800000"/>
              </a:ln>
              <a:effectLst>
                <a:outerShdw blurRad="38100" sx="101000" sy="101000" algn="ctr" rotWithShape="0">
                  <a:prstClr val="black">
                    <a:alpha val="1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600CC"/>
                  </a:solidFill>
                  <a:effectLst/>
                  <a:highlight>
                    <a:srgbClr val="6600CC"/>
                  </a:highlight>
                  <a:uLnTx/>
                  <a:uFillTx/>
                  <a:latin typeface="Aptos"/>
                  <a:ea typeface="+mn-ea"/>
                  <a:cs typeface="+mn-cs"/>
                </a:endParaRPr>
              </a:p>
            </p:txBody>
          </p:sp>
          <p:grpSp>
            <p:nvGrpSpPr>
              <p:cNvPr id="1267" name="Group 1266">
                <a:extLst>
                  <a:ext uri="{FF2B5EF4-FFF2-40B4-BE49-F238E27FC236}">
                    <a16:creationId xmlns:a16="http://schemas.microsoft.com/office/drawing/2014/main" id="{28F19C11-27FF-4F7A-8690-73655FE8CDC8}"/>
                  </a:ext>
                </a:extLst>
              </p:cNvPr>
              <p:cNvGrpSpPr/>
              <p:nvPr/>
            </p:nvGrpSpPr>
            <p:grpSpPr>
              <a:xfrm>
                <a:off x="10008778" y="1761206"/>
                <a:ext cx="1516810" cy="1380775"/>
                <a:chOff x="10110378" y="1507206"/>
                <a:chExt cx="1516810" cy="1380775"/>
              </a:xfrm>
            </p:grpSpPr>
            <p:pic>
              <p:nvPicPr>
                <p:cNvPr id="1268" name="Picture 1267" descr="A screenshot of a video game&#10;&#10;Description automatically generated">
                  <a:extLst>
                    <a:ext uri="{FF2B5EF4-FFF2-40B4-BE49-F238E27FC236}">
                      <a16:creationId xmlns:a16="http://schemas.microsoft.com/office/drawing/2014/main" id="{189EC5FF-CED7-4E57-80E1-95EB8D5635D5}"/>
                    </a:ext>
                  </a:extLst>
                </p:cNvPr>
                <p:cNvPicPr>
                  <a:picLocks noChangeAspect="1"/>
                </p:cNvPicPr>
                <p:nvPr/>
              </p:nvPicPr>
              <p:blipFill rotWithShape="1">
                <a:blip r:embed="rId9">
                  <a:extLst>
                    <a:ext uri="{28A0092B-C50C-407E-A947-70E740481C1C}">
                      <a14:useLocalDpi xmlns:a14="http://schemas.microsoft.com/office/drawing/2010/main" val="0"/>
                    </a:ext>
                  </a:extLst>
                </a:blip>
                <a:srcRect l="4445" t="9458" r="62579" b="32266"/>
                <a:stretch/>
              </p:blipFill>
              <p:spPr>
                <a:xfrm>
                  <a:off x="10155544" y="2083723"/>
                  <a:ext cx="650146" cy="804258"/>
                </a:xfrm>
                <a:prstGeom prst="rect">
                  <a:avLst/>
                </a:prstGeom>
              </p:spPr>
            </p:pic>
            <p:sp>
              <p:nvSpPr>
                <p:cNvPr id="1269" name="TextBox 1268">
                  <a:extLst>
                    <a:ext uri="{FF2B5EF4-FFF2-40B4-BE49-F238E27FC236}">
                      <a16:creationId xmlns:a16="http://schemas.microsoft.com/office/drawing/2014/main" id="{D91346A7-D931-4A08-B873-419FEA5D3AF8}"/>
                    </a:ext>
                  </a:extLst>
                </p:cNvPr>
                <p:cNvSpPr txBox="1"/>
                <p:nvPr/>
              </p:nvSpPr>
              <p:spPr>
                <a:xfrm>
                  <a:off x="10110378" y="1512567"/>
                  <a:ext cx="834113"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70BE"/>
                      </a:solidFill>
                      <a:effectLst/>
                      <a:uLnTx/>
                      <a:uFillTx/>
                    </a:rPr>
                    <a:t>90%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70BE"/>
                      </a:solidFill>
                      <a:effectLst/>
                      <a:uLnTx/>
                      <a:uFillTx/>
                    </a:rPr>
                    <a:t>WT</a:t>
                  </a:r>
                </a:p>
              </p:txBody>
            </p:sp>
            <p:sp>
              <p:nvSpPr>
                <p:cNvPr id="1270" name="TextBox 1269">
                  <a:extLst>
                    <a:ext uri="{FF2B5EF4-FFF2-40B4-BE49-F238E27FC236}">
                      <a16:creationId xmlns:a16="http://schemas.microsoft.com/office/drawing/2014/main" id="{D8D98C8E-D0D6-46B2-82D4-689D4EB199A8}"/>
                    </a:ext>
                  </a:extLst>
                </p:cNvPr>
                <p:cNvSpPr txBox="1"/>
                <p:nvPr/>
              </p:nvSpPr>
              <p:spPr>
                <a:xfrm>
                  <a:off x="10793075" y="1507206"/>
                  <a:ext cx="834113"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70BE"/>
                      </a:solidFill>
                      <a:effectLst/>
                      <a:uLnTx/>
                      <a:uFillTx/>
                    </a:rPr>
                    <a:t>10%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70BE"/>
                      </a:solidFill>
                      <a:effectLst/>
                      <a:uLnTx/>
                      <a:uFillTx/>
                    </a:rPr>
                    <a:t>CD19ko</a:t>
                  </a:r>
                </a:p>
              </p:txBody>
            </p:sp>
            <p:pic>
              <p:nvPicPr>
                <p:cNvPr id="1271" name="Picture 1270" descr="A screenshot of a video game&#10;&#10;Description automatically generated">
                  <a:extLst>
                    <a:ext uri="{FF2B5EF4-FFF2-40B4-BE49-F238E27FC236}">
                      <a16:creationId xmlns:a16="http://schemas.microsoft.com/office/drawing/2014/main" id="{31D7B4DD-1190-45D9-85C5-185E07905AF5}"/>
                    </a:ext>
                  </a:extLst>
                </p:cNvPr>
                <p:cNvPicPr>
                  <a:picLocks noChangeAspect="1"/>
                </p:cNvPicPr>
                <p:nvPr/>
              </p:nvPicPr>
              <p:blipFill rotWithShape="1">
                <a:blip r:embed="rId9">
                  <a:extLst>
                    <a:ext uri="{28A0092B-C50C-407E-A947-70E740481C1C}">
                      <a14:useLocalDpi xmlns:a14="http://schemas.microsoft.com/office/drawing/2010/main" val="0"/>
                    </a:ext>
                  </a:extLst>
                </a:blip>
                <a:srcRect l="37778" t="9458" r="33875" b="32266"/>
                <a:stretch/>
              </p:blipFill>
              <p:spPr>
                <a:xfrm>
                  <a:off x="10974611" y="2083723"/>
                  <a:ext cx="558872" cy="804258"/>
                </a:xfrm>
                <a:prstGeom prst="rect">
                  <a:avLst/>
                </a:prstGeom>
              </p:spPr>
            </p:pic>
          </p:grpSp>
          <p:grpSp>
            <p:nvGrpSpPr>
              <p:cNvPr id="1272" name="Group 1271">
                <a:extLst>
                  <a:ext uri="{FF2B5EF4-FFF2-40B4-BE49-F238E27FC236}">
                    <a16:creationId xmlns:a16="http://schemas.microsoft.com/office/drawing/2014/main" id="{9997395E-0A47-499B-8541-C5DAD98CA07C}"/>
                  </a:ext>
                </a:extLst>
              </p:cNvPr>
              <p:cNvGrpSpPr/>
              <p:nvPr/>
            </p:nvGrpSpPr>
            <p:grpSpPr>
              <a:xfrm>
                <a:off x="6332257" y="1670691"/>
                <a:ext cx="1549318" cy="1499133"/>
                <a:chOff x="626237" y="1868637"/>
                <a:chExt cx="1549318" cy="1499133"/>
              </a:xfrm>
            </p:grpSpPr>
            <p:sp>
              <p:nvSpPr>
                <p:cNvPr id="1273" name="Freeform: Shape 1272">
                  <a:extLst>
                    <a:ext uri="{FF2B5EF4-FFF2-40B4-BE49-F238E27FC236}">
                      <a16:creationId xmlns:a16="http://schemas.microsoft.com/office/drawing/2014/main" id="{5A434427-CCC4-46F1-9635-381B422E658E}"/>
                    </a:ext>
                  </a:extLst>
                </p:cNvPr>
                <p:cNvSpPr/>
                <p:nvPr/>
              </p:nvSpPr>
              <p:spPr>
                <a:xfrm>
                  <a:off x="628641"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74" name="Freeform: Shape 1273">
                  <a:extLst>
                    <a:ext uri="{FF2B5EF4-FFF2-40B4-BE49-F238E27FC236}">
                      <a16:creationId xmlns:a16="http://schemas.microsoft.com/office/drawing/2014/main" id="{20D5EB9F-6183-4E0E-B18F-0517B8CF5046}"/>
                    </a:ext>
                  </a:extLst>
                </p:cNvPr>
                <p:cNvSpPr/>
                <p:nvPr/>
              </p:nvSpPr>
              <p:spPr>
                <a:xfrm flipH="1">
                  <a:off x="643657"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75" name="Oval 1274">
                  <a:extLst>
                    <a:ext uri="{FF2B5EF4-FFF2-40B4-BE49-F238E27FC236}">
                      <a16:creationId xmlns:a16="http://schemas.microsoft.com/office/drawing/2014/main" id="{6061A98D-9C63-4575-8A5A-20C16596FEC4}"/>
                    </a:ext>
                  </a:extLst>
                </p:cNvPr>
                <p:cNvSpPr/>
                <p:nvPr/>
              </p:nvSpPr>
              <p:spPr>
                <a:xfrm>
                  <a:off x="626237"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76" name="Freeform: Shape 1275">
                  <a:extLst>
                    <a:ext uri="{FF2B5EF4-FFF2-40B4-BE49-F238E27FC236}">
                      <a16:creationId xmlns:a16="http://schemas.microsoft.com/office/drawing/2014/main" id="{C43F5D4A-22D1-4A9C-B9F4-EB4CA57373CD}"/>
                    </a:ext>
                  </a:extLst>
                </p:cNvPr>
                <p:cNvSpPr/>
                <p:nvPr/>
              </p:nvSpPr>
              <p:spPr>
                <a:xfrm>
                  <a:off x="660686"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77" name="Freeform: Shape 1276">
                  <a:extLst>
                    <a:ext uri="{FF2B5EF4-FFF2-40B4-BE49-F238E27FC236}">
                      <a16:creationId xmlns:a16="http://schemas.microsoft.com/office/drawing/2014/main" id="{BFE02BBB-C50A-4239-861C-2F4769239966}"/>
                    </a:ext>
                  </a:extLst>
                </p:cNvPr>
                <p:cNvSpPr/>
                <p:nvPr/>
              </p:nvSpPr>
              <p:spPr>
                <a:xfrm flipH="1">
                  <a:off x="675702"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78" name="Oval 1277">
                  <a:extLst>
                    <a:ext uri="{FF2B5EF4-FFF2-40B4-BE49-F238E27FC236}">
                      <a16:creationId xmlns:a16="http://schemas.microsoft.com/office/drawing/2014/main" id="{F11E5E8B-CC4F-43B4-B8A8-03E3A2E5B83B}"/>
                    </a:ext>
                  </a:extLst>
                </p:cNvPr>
                <p:cNvSpPr/>
                <p:nvPr/>
              </p:nvSpPr>
              <p:spPr>
                <a:xfrm>
                  <a:off x="658282"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79" name="Freeform: Shape 1278">
                  <a:extLst>
                    <a:ext uri="{FF2B5EF4-FFF2-40B4-BE49-F238E27FC236}">
                      <a16:creationId xmlns:a16="http://schemas.microsoft.com/office/drawing/2014/main" id="{84F896FD-42F2-4ABA-9FE4-06FAAACB42FF}"/>
                    </a:ext>
                  </a:extLst>
                </p:cNvPr>
                <p:cNvSpPr/>
                <p:nvPr/>
              </p:nvSpPr>
              <p:spPr>
                <a:xfrm>
                  <a:off x="692731"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80" name="Freeform: Shape 1279">
                  <a:extLst>
                    <a:ext uri="{FF2B5EF4-FFF2-40B4-BE49-F238E27FC236}">
                      <a16:creationId xmlns:a16="http://schemas.microsoft.com/office/drawing/2014/main" id="{125F4E41-D9B1-4B06-8239-7F832D2BE238}"/>
                    </a:ext>
                  </a:extLst>
                </p:cNvPr>
                <p:cNvSpPr/>
                <p:nvPr/>
              </p:nvSpPr>
              <p:spPr>
                <a:xfrm flipH="1">
                  <a:off x="707747"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81" name="Oval 1280">
                  <a:extLst>
                    <a:ext uri="{FF2B5EF4-FFF2-40B4-BE49-F238E27FC236}">
                      <a16:creationId xmlns:a16="http://schemas.microsoft.com/office/drawing/2014/main" id="{856BC5AD-FEC0-4BCD-B892-ED3D833E7AC8}"/>
                    </a:ext>
                  </a:extLst>
                </p:cNvPr>
                <p:cNvSpPr/>
                <p:nvPr/>
              </p:nvSpPr>
              <p:spPr>
                <a:xfrm>
                  <a:off x="690327"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82" name="Freeform: Shape 1281">
                  <a:extLst>
                    <a:ext uri="{FF2B5EF4-FFF2-40B4-BE49-F238E27FC236}">
                      <a16:creationId xmlns:a16="http://schemas.microsoft.com/office/drawing/2014/main" id="{89C14436-471C-411E-A0E5-2E29EF502857}"/>
                    </a:ext>
                  </a:extLst>
                </p:cNvPr>
                <p:cNvSpPr/>
                <p:nvPr/>
              </p:nvSpPr>
              <p:spPr>
                <a:xfrm>
                  <a:off x="724776"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83" name="Freeform: Shape 1282">
                  <a:extLst>
                    <a:ext uri="{FF2B5EF4-FFF2-40B4-BE49-F238E27FC236}">
                      <a16:creationId xmlns:a16="http://schemas.microsoft.com/office/drawing/2014/main" id="{49C8D6B8-C79E-4557-9FAD-1111F6FF5E9E}"/>
                    </a:ext>
                  </a:extLst>
                </p:cNvPr>
                <p:cNvSpPr/>
                <p:nvPr/>
              </p:nvSpPr>
              <p:spPr>
                <a:xfrm flipH="1">
                  <a:off x="739792"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84" name="Oval 1283">
                  <a:extLst>
                    <a:ext uri="{FF2B5EF4-FFF2-40B4-BE49-F238E27FC236}">
                      <a16:creationId xmlns:a16="http://schemas.microsoft.com/office/drawing/2014/main" id="{DC88A987-0DB7-4B27-A632-BF46D473DA2C}"/>
                    </a:ext>
                  </a:extLst>
                </p:cNvPr>
                <p:cNvSpPr/>
                <p:nvPr/>
              </p:nvSpPr>
              <p:spPr>
                <a:xfrm>
                  <a:off x="722372"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85" name="Freeform: Shape 1284">
                  <a:extLst>
                    <a:ext uri="{FF2B5EF4-FFF2-40B4-BE49-F238E27FC236}">
                      <a16:creationId xmlns:a16="http://schemas.microsoft.com/office/drawing/2014/main" id="{172547BD-6DF3-41E9-8092-53EA952D32BC}"/>
                    </a:ext>
                  </a:extLst>
                </p:cNvPr>
                <p:cNvSpPr/>
                <p:nvPr/>
              </p:nvSpPr>
              <p:spPr>
                <a:xfrm>
                  <a:off x="756820"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86" name="Freeform: Shape 1285">
                  <a:extLst>
                    <a:ext uri="{FF2B5EF4-FFF2-40B4-BE49-F238E27FC236}">
                      <a16:creationId xmlns:a16="http://schemas.microsoft.com/office/drawing/2014/main" id="{A3111AA7-7CC5-41C4-B828-9FEFC4B9D8C7}"/>
                    </a:ext>
                  </a:extLst>
                </p:cNvPr>
                <p:cNvSpPr/>
                <p:nvPr/>
              </p:nvSpPr>
              <p:spPr>
                <a:xfrm flipH="1">
                  <a:off x="771836"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87" name="Oval 1286">
                  <a:extLst>
                    <a:ext uri="{FF2B5EF4-FFF2-40B4-BE49-F238E27FC236}">
                      <a16:creationId xmlns:a16="http://schemas.microsoft.com/office/drawing/2014/main" id="{7BDFE9AB-2B70-4BCB-9C7D-256CC40BD40E}"/>
                    </a:ext>
                  </a:extLst>
                </p:cNvPr>
                <p:cNvSpPr/>
                <p:nvPr/>
              </p:nvSpPr>
              <p:spPr>
                <a:xfrm>
                  <a:off x="754416"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88" name="Freeform: Shape 1287">
                  <a:extLst>
                    <a:ext uri="{FF2B5EF4-FFF2-40B4-BE49-F238E27FC236}">
                      <a16:creationId xmlns:a16="http://schemas.microsoft.com/office/drawing/2014/main" id="{CF4FD343-C0AA-415D-9BD1-2EEFE9ABFA20}"/>
                    </a:ext>
                  </a:extLst>
                </p:cNvPr>
                <p:cNvSpPr/>
                <p:nvPr/>
              </p:nvSpPr>
              <p:spPr>
                <a:xfrm>
                  <a:off x="788865"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89" name="Freeform: Shape 1288">
                  <a:extLst>
                    <a:ext uri="{FF2B5EF4-FFF2-40B4-BE49-F238E27FC236}">
                      <a16:creationId xmlns:a16="http://schemas.microsoft.com/office/drawing/2014/main" id="{D8A2A07A-9E23-4524-9820-1AB6B2B978F5}"/>
                    </a:ext>
                  </a:extLst>
                </p:cNvPr>
                <p:cNvSpPr/>
                <p:nvPr/>
              </p:nvSpPr>
              <p:spPr>
                <a:xfrm flipH="1">
                  <a:off x="803881"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90" name="Oval 1289">
                  <a:extLst>
                    <a:ext uri="{FF2B5EF4-FFF2-40B4-BE49-F238E27FC236}">
                      <a16:creationId xmlns:a16="http://schemas.microsoft.com/office/drawing/2014/main" id="{A3A86B77-A022-4C6D-ADE6-7AC47DB2D695}"/>
                    </a:ext>
                  </a:extLst>
                </p:cNvPr>
                <p:cNvSpPr/>
                <p:nvPr/>
              </p:nvSpPr>
              <p:spPr>
                <a:xfrm>
                  <a:off x="786461"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91" name="Freeform: Shape 1290">
                  <a:extLst>
                    <a:ext uri="{FF2B5EF4-FFF2-40B4-BE49-F238E27FC236}">
                      <a16:creationId xmlns:a16="http://schemas.microsoft.com/office/drawing/2014/main" id="{E45F685E-B2BA-4508-8878-85B9500ECA82}"/>
                    </a:ext>
                  </a:extLst>
                </p:cNvPr>
                <p:cNvSpPr/>
                <p:nvPr/>
              </p:nvSpPr>
              <p:spPr>
                <a:xfrm>
                  <a:off x="820910"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92" name="Freeform: Shape 1291">
                  <a:extLst>
                    <a:ext uri="{FF2B5EF4-FFF2-40B4-BE49-F238E27FC236}">
                      <a16:creationId xmlns:a16="http://schemas.microsoft.com/office/drawing/2014/main" id="{F17FD1B5-8EC3-4E45-9549-9CDAE45CFC83}"/>
                    </a:ext>
                  </a:extLst>
                </p:cNvPr>
                <p:cNvSpPr/>
                <p:nvPr/>
              </p:nvSpPr>
              <p:spPr>
                <a:xfrm flipH="1">
                  <a:off x="835926"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93" name="Oval 1292">
                  <a:extLst>
                    <a:ext uri="{FF2B5EF4-FFF2-40B4-BE49-F238E27FC236}">
                      <a16:creationId xmlns:a16="http://schemas.microsoft.com/office/drawing/2014/main" id="{9119C152-3284-40D1-8391-9F25F5A3537C}"/>
                    </a:ext>
                  </a:extLst>
                </p:cNvPr>
                <p:cNvSpPr/>
                <p:nvPr/>
              </p:nvSpPr>
              <p:spPr>
                <a:xfrm>
                  <a:off x="818506"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94" name="Freeform: Shape 1293">
                  <a:extLst>
                    <a:ext uri="{FF2B5EF4-FFF2-40B4-BE49-F238E27FC236}">
                      <a16:creationId xmlns:a16="http://schemas.microsoft.com/office/drawing/2014/main" id="{BDCDF002-DFFF-4B26-860A-4C368E687D17}"/>
                    </a:ext>
                  </a:extLst>
                </p:cNvPr>
                <p:cNvSpPr/>
                <p:nvPr/>
              </p:nvSpPr>
              <p:spPr>
                <a:xfrm>
                  <a:off x="852955"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95" name="Freeform: Shape 1294">
                  <a:extLst>
                    <a:ext uri="{FF2B5EF4-FFF2-40B4-BE49-F238E27FC236}">
                      <a16:creationId xmlns:a16="http://schemas.microsoft.com/office/drawing/2014/main" id="{27BC1DF1-7CF3-42E9-A90D-45D0F7397C42}"/>
                    </a:ext>
                  </a:extLst>
                </p:cNvPr>
                <p:cNvSpPr/>
                <p:nvPr/>
              </p:nvSpPr>
              <p:spPr>
                <a:xfrm flipH="1">
                  <a:off x="867971"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96" name="Oval 1295">
                  <a:extLst>
                    <a:ext uri="{FF2B5EF4-FFF2-40B4-BE49-F238E27FC236}">
                      <a16:creationId xmlns:a16="http://schemas.microsoft.com/office/drawing/2014/main" id="{85FAA2A3-D5AA-4DBA-BD4D-068558576D43}"/>
                    </a:ext>
                  </a:extLst>
                </p:cNvPr>
                <p:cNvSpPr/>
                <p:nvPr/>
              </p:nvSpPr>
              <p:spPr>
                <a:xfrm>
                  <a:off x="850551"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97" name="Freeform: Shape 1296">
                  <a:extLst>
                    <a:ext uri="{FF2B5EF4-FFF2-40B4-BE49-F238E27FC236}">
                      <a16:creationId xmlns:a16="http://schemas.microsoft.com/office/drawing/2014/main" id="{719D6ECF-D554-4F1E-A26D-A71C46E7DA9B}"/>
                    </a:ext>
                  </a:extLst>
                </p:cNvPr>
                <p:cNvSpPr/>
                <p:nvPr/>
              </p:nvSpPr>
              <p:spPr>
                <a:xfrm>
                  <a:off x="885000"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98" name="Freeform: Shape 1297">
                  <a:extLst>
                    <a:ext uri="{FF2B5EF4-FFF2-40B4-BE49-F238E27FC236}">
                      <a16:creationId xmlns:a16="http://schemas.microsoft.com/office/drawing/2014/main" id="{BD69A03F-0E92-4758-951E-6D96983A97AA}"/>
                    </a:ext>
                  </a:extLst>
                </p:cNvPr>
                <p:cNvSpPr/>
                <p:nvPr/>
              </p:nvSpPr>
              <p:spPr>
                <a:xfrm flipH="1">
                  <a:off x="900016"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99" name="Oval 1298">
                  <a:extLst>
                    <a:ext uri="{FF2B5EF4-FFF2-40B4-BE49-F238E27FC236}">
                      <a16:creationId xmlns:a16="http://schemas.microsoft.com/office/drawing/2014/main" id="{24B5019F-3C4B-4C9C-A9C5-CB23981E8E5C}"/>
                    </a:ext>
                  </a:extLst>
                </p:cNvPr>
                <p:cNvSpPr/>
                <p:nvPr/>
              </p:nvSpPr>
              <p:spPr>
                <a:xfrm>
                  <a:off x="882596"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00" name="Freeform: Shape 1299">
                  <a:extLst>
                    <a:ext uri="{FF2B5EF4-FFF2-40B4-BE49-F238E27FC236}">
                      <a16:creationId xmlns:a16="http://schemas.microsoft.com/office/drawing/2014/main" id="{51AA8042-CABD-4D52-9B63-5CE52718ECED}"/>
                    </a:ext>
                  </a:extLst>
                </p:cNvPr>
                <p:cNvSpPr/>
                <p:nvPr/>
              </p:nvSpPr>
              <p:spPr>
                <a:xfrm>
                  <a:off x="917045"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01" name="Freeform: Shape 1300">
                  <a:extLst>
                    <a:ext uri="{FF2B5EF4-FFF2-40B4-BE49-F238E27FC236}">
                      <a16:creationId xmlns:a16="http://schemas.microsoft.com/office/drawing/2014/main" id="{7DF146B4-72FE-4DDF-82BC-A7840683D1FD}"/>
                    </a:ext>
                  </a:extLst>
                </p:cNvPr>
                <p:cNvSpPr/>
                <p:nvPr/>
              </p:nvSpPr>
              <p:spPr>
                <a:xfrm flipH="1">
                  <a:off x="932061"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02" name="Oval 1301">
                  <a:extLst>
                    <a:ext uri="{FF2B5EF4-FFF2-40B4-BE49-F238E27FC236}">
                      <a16:creationId xmlns:a16="http://schemas.microsoft.com/office/drawing/2014/main" id="{A5FFCD04-83D6-45C0-A426-44FFD7574428}"/>
                    </a:ext>
                  </a:extLst>
                </p:cNvPr>
                <p:cNvSpPr/>
                <p:nvPr/>
              </p:nvSpPr>
              <p:spPr>
                <a:xfrm>
                  <a:off x="914641"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03" name="Freeform: Shape 1302">
                  <a:extLst>
                    <a:ext uri="{FF2B5EF4-FFF2-40B4-BE49-F238E27FC236}">
                      <a16:creationId xmlns:a16="http://schemas.microsoft.com/office/drawing/2014/main" id="{99F0F558-859D-4F56-B683-633A121EA40A}"/>
                    </a:ext>
                  </a:extLst>
                </p:cNvPr>
                <p:cNvSpPr/>
                <p:nvPr/>
              </p:nvSpPr>
              <p:spPr>
                <a:xfrm>
                  <a:off x="949090"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04" name="Freeform: Shape 1303">
                  <a:extLst>
                    <a:ext uri="{FF2B5EF4-FFF2-40B4-BE49-F238E27FC236}">
                      <a16:creationId xmlns:a16="http://schemas.microsoft.com/office/drawing/2014/main" id="{1877B058-9142-4311-A4B8-71524ED0A241}"/>
                    </a:ext>
                  </a:extLst>
                </p:cNvPr>
                <p:cNvSpPr/>
                <p:nvPr/>
              </p:nvSpPr>
              <p:spPr>
                <a:xfrm flipH="1">
                  <a:off x="964106"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05" name="Oval 1304">
                  <a:extLst>
                    <a:ext uri="{FF2B5EF4-FFF2-40B4-BE49-F238E27FC236}">
                      <a16:creationId xmlns:a16="http://schemas.microsoft.com/office/drawing/2014/main" id="{A4161ADD-A8FE-41E7-B340-1086CEB5566B}"/>
                    </a:ext>
                  </a:extLst>
                </p:cNvPr>
                <p:cNvSpPr/>
                <p:nvPr/>
              </p:nvSpPr>
              <p:spPr>
                <a:xfrm>
                  <a:off x="946686"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06" name="Freeform: Shape 1305">
                  <a:extLst>
                    <a:ext uri="{FF2B5EF4-FFF2-40B4-BE49-F238E27FC236}">
                      <a16:creationId xmlns:a16="http://schemas.microsoft.com/office/drawing/2014/main" id="{7F092839-4A4E-4C7F-B8D4-40348B3A97AA}"/>
                    </a:ext>
                  </a:extLst>
                </p:cNvPr>
                <p:cNvSpPr/>
                <p:nvPr/>
              </p:nvSpPr>
              <p:spPr>
                <a:xfrm>
                  <a:off x="981134"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07" name="Freeform: Shape 1306">
                  <a:extLst>
                    <a:ext uri="{FF2B5EF4-FFF2-40B4-BE49-F238E27FC236}">
                      <a16:creationId xmlns:a16="http://schemas.microsoft.com/office/drawing/2014/main" id="{5C31A730-8F6C-4D95-B7B2-E022C6E8AC05}"/>
                    </a:ext>
                  </a:extLst>
                </p:cNvPr>
                <p:cNvSpPr/>
                <p:nvPr/>
              </p:nvSpPr>
              <p:spPr>
                <a:xfrm flipH="1">
                  <a:off x="996150"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08" name="Oval 1307">
                  <a:extLst>
                    <a:ext uri="{FF2B5EF4-FFF2-40B4-BE49-F238E27FC236}">
                      <a16:creationId xmlns:a16="http://schemas.microsoft.com/office/drawing/2014/main" id="{9F50A693-2BFC-4D08-B19D-A7A43E05EEF5}"/>
                    </a:ext>
                  </a:extLst>
                </p:cNvPr>
                <p:cNvSpPr/>
                <p:nvPr/>
              </p:nvSpPr>
              <p:spPr>
                <a:xfrm>
                  <a:off x="978730"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09" name="Freeform: Shape 1308">
                  <a:extLst>
                    <a:ext uri="{FF2B5EF4-FFF2-40B4-BE49-F238E27FC236}">
                      <a16:creationId xmlns:a16="http://schemas.microsoft.com/office/drawing/2014/main" id="{EC93D52B-0F31-4C26-8A9A-8ED603248ABA}"/>
                    </a:ext>
                  </a:extLst>
                </p:cNvPr>
                <p:cNvSpPr/>
                <p:nvPr/>
              </p:nvSpPr>
              <p:spPr>
                <a:xfrm>
                  <a:off x="1013179"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10" name="Freeform: Shape 1309">
                  <a:extLst>
                    <a:ext uri="{FF2B5EF4-FFF2-40B4-BE49-F238E27FC236}">
                      <a16:creationId xmlns:a16="http://schemas.microsoft.com/office/drawing/2014/main" id="{6ECD4BC3-BF3C-4AA3-9EC0-47096F5EFABF}"/>
                    </a:ext>
                  </a:extLst>
                </p:cNvPr>
                <p:cNvSpPr/>
                <p:nvPr/>
              </p:nvSpPr>
              <p:spPr>
                <a:xfrm flipH="1">
                  <a:off x="1028195"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11" name="Oval 1310">
                  <a:extLst>
                    <a:ext uri="{FF2B5EF4-FFF2-40B4-BE49-F238E27FC236}">
                      <a16:creationId xmlns:a16="http://schemas.microsoft.com/office/drawing/2014/main" id="{F2BF85E9-5922-4767-808A-1401EE7247E0}"/>
                    </a:ext>
                  </a:extLst>
                </p:cNvPr>
                <p:cNvSpPr/>
                <p:nvPr/>
              </p:nvSpPr>
              <p:spPr>
                <a:xfrm>
                  <a:off x="1010775"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12" name="Freeform: Shape 1311">
                  <a:extLst>
                    <a:ext uri="{FF2B5EF4-FFF2-40B4-BE49-F238E27FC236}">
                      <a16:creationId xmlns:a16="http://schemas.microsoft.com/office/drawing/2014/main" id="{86CE6E92-8CAE-403C-A518-E39500619EC6}"/>
                    </a:ext>
                  </a:extLst>
                </p:cNvPr>
                <p:cNvSpPr/>
                <p:nvPr/>
              </p:nvSpPr>
              <p:spPr>
                <a:xfrm>
                  <a:off x="1045224"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13" name="Freeform: Shape 1312">
                  <a:extLst>
                    <a:ext uri="{FF2B5EF4-FFF2-40B4-BE49-F238E27FC236}">
                      <a16:creationId xmlns:a16="http://schemas.microsoft.com/office/drawing/2014/main" id="{1B60A44D-D377-4EFD-AF62-051A8788EDF1}"/>
                    </a:ext>
                  </a:extLst>
                </p:cNvPr>
                <p:cNvSpPr/>
                <p:nvPr/>
              </p:nvSpPr>
              <p:spPr>
                <a:xfrm flipH="1">
                  <a:off x="1060240"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14" name="Oval 1313">
                  <a:extLst>
                    <a:ext uri="{FF2B5EF4-FFF2-40B4-BE49-F238E27FC236}">
                      <a16:creationId xmlns:a16="http://schemas.microsoft.com/office/drawing/2014/main" id="{8D2AD8F8-EF1B-4386-AB51-203F6D582265}"/>
                    </a:ext>
                  </a:extLst>
                </p:cNvPr>
                <p:cNvSpPr/>
                <p:nvPr/>
              </p:nvSpPr>
              <p:spPr>
                <a:xfrm>
                  <a:off x="1042820"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15" name="Freeform: Shape 1314">
                  <a:extLst>
                    <a:ext uri="{FF2B5EF4-FFF2-40B4-BE49-F238E27FC236}">
                      <a16:creationId xmlns:a16="http://schemas.microsoft.com/office/drawing/2014/main" id="{7DE6D169-81CD-4AE7-8E2C-B2E577A7763B}"/>
                    </a:ext>
                  </a:extLst>
                </p:cNvPr>
                <p:cNvSpPr/>
                <p:nvPr/>
              </p:nvSpPr>
              <p:spPr>
                <a:xfrm>
                  <a:off x="1077269"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16" name="Freeform: Shape 1315">
                  <a:extLst>
                    <a:ext uri="{FF2B5EF4-FFF2-40B4-BE49-F238E27FC236}">
                      <a16:creationId xmlns:a16="http://schemas.microsoft.com/office/drawing/2014/main" id="{CE0ACA39-7697-47D7-9052-8B11F9E8BF2D}"/>
                    </a:ext>
                  </a:extLst>
                </p:cNvPr>
                <p:cNvSpPr/>
                <p:nvPr/>
              </p:nvSpPr>
              <p:spPr>
                <a:xfrm flipH="1">
                  <a:off x="1092285"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17" name="Oval 1316">
                  <a:extLst>
                    <a:ext uri="{FF2B5EF4-FFF2-40B4-BE49-F238E27FC236}">
                      <a16:creationId xmlns:a16="http://schemas.microsoft.com/office/drawing/2014/main" id="{50D6F686-9679-4AE1-A1FF-0B89EBA395CE}"/>
                    </a:ext>
                  </a:extLst>
                </p:cNvPr>
                <p:cNvSpPr/>
                <p:nvPr/>
              </p:nvSpPr>
              <p:spPr>
                <a:xfrm>
                  <a:off x="1074865"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18" name="Freeform: Shape 1317">
                  <a:extLst>
                    <a:ext uri="{FF2B5EF4-FFF2-40B4-BE49-F238E27FC236}">
                      <a16:creationId xmlns:a16="http://schemas.microsoft.com/office/drawing/2014/main" id="{AD3666D1-669E-4673-AAA1-D357A68AC0D7}"/>
                    </a:ext>
                  </a:extLst>
                </p:cNvPr>
                <p:cNvSpPr/>
                <p:nvPr/>
              </p:nvSpPr>
              <p:spPr>
                <a:xfrm>
                  <a:off x="1109314"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19" name="Freeform: Shape 1318">
                  <a:extLst>
                    <a:ext uri="{FF2B5EF4-FFF2-40B4-BE49-F238E27FC236}">
                      <a16:creationId xmlns:a16="http://schemas.microsoft.com/office/drawing/2014/main" id="{C2B51E4A-46ED-4D82-888F-2EEA1C52CA97}"/>
                    </a:ext>
                  </a:extLst>
                </p:cNvPr>
                <p:cNvSpPr/>
                <p:nvPr/>
              </p:nvSpPr>
              <p:spPr>
                <a:xfrm flipH="1">
                  <a:off x="1124330"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20" name="Oval 1319">
                  <a:extLst>
                    <a:ext uri="{FF2B5EF4-FFF2-40B4-BE49-F238E27FC236}">
                      <a16:creationId xmlns:a16="http://schemas.microsoft.com/office/drawing/2014/main" id="{9129ED2F-30A7-4941-ABDF-DE2826EA9D22}"/>
                    </a:ext>
                  </a:extLst>
                </p:cNvPr>
                <p:cNvSpPr/>
                <p:nvPr/>
              </p:nvSpPr>
              <p:spPr>
                <a:xfrm>
                  <a:off x="1106910"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21" name="Freeform: Shape 1320">
                  <a:extLst>
                    <a:ext uri="{FF2B5EF4-FFF2-40B4-BE49-F238E27FC236}">
                      <a16:creationId xmlns:a16="http://schemas.microsoft.com/office/drawing/2014/main" id="{6FD5CCA5-8B1D-4F58-8342-4A9174EEA9CF}"/>
                    </a:ext>
                  </a:extLst>
                </p:cNvPr>
                <p:cNvSpPr/>
                <p:nvPr/>
              </p:nvSpPr>
              <p:spPr>
                <a:xfrm>
                  <a:off x="1141359"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22" name="Freeform: Shape 1321">
                  <a:extLst>
                    <a:ext uri="{FF2B5EF4-FFF2-40B4-BE49-F238E27FC236}">
                      <a16:creationId xmlns:a16="http://schemas.microsoft.com/office/drawing/2014/main" id="{6C28EC2A-27A1-4FC9-9C9E-414492A1CA1F}"/>
                    </a:ext>
                  </a:extLst>
                </p:cNvPr>
                <p:cNvSpPr/>
                <p:nvPr/>
              </p:nvSpPr>
              <p:spPr>
                <a:xfrm flipH="1">
                  <a:off x="1156375"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23" name="Oval 1322">
                  <a:extLst>
                    <a:ext uri="{FF2B5EF4-FFF2-40B4-BE49-F238E27FC236}">
                      <a16:creationId xmlns:a16="http://schemas.microsoft.com/office/drawing/2014/main" id="{B63D8891-2F6E-449B-8584-A95CC740B7F9}"/>
                    </a:ext>
                  </a:extLst>
                </p:cNvPr>
                <p:cNvSpPr/>
                <p:nvPr/>
              </p:nvSpPr>
              <p:spPr>
                <a:xfrm>
                  <a:off x="1138955"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24" name="Freeform: Shape 1323">
                  <a:extLst>
                    <a:ext uri="{FF2B5EF4-FFF2-40B4-BE49-F238E27FC236}">
                      <a16:creationId xmlns:a16="http://schemas.microsoft.com/office/drawing/2014/main" id="{691E7F82-1202-4D3D-8C32-AC6EFA6FDD10}"/>
                    </a:ext>
                  </a:extLst>
                </p:cNvPr>
                <p:cNvSpPr/>
                <p:nvPr/>
              </p:nvSpPr>
              <p:spPr>
                <a:xfrm>
                  <a:off x="1173404"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25" name="Freeform: Shape 1324">
                  <a:extLst>
                    <a:ext uri="{FF2B5EF4-FFF2-40B4-BE49-F238E27FC236}">
                      <a16:creationId xmlns:a16="http://schemas.microsoft.com/office/drawing/2014/main" id="{B2A47C08-3CB0-4E2F-9C6B-C6BFC1E72A49}"/>
                    </a:ext>
                  </a:extLst>
                </p:cNvPr>
                <p:cNvSpPr/>
                <p:nvPr/>
              </p:nvSpPr>
              <p:spPr>
                <a:xfrm flipH="1">
                  <a:off x="1188420"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26" name="Oval 1325">
                  <a:extLst>
                    <a:ext uri="{FF2B5EF4-FFF2-40B4-BE49-F238E27FC236}">
                      <a16:creationId xmlns:a16="http://schemas.microsoft.com/office/drawing/2014/main" id="{72A60A36-A6F9-44E4-9B74-A23704473CEF}"/>
                    </a:ext>
                  </a:extLst>
                </p:cNvPr>
                <p:cNvSpPr/>
                <p:nvPr/>
              </p:nvSpPr>
              <p:spPr>
                <a:xfrm>
                  <a:off x="1171000"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27" name="Freeform: Shape 1326">
                  <a:extLst>
                    <a:ext uri="{FF2B5EF4-FFF2-40B4-BE49-F238E27FC236}">
                      <a16:creationId xmlns:a16="http://schemas.microsoft.com/office/drawing/2014/main" id="{A04877D8-8A01-4DDA-8960-D191560706A4}"/>
                    </a:ext>
                  </a:extLst>
                </p:cNvPr>
                <p:cNvSpPr/>
                <p:nvPr/>
              </p:nvSpPr>
              <p:spPr>
                <a:xfrm>
                  <a:off x="1205448"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28" name="Freeform: Shape 1327">
                  <a:extLst>
                    <a:ext uri="{FF2B5EF4-FFF2-40B4-BE49-F238E27FC236}">
                      <a16:creationId xmlns:a16="http://schemas.microsoft.com/office/drawing/2014/main" id="{184338F6-861F-42E5-A23E-D285654FEC2E}"/>
                    </a:ext>
                  </a:extLst>
                </p:cNvPr>
                <p:cNvSpPr/>
                <p:nvPr/>
              </p:nvSpPr>
              <p:spPr>
                <a:xfrm flipH="1">
                  <a:off x="1220464"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29" name="Oval 1328">
                  <a:extLst>
                    <a:ext uri="{FF2B5EF4-FFF2-40B4-BE49-F238E27FC236}">
                      <a16:creationId xmlns:a16="http://schemas.microsoft.com/office/drawing/2014/main" id="{B3063A5A-DA8B-4EF3-8BF6-7E305CA7356F}"/>
                    </a:ext>
                  </a:extLst>
                </p:cNvPr>
                <p:cNvSpPr/>
                <p:nvPr/>
              </p:nvSpPr>
              <p:spPr>
                <a:xfrm>
                  <a:off x="1203044"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30" name="Freeform: Shape 1329">
                  <a:extLst>
                    <a:ext uri="{FF2B5EF4-FFF2-40B4-BE49-F238E27FC236}">
                      <a16:creationId xmlns:a16="http://schemas.microsoft.com/office/drawing/2014/main" id="{DD8BB68C-54B1-4568-8CB4-2D9A945B9782}"/>
                    </a:ext>
                  </a:extLst>
                </p:cNvPr>
                <p:cNvSpPr/>
                <p:nvPr/>
              </p:nvSpPr>
              <p:spPr>
                <a:xfrm>
                  <a:off x="1237493"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31" name="Freeform: Shape 1330">
                  <a:extLst>
                    <a:ext uri="{FF2B5EF4-FFF2-40B4-BE49-F238E27FC236}">
                      <a16:creationId xmlns:a16="http://schemas.microsoft.com/office/drawing/2014/main" id="{37C3A883-051F-40F4-90CD-A4DB8F6F7BAC}"/>
                    </a:ext>
                  </a:extLst>
                </p:cNvPr>
                <p:cNvSpPr/>
                <p:nvPr/>
              </p:nvSpPr>
              <p:spPr>
                <a:xfrm flipH="1">
                  <a:off x="1252509"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32" name="Oval 1331">
                  <a:extLst>
                    <a:ext uri="{FF2B5EF4-FFF2-40B4-BE49-F238E27FC236}">
                      <a16:creationId xmlns:a16="http://schemas.microsoft.com/office/drawing/2014/main" id="{F85BC9A7-EB1E-4040-8B8F-5741ADE50E1B}"/>
                    </a:ext>
                  </a:extLst>
                </p:cNvPr>
                <p:cNvSpPr/>
                <p:nvPr/>
              </p:nvSpPr>
              <p:spPr>
                <a:xfrm>
                  <a:off x="1235089"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33" name="Freeform: Shape 1332">
                  <a:extLst>
                    <a:ext uri="{FF2B5EF4-FFF2-40B4-BE49-F238E27FC236}">
                      <a16:creationId xmlns:a16="http://schemas.microsoft.com/office/drawing/2014/main" id="{3A6D517F-B90C-452E-AF4E-E3C8758263A3}"/>
                    </a:ext>
                  </a:extLst>
                </p:cNvPr>
                <p:cNvSpPr/>
                <p:nvPr/>
              </p:nvSpPr>
              <p:spPr>
                <a:xfrm>
                  <a:off x="1269538"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34" name="Freeform: Shape 1333">
                  <a:extLst>
                    <a:ext uri="{FF2B5EF4-FFF2-40B4-BE49-F238E27FC236}">
                      <a16:creationId xmlns:a16="http://schemas.microsoft.com/office/drawing/2014/main" id="{5A211FAC-7AED-4354-AA32-19C0DA4B5956}"/>
                    </a:ext>
                  </a:extLst>
                </p:cNvPr>
                <p:cNvSpPr/>
                <p:nvPr/>
              </p:nvSpPr>
              <p:spPr>
                <a:xfrm flipH="1">
                  <a:off x="1284554"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35" name="Oval 1334">
                  <a:extLst>
                    <a:ext uri="{FF2B5EF4-FFF2-40B4-BE49-F238E27FC236}">
                      <a16:creationId xmlns:a16="http://schemas.microsoft.com/office/drawing/2014/main" id="{BE6148F7-5C73-4F1C-953B-F44DDD313D74}"/>
                    </a:ext>
                  </a:extLst>
                </p:cNvPr>
                <p:cNvSpPr/>
                <p:nvPr/>
              </p:nvSpPr>
              <p:spPr>
                <a:xfrm>
                  <a:off x="1267134"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36" name="Freeform: Shape 1335">
                  <a:extLst>
                    <a:ext uri="{FF2B5EF4-FFF2-40B4-BE49-F238E27FC236}">
                      <a16:creationId xmlns:a16="http://schemas.microsoft.com/office/drawing/2014/main" id="{FE872B89-A194-4EFB-A10B-4CF4C691B8BD}"/>
                    </a:ext>
                  </a:extLst>
                </p:cNvPr>
                <p:cNvSpPr/>
                <p:nvPr/>
              </p:nvSpPr>
              <p:spPr>
                <a:xfrm>
                  <a:off x="1301583"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37" name="Freeform: Shape 1336">
                  <a:extLst>
                    <a:ext uri="{FF2B5EF4-FFF2-40B4-BE49-F238E27FC236}">
                      <a16:creationId xmlns:a16="http://schemas.microsoft.com/office/drawing/2014/main" id="{C0680CDA-45C3-4E52-B4A8-5D49A19B535F}"/>
                    </a:ext>
                  </a:extLst>
                </p:cNvPr>
                <p:cNvSpPr/>
                <p:nvPr/>
              </p:nvSpPr>
              <p:spPr>
                <a:xfrm flipH="1">
                  <a:off x="1316599"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38" name="Oval 1337">
                  <a:extLst>
                    <a:ext uri="{FF2B5EF4-FFF2-40B4-BE49-F238E27FC236}">
                      <a16:creationId xmlns:a16="http://schemas.microsoft.com/office/drawing/2014/main" id="{2CDD2B42-6164-45CD-82F8-D5D3F7F1D331}"/>
                    </a:ext>
                  </a:extLst>
                </p:cNvPr>
                <p:cNvSpPr/>
                <p:nvPr/>
              </p:nvSpPr>
              <p:spPr>
                <a:xfrm>
                  <a:off x="1299179"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39" name="Freeform: Shape 1338">
                  <a:extLst>
                    <a:ext uri="{FF2B5EF4-FFF2-40B4-BE49-F238E27FC236}">
                      <a16:creationId xmlns:a16="http://schemas.microsoft.com/office/drawing/2014/main" id="{E4BD8CE4-5B48-4B75-90B3-140292804A83}"/>
                    </a:ext>
                  </a:extLst>
                </p:cNvPr>
                <p:cNvSpPr/>
                <p:nvPr/>
              </p:nvSpPr>
              <p:spPr>
                <a:xfrm>
                  <a:off x="1333628"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40" name="Freeform: Shape 1339">
                  <a:extLst>
                    <a:ext uri="{FF2B5EF4-FFF2-40B4-BE49-F238E27FC236}">
                      <a16:creationId xmlns:a16="http://schemas.microsoft.com/office/drawing/2014/main" id="{7733D6DB-40F0-4F11-83EB-0DE70153E294}"/>
                    </a:ext>
                  </a:extLst>
                </p:cNvPr>
                <p:cNvSpPr/>
                <p:nvPr/>
              </p:nvSpPr>
              <p:spPr>
                <a:xfrm flipH="1">
                  <a:off x="1348644"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41" name="Oval 1340">
                  <a:extLst>
                    <a:ext uri="{FF2B5EF4-FFF2-40B4-BE49-F238E27FC236}">
                      <a16:creationId xmlns:a16="http://schemas.microsoft.com/office/drawing/2014/main" id="{CF1FE780-8C22-467C-9A61-AE3F8C42E86C}"/>
                    </a:ext>
                  </a:extLst>
                </p:cNvPr>
                <p:cNvSpPr/>
                <p:nvPr/>
              </p:nvSpPr>
              <p:spPr>
                <a:xfrm>
                  <a:off x="1331224"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42" name="Freeform: Shape 1341">
                  <a:extLst>
                    <a:ext uri="{FF2B5EF4-FFF2-40B4-BE49-F238E27FC236}">
                      <a16:creationId xmlns:a16="http://schemas.microsoft.com/office/drawing/2014/main" id="{714BC817-CD77-413C-808D-E18E1FF38F70}"/>
                    </a:ext>
                  </a:extLst>
                </p:cNvPr>
                <p:cNvSpPr/>
                <p:nvPr/>
              </p:nvSpPr>
              <p:spPr>
                <a:xfrm>
                  <a:off x="1365673"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43" name="Freeform: Shape 1342">
                  <a:extLst>
                    <a:ext uri="{FF2B5EF4-FFF2-40B4-BE49-F238E27FC236}">
                      <a16:creationId xmlns:a16="http://schemas.microsoft.com/office/drawing/2014/main" id="{53E1D6B3-B05C-4E7A-8DEF-502DDFBC19EE}"/>
                    </a:ext>
                  </a:extLst>
                </p:cNvPr>
                <p:cNvSpPr/>
                <p:nvPr/>
              </p:nvSpPr>
              <p:spPr>
                <a:xfrm flipH="1">
                  <a:off x="1380689"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44" name="Oval 1343">
                  <a:extLst>
                    <a:ext uri="{FF2B5EF4-FFF2-40B4-BE49-F238E27FC236}">
                      <a16:creationId xmlns:a16="http://schemas.microsoft.com/office/drawing/2014/main" id="{F23BA533-F263-4F1B-A829-745789533CF3}"/>
                    </a:ext>
                  </a:extLst>
                </p:cNvPr>
                <p:cNvSpPr/>
                <p:nvPr/>
              </p:nvSpPr>
              <p:spPr>
                <a:xfrm>
                  <a:off x="1363269"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45" name="Freeform: Shape 1344">
                  <a:extLst>
                    <a:ext uri="{FF2B5EF4-FFF2-40B4-BE49-F238E27FC236}">
                      <a16:creationId xmlns:a16="http://schemas.microsoft.com/office/drawing/2014/main" id="{35A32A3C-F8B3-462B-9BAD-FC8C44ECF327}"/>
                    </a:ext>
                  </a:extLst>
                </p:cNvPr>
                <p:cNvSpPr/>
                <p:nvPr/>
              </p:nvSpPr>
              <p:spPr>
                <a:xfrm>
                  <a:off x="1397718"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46" name="Freeform: Shape 1345">
                  <a:extLst>
                    <a:ext uri="{FF2B5EF4-FFF2-40B4-BE49-F238E27FC236}">
                      <a16:creationId xmlns:a16="http://schemas.microsoft.com/office/drawing/2014/main" id="{87C7A6CD-07C5-4C13-A8AD-FD43B8771F54}"/>
                    </a:ext>
                  </a:extLst>
                </p:cNvPr>
                <p:cNvSpPr/>
                <p:nvPr/>
              </p:nvSpPr>
              <p:spPr>
                <a:xfrm flipH="1">
                  <a:off x="1412734"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47" name="Oval 1346">
                  <a:extLst>
                    <a:ext uri="{FF2B5EF4-FFF2-40B4-BE49-F238E27FC236}">
                      <a16:creationId xmlns:a16="http://schemas.microsoft.com/office/drawing/2014/main" id="{92C8EA5E-D678-432B-9B95-25D6C111E888}"/>
                    </a:ext>
                  </a:extLst>
                </p:cNvPr>
                <p:cNvSpPr/>
                <p:nvPr/>
              </p:nvSpPr>
              <p:spPr>
                <a:xfrm>
                  <a:off x="1395314"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48" name="Freeform: Shape 1347">
                  <a:extLst>
                    <a:ext uri="{FF2B5EF4-FFF2-40B4-BE49-F238E27FC236}">
                      <a16:creationId xmlns:a16="http://schemas.microsoft.com/office/drawing/2014/main" id="{5925EB50-3835-4A9F-A9EA-AD1286247CF7}"/>
                    </a:ext>
                  </a:extLst>
                </p:cNvPr>
                <p:cNvSpPr/>
                <p:nvPr/>
              </p:nvSpPr>
              <p:spPr>
                <a:xfrm>
                  <a:off x="142976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49" name="Freeform: Shape 1348">
                  <a:extLst>
                    <a:ext uri="{FF2B5EF4-FFF2-40B4-BE49-F238E27FC236}">
                      <a16:creationId xmlns:a16="http://schemas.microsoft.com/office/drawing/2014/main" id="{1EB9EFCE-7D2D-42C4-BB96-D8745A95EB15}"/>
                    </a:ext>
                  </a:extLst>
                </p:cNvPr>
                <p:cNvSpPr/>
                <p:nvPr/>
              </p:nvSpPr>
              <p:spPr>
                <a:xfrm flipH="1">
                  <a:off x="144477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50" name="Oval 1349">
                  <a:extLst>
                    <a:ext uri="{FF2B5EF4-FFF2-40B4-BE49-F238E27FC236}">
                      <a16:creationId xmlns:a16="http://schemas.microsoft.com/office/drawing/2014/main" id="{41956CEA-0261-4196-8D7B-43F6ABAE2C9D}"/>
                    </a:ext>
                  </a:extLst>
                </p:cNvPr>
                <p:cNvSpPr/>
                <p:nvPr/>
              </p:nvSpPr>
              <p:spPr>
                <a:xfrm>
                  <a:off x="142735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51" name="Freeform: Shape 1350">
                  <a:extLst>
                    <a:ext uri="{FF2B5EF4-FFF2-40B4-BE49-F238E27FC236}">
                      <a16:creationId xmlns:a16="http://schemas.microsoft.com/office/drawing/2014/main" id="{851D400F-CF69-4235-85AF-2BED93F5D99C}"/>
                    </a:ext>
                  </a:extLst>
                </p:cNvPr>
                <p:cNvSpPr/>
                <p:nvPr/>
              </p:nvSpPr>
              <p:spPr>
                <a:xfrm>
                  <a:off x="1461807"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52" name="Freeform: Shape 1351">
                  <a:extLst>
                    <a:ext uri="{FF2B5EF4-FFF2-40B4-BE49-F238E27FC236}">
                      <a16:creationId xmlns:a16="http://schemas.microsoft.com/office/drawing/2014/main" id="{4291BBE2-C16B-4E1C-B928-18384A4C4734}"/>
                    </a:ext>
                  </a:extLst>
                </p:cNvPr>
                <p:cNvSpPr/>
                <p:nvPr/>
              </p:nvSpPr>
              <p:spPr>
                <a:xfrm flipH="1">
                  <a:off x="1476823"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53" name="Oval 1352">
                  <a:extLst>
                    <a:ext uri="{FF2B5EF4-FFF2-40B4-BE49-F238E27FC236}">
                      <a16:creationId xmlns:a16="http://schemas.microsoft.com/office/drawing/2014/main" id="{E95BB89B-9699-4F79-8481-4732A91A7B59}"/>
                    </a:ext>
                  </a:extLst>
                </p:cNvPr>
                <p:cNvSpPr/>
                <p:nvPr/>
              </p:nvSpPr>
              <p:spPr>
                <a:xfrm>
                  <a:off x="1459403"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54" name="Freeform: Shape 1353">
                  <a:extLst>
                    <a:ext uri="{FF2B5EF4-FFF2-40B4-BE49-F238E27FC236}">
                      <a16:creationId xmlns:a16="http://schemas.microsoft.com/office/drawing/2014/main" id="{08C2A59C-86BB-4047-B251-2C259718B5C7}"/>
                    </a:ext>
                  </a:extLst>
                </p:cNvPr>
                <p:cNvSpPr/>
                <p:nvPr/>
              </p:nvSpPr>
              <p:spPr>
                <a:xfrm>
                  <a:off x="149385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55" name="Freeform: Shape 1354">
                  <a:extLst>
                    <a:ext uri="{FF2B5EF4-FFF2-40B4-BE49-F238E27FC236}">
                      <a16:creationId xmlns:a16="http://schemas.microsoft.com/office/drawing/2014/main" id="{72B9D0EE-04D7-49A9-8F76-28716960E3C2}"/>
                    </a:ext>
                  </a:extLst>
                </p:cNvPr>
                <p:cNvSpPr/>
                <p:nvPr/>
              </p:nvSpPr>
              <p:spPr>
                <a:xfrm flipH="1">
                  <a:off x="150886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56" name="Oval 1355">
                  <a:extLst>
                    <a:ext uri="{FF2B5EF4-FFF2-40B4-BE49-F238E27FC236}">
                      <a16:creationId xmlns:a16="http://schemas.microsoft.com/office/drawing/2014/main" id="{F97EC513-3D77-47B7-B0A5-68DD25F98140}"/>
                    </a:ext>
                  </a:extLst>
                </p:cNvPr>
                <p:cNvSpPr/>
                <p:nvPr/>
              </p:nvSpPr>
              <p:spPr>
                <a:xfrm>
                  <a:off x="149144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57" name="Freeform: Shape 1356">
                  <a:extLst>
                    <a:ext uri="{FF2B5EF4-FFF2-40B4-BE49-F238E27FC236}">
                      <a16:creationId xmlns:a16="http://schemas.microsoft.com/office/drawing/2014/main" id="{029168B3-6377-4D90-AAAE-6B464C88A01B}"/>
                    </a:ext>
                  </a:extLst>
                </p:cNvPr>
                <p:cNvSpPr/>
                <p:nvPr/>
              </p:nvSpPr>
              <p:spPr>
                <a:xfrm>
                  <a:off x="1525897"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58" name="Freeform: Shape 1357">
                  <a:extLst>
                    <a:ext uri="{FF2B5EF4-FFF2-40B4-BE49-F238E27FC236}">
                      <a16:creationId xmlns:a16="http://schemas.microsoft.com/office/drawing/2014/main" id="{E4F76070-B4BD-49F6-9F61-11A163B5A135}"/>
                    </a:ext>
                  </a:extLst>
                </p:cNvPr>
                <p:cNvSpPr/>
                <p:nvPr/>
              </p:nvSpPr>
              <p:spPr>
                <a:xfrm flipH="1">
                  <a:off x="1540913"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59" name="Oval 1358">
                  <a:extLst>
                    <a:ext uri="{FF2B5EF4-FFF2-40B4-BE49-F238E27FC236}">
                      <a16:creationId xmlns:a16="http://schemas.microsoft.com/office/drawing/2014/main" id="{8F80C83F-36BD-4367-9421-6F3CA7A57D2A}"/>
                    </a:ext>
                  </a:extLst>
                </p:cNvPr>
                <p:cNvSpPr/>
                <p:nvPr/>
              </p:nvSpPr>
              <p:spPr>
                <a:xfrm>
                  <a:off x="1523493"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60" name="Freeform: Shape 1359">
                  <a:extLst>
                    <a:ext uri="{FF2B5EF4-FFF2-40B4-BE49-F238E27FC236}">
                      <a16:creationId xmlns:a16="http://schemas.microsoft.com/office/drawing/2014/main" id="{454F7B6F-43AF-438C-B93F-F3639D7724A6}"/>
                    </a:ext>
                  </a:extLst>
                </p:cNvPr>
                <p:cNvSpPr/>
                <p:nvPr/>
              </p:nvSpPr>
              <p:spPr>
                <a:xfrm>
                  <a:off x="155794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61" name="Freeform: Shape 1360">
                  <a:extLst>
                    <a:ext uri="{FF2B5EF4-FFF2-40B4-BE49-F238E27FC236}">
                      <a16:creationId xmlns:a16="http://schemas.microsoft.com/office/drawing/2014/main" id="{F469DD36-34E2-4F80-88B4-B0956C54E324}"/>
                    </a:ext>
                  </a:extLst>
                </p:cNvPr>
                <p:cNvSpPr/>
                <p:nvPr/>
              </p:nvSpPr>
              <p:spPr>
                <a:xfrm flipH="1">
                  <a:off x="157295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62" name="Oval 1361">
                  <a:extLst>
                    <a:ext uri="{FF2B5EF4-FFF2-40B4-BE49-F238E27FC236}">
                      <a16:creationId xmlns:a16="http://schemas.microsoft.com/office/drawing/2014/main" id="{FCF7D941-4DB6-41D8-87CC-6D890A51D9BE}"/>
                    </a:ext>
                  </a:extLst>
                </p:cNvPr>
                <p:cNvSpPr/>
                <p:nvPr/>
              </p:nvSpPr>
              <p:spPr>
                <a:xfrm>
                  <a:off x="155553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63" name="Freeform: Shape 1362">
                  <a:extLst>
                    <a:ext uri="{FF2B5EF4-FFF2-40B4-BE49-F238E27FC236}">
                      <a16:creationId xmlns:a16="http://schemas.microsoft.com/office/drawing/2014/main" id="{C121E76F-505B-4557-89E4-4791D1CEDE4F}"/>
                    </a:ext>
                  </a:extLst>
                </p:cNvPr>
                <p:cNvSpPr/>
                <p:nvPr/>
              </p:nvSpPr>
              <p:spPr>
                <a:xfrm>
                  <a:off x="1589987"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64" name="Freeform: Shape 1363">
                  <a:extLst>
                    <a:ext uri="{FF2B5EF4-FFF2-40B4-BE49-F238E27FC236}">
                      <a16:creationId xmlns:a16="http://schemas.microsoft.com/office/drawing/2014/main" id="{8C98EB03-B76A-40AA-A381-D8699403A875}"/>
                    </a:ext>
                  </a:extLst>
                </p:cNvPr>
                <p:cNvSpPr/>
                <p:nvPr/>
              </p:nvSpPr>
              <p:spPr>
                <a:xfrm flipH="1">
                  <a:off x="1605003"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65" name="Oval 1364">
                  <a:extLst>
                    <a:ext uri="{FF2B5EF4-FFF2-40B4-BE49-F238E27FC236}">
                      <a16:creationId xmlns:a16="http://schemas.microsoft.com/office/drawing/2014/main" id="{22412C5E-3730-41D4-AAA3-0352263A17FC}"/>
                    </a:ext>
                  </a:extLst>
                </p:cNvPr>
                <p:cNvSpPr/>
                <p:nvPr/>
              </p:nvSpPr>
              <p:spPr>
                <a:xfrm>
                  <a:off x="1587583"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66" name="Freeform: Shape 1365">
                  <a:extLst>
                    <a:ext uri="{FF2B5EF4-FFF2-40B4-BE49-F238E27FC236}">
                      <a16:creationId xmlns:a16="http://schemas.microsoft.com/office/drawing/2014/main" id="{864A0B00-00C5-4058-B02B-34583F23382B}"/>
                    </a:ext>
                  </a:extLst>
                </p:cNvPr>
                <p:cNvSpPr/>
                <p:nvPr/>
              </p:nvSpPr>
              <p:spPr>
                <a:xfrm>
                  <a:off x="162203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67" name="Freeform: Shape 1366">
                  <a:extLst>
                    <a:ext uri="{FF2B5EF4-FFF2-40B4-BE49-F238E27FC236}">
                      <a16:creationId xmlns:a16="http://schemas.microsoft.com/office/drawing/2014/main" id="{CAD9C9F6-B1FE-4588-8903-7B457037BBD7}"/>
                    </a:ext>
                  </a:extLst>
                </p:cNvPr>
                <p:cNvSpPr/>
                <p:nvPr/>
              </p:nvSpPr>
              <p:spPr>
                <a:xfrm flipH="1">
                  <a:off x="163704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68" name="Oval 1367">
                  <a:extLst>
                    <a:ext uri="{FF2B5EF4-FFF2-40B4-BE49-F238E27FC236}">
                      <a16:creationId xmlns:a16="http://schemas.microsoft.com/office/drawing/2014/main" id="{3EFFE8D4-EAAD-4965-A9D4-A4087C5AC4A6}"/>
                    </a:ext>
                  </a:extLst>
                </p:cNvPr>
                <p:cNvSpPr/>
                <p:nvPr/>
              </p:nvSpPr>
              <p:spPr>
                <a:xfrm>
                  <a:off x="161962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69" name="Freeform: Shape 1368">
                  <a:extLst>
                    <a:ext uri="{FF2B5EF4-FFF2-40B4-BE49-F238E27FC236}">
                      <a16:creationId xmlns:a16="http://schemas.microsoft.com/office/drawing/2014/main" id="{6BD66B5F-E559-447B-AD2B-762E64BFB393}"/>
                    </a:ext>
                  </a:extLst>
                </p:cNvPr>
                <p:cNvSpPr/>
                <p:nvPr/>
              </p:nvSpPr>
              <p:spPr>
                <a:xfrm>
                  <a:off x="1654076"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70" name="Freeform: Shape 1369">
                  <a:extLst>
                    <a:ext uri="{FF2B5EF4-FFF2-40B4-BE49-F238E27FC236}">
                      <a16:creationId xmlns:a16="http://schemas.microsoft.com/office/drawing/2014/main" id="{03031DC4-FECF-4052-A94D-ADEBA95B17E6}"/>
                    </a:ext>
                  </a:extLst>
                </p:cNvPr>
                <p:cNvSpPr/>
                <p:nvPr/>
              </p:nvSpPr>
              <p:spPr>
                <a:xfrm flipH="1">
                  <a:off x="1669092"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71" name="Oval 1370">
                  <a:extLst>
                    <a:ext uri="{FF2B5EF4-FFF2-40B4-BE49-F238E27FC236}">
                      <a16:creationId xmlns:a16="http://schemas.microsoft.com/office/drawing/2014/main" id="{15BF2276-A11E-421E-AD29-0CD2FC0FD087}"/>
                    </a:ext>
                  </a:extLst>
                </p:cNvPr>
                <p:cNvSpPr/>
                <p:nvPr/>
              </p:nvSpPr>
              <p:spPr>
                <a:xfrm>
                  <a:off x="1651672"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72" name="Freeform: Shape 1371">
                  <a:extLst>
                    <a:ext uri="{FF2B5EF4-FFF2-40B4-BE49-F238E27FC236}">
                      <a16:creationId xmlns:a16="http://schemas.microsoft.com/office/drawing/2014/main" id="{A0D1D646-0BC1-4842-9375-9A3BFFE04C69}"/>
                    </a:ext>
                  </a:extLst>
                </p:cNvPr>
                <p:cNvSpPr/>
                <p:nvPr/>
              </p:nvSpPr>
              <p:spPr>
                <a:xfrm>
                  <a:off x="1686121"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73" name="Freeform: Shape 1372">
                  <a:extLst>
                    <a:ext uri="{FF2B5EF4-FFF2-40B4-BE49-F238E27FC236}">
                      <a16:creationId xmlns:a16="http://schemas.microsoft.com/office/drawing/2014/main" id="{9CF22C42-6CB0-44C2-8C27-B97695FA9980}"/>
                    </a:ext>
                  </a:extLst>
                </p:cNvPr>
                <p:cNvSpPr/>
                <p:nvPr/>
              </p:nvSpPr>
              <p:spPr>
                <a:xfrm flipH="1">
                  <a:off x="1701137"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74" name="Oval 1373">
                  <a:extLst>
                    <a:ext uri="{FF2B5EF4-FFF2-40B4-BE49-F238E27FC236}">
                      <a16:creationId xmlns:a16="http://schemas.microsoft.com/office/drawing/2014/main" id="{7124A0DF-EF5D-4CD7-83E4-3864EB4EC795}"/>
                    </a:ext>
                  </a:extLst>
                </p:cNvPr>
                <p:cNvSpPr/>
                <p:nvPr/>
              </p:nvSpPr>
              <p:spPr>
                <a:xfrm>
                  <a:off x="1683717"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75" name="Freeform: Shape 1374">
                  <a:extLst>
                    <a:ext uri="{FF2B5EF4-FFF2-40B4-BE49-F238E27FC236}">
                      <a16:creationId xmlns:a16="http://schemas.microsoft.com/office/drawing/2014/main" id="{6DCFEB55-806A-4522-852A-C952182778FA}"/>
                    </a:ext>
                  </a:extLst>
                </p:cNvPr>
                <p:cNvSpPr/>
                <p:nvPr/>
              </p:nvSpPr>
              <p:spPr>
                <a:xfrm>
                  <a:off x="1718166"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76" name="Freeform: Shape 1375">
                  <a:extLst>
                    <a:ext uri="{FF2B5EF4-FFF2-40B4-BE49-F238E27FC236}">
                      <a16:creationId xmlns:a16="http://schemas.microsoft.com/office/drawing/2014/main" id="{BF4945C9-8642-4BEC-ACFE-A7674D03FAC2}"/>
                    </a:ext>
                  </a:extLst>
                </p:cNvPr>
                <p:cNvSpPr/>
                <p:nvPr/>
              </p:nvSpPr>
              <p:spPr>
                <a:xfrm flipH="1">
                  <a:off x="1733182"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77" name="Oval 1376">
                  <a:extLst>
                    <a:ext uri="{FF2B5EF4-FFF2-40B4-BE49-F238E27FC236}">
                      <a16:creationId xmlns:a16="http://schemas.microsoft.com/office/drawing/2014/main" id="{B7DEF234-95C5-4F48-8B2C-A319450D59C9}"/>
                    </a:ext>
                  </a:extLst>
                </p:cNvPr>
                <p:cNvSpPr/>
                <p:nvPr/>
              </p:nvSpPr>
              <p:spPr>
                <a:xfrm>
                  <a:off x="1715762"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78" name="Freeform: Shape 1377">
                  <a:extLst>
                    <a:ext uri="{FF2B5EF4-FFF2-40B4-BE49-F238E27FC236}">
                      <a16:creationId xmlns:a16="http://schemas.microsoft.com/office/drawing/2014/main" id="{FE450B89-48AC-43A9-BEDC-A6E92ADB6317}"/>
                    </a:ext>
                  </a:extLst>
                </p:cNvPr>
                <p:cNvSpPr/>
                <p:nvPr/>
              </p:nvSpPr>
              <p:spPr>
                <a:xfrm>
                  <a:off x="1750211"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79" name="Freeform: Shape 1378">
                  <a:extLst>
                    <a:ext uri="{FF2B5EF4-FFF2-40B4-BE49-F238E27FC236}">
                      <a16:creationId xmlns:a16="http://schemas.microsoft.com/office/drawing/2014/main" id="{3D9C78F8-F879-4B1C-B62E-ACCC6AFF3D76}"/>
                    </a:ext>
                  </a:extLst>
                </p:cNvPr>
                <p:cNvSpPr/>
                <p:nvPr/>
              </p:nvSpPr>
              <p:spPr>
                <a:xfrm flipH="1">
                  <a:off x="1765227"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80" name="Oval 1379">
                  <a:extLst>
                    <a:ext uri="{FF2B5EF4-FFF2-40B4-BE49-F238E27FC236}">
                      <a16:creationId xmlns:a16="http://schemas.microsoft.com/office/drawing/2014/main" id="{9C78052D-2FDE-4678-8565-9D93CB89FC49}"/>
                    </a:ext>
                  </a:extLst>
                </p:cNvPr>
                <p:cNvSpPr/>
                <p:nvPr/>
              </p:nvSpPr>
              <p:spPr>
                <a:xfrm>
                  <a:off x="1747807"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81" name="Freeform: Shape 1380">
                  <a:extLst>
                    <a:ext uri="{FF2B5EF4-FFF2-40B4-BE49-F238E27FC236}">
                      <a16:creationId xmlns:a16="http://schemas.microsoft.com/office/drawing/2014/main" id="{878EE4B8-1E4D-4694-8E35-EC848514F8D8}"/>
                    </a:ext>
                  </a:extLst>
                </p:cNvPr>
                <p:cNvSpPr/>
                <p:nvPr/>
              </p:nvSpPr>
              <p:spPr>
                <a:xfrm>
                  <a:off x="1782256"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82" name="Freeform: Shape 1381">
                  <a:extLst>
                    <a:ext uri="{FF2B5EF4-FFF2-40B4-BE49-F238E27FC236}">
                      <a16:creationId xmlns:a16="http://schemas.microsoft.com/office/drawing/2014/main" id="{39EC2390-F25D-44AF-9F10-F82FF28EE21F}"/>
                    </a:ext>
                  </a:extLst>
                </p:cNvPr>
                <p:cNvSpPr/>
                <p:nvPr/>
              </p:nvSpPr>
              <p:spPr>
                <a:xfrm flipH="1">
                  <a:off x="1797272"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83" name="Oval 1382">
                  <a:extLst>
                    <a:ext uri="{FF2B5EF4-FFF2-40B4-BE49-F238E27FC236}">
                      <a16:creationId xmlns:a16="http://schemas.microsoft.com/office/drawing/2014/main" id="{820819D6-0021-4575-A474-4E013628D633}"/>
                    </a:ext>
                  </a:extLst>
                </p:cNvPr>
                <p:cNvSpPr/>
                <p:nvPr/>
              </p:nvSpPr>
              <p:spPr>
                <a:xfrm>
                  <a:off x="1779852"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84" name="Freeform: Shape 1383">
                  <a:extLst>
                    <a:ext uri="{FF2B5EF4-FFF2-40B4-BE49-F238E27FC236}">
                      <a16:creationId xmlns:a16="http://schemas.microsoft.com/office/drawing/2014/main" id="{6B950AFB-C70B-4386-A90B-3B046491640B}"/>
                    </a:ext>
                  </a:extLst>
                </p:cNvPr>
                <p:cNvSpPr/>
                <p:nvPr/>
              </p:nvSpPr>
              <p:spPr>
                <a:xfrm>
                  <a:off x="1814301"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85" name="Freeform: Shape 1384">
                  <a:extLst>
                    <a:ext uri="{FF2B5EF4-FFF2-40B4-BE49-F238E27FC236}">
                      <a16:creationId xmlns:a16="http://schemas.microsoft.com/office/drawing/2014/main" id="{507DADCB-7AC7-48CA-8D1C-B4A5B83FB3F2}"/>
                    </a:ext>
                  </a:extLst>
                </p:cNvPr>
                <p:cNvSpPr/>
                <p:nvPr/>
              </p:nvSpPr>
              <p:spPr>
                <a:xfrm flipH="1">
                  <a:off x="1829317"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86" name="Oval 1385">
                  <a:extLst>
                    <a:ext uri="{FF2B5EF4-FFF2-40B4-BE49-F238E27FC236}">
                      <a16:creationId xmlns:a16="http://schemas.microsoft.com/office/drawing/2014/main" id="{63376567-A5EA-41EF-9466-5366B3C20EF8}"/>
                    </a:ext>
                  </a:extLst>
                </p:cNvPr>
                <p:cNvSpPr/>
                <p:nvPr/>
              </p:nvSpPr>
              <p:spPr>
                <a:xfrm>
                  <a:off x="1811897"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87" name="Freeform: Shape 1386">
                  <a:extLst>
                    <a:ext uri="{FF2B5EF4-FFF2-40B4-BE49-F238E27FC236}">
                      <a16:creationId xmlns:a16="http://schemas.microsoft.com/office/drawing/2014/main" id="{EFAA62D0-4CE1-4C95-9B73-64A514CA030B}"/>
                    </a:ext>
                  </a:extLst>
                </p:cNvPr>
                <p:cNvSpPr/>
                <p:nvPr/>
              </p:nvSpPr>
              <p:spPr>
                <a:xfrm>
                  <a:off x="1846345"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88" name="Freeform: Shape 1387">
                  <a:extLst>
                    <a:ext uri="{FF2B5EF4-FFF2-40B4-BE49-F238E27FC236}">
                      <a16:creationId xmlns:a16="http://schemas.microsoft.com/office/drawing/2014/main" id="{F8E1EBF5-48DA-45BD-ACEB-201DA60D7E05}"/>
                    </a:ext>
                  </a:extLst>
                </p:cNvPr>
                <p:cNvSpPr/>
                <p:nvPr/>
              </p:nvSpPr>
              <p:spPr>
                <a:xfrm flipH="1">
                  <a:off x="1861361"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89" name="Oval 1388">
                  <a:extLst>
                    <a:ext uri="{FF2B5EF4-FFF2-40B4-BE49-F238E27FC236}">
                      <a16:creationId xmlns:a16="http://schemas.microsoft.com/office/drawing/2014/main" id="{ED715258-C1DE-4873-8883-A26BB2939FC5}"/>
                    </a:ext>
                  </a:extLst>
                </p:cNvPr>
                <p:cNvSpPr/>
                <p:nvPr/>
              </p:nvSpPr>
              <p:spPr>
                <a:xfrm>
                  <a:off x="1843941"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90" name="Freeform: Shape 1389">
                  <a:extLst>
                    <a:ext uri="{FF2B5EF4-FFF2-40B4-BE49-F238E27FC236}">
                      <a16:creationId xmlns:a16="http://schemas.microsoft.com/office/drawing/2014/main" id="{A0480FDC-280B-4D4F-95B1-E2720E0607FD}"/>
                    </a:ext>
                  </a:extLst>
                </p:cNvPr>
                <p:cNvSpPr/>
                <p:nvPr/>
              </p:nvSpPr>
              <p:spPr>
                <a:xfrm>
                  <a:off x="1878390"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91" name="Freeform: Shape 1390">
                  <a:extLst>
                    <a:ext uri="{FF2B5EF4-FFF2-40B4-BE49-F238E27FC236}">
                      <a16:creationId xmlns:a16="http://schemas.microsoft.com/office/drawing/2014/main" id="{C02D8CB2-1007-45E0-90B0-1E78C4B10A39}"/>
                    </a:ext>
                  </a:extLst>
                </p:cNvPr>
                <p:cNvSpPr/>
                <p:nvPr/>
              </p:nvSpPr>
              <p:spPr>
                <a:xfrm flipH="1">
                  <a:off x="1893406"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92" name="Oval 1391">
                  <a:extLst>
                    <a:ext uri="{FF2B5EF4-FFF2-40B4-BE49-F238E27FC236}">
                      <a16:creationId xmlns:a16="http://schemas.microsoft.com/office/drawing/2014/main" id="{72C44F68-024A-482B-9C64-45423893E51A}"/>
                    </a:ext>
                  </a:extLst>
                </p:cNvPr>
                <p:cNvSpPr/>
                <p:nvPr/>
              </p:nvSpPr>
              <p:spPr>
                <a:xfrm>
                  <a:off x="1875986"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93" name="Freeform: Shape 1392">
                  <a:extLst>
                    <a:ext uri="{FF2B5EF4-FFF2-40B4-BE49-F238E27FC236}">
                      <a16:creationId xmlns:a16="http://schemas.microsoft.com/office/drawing/2014/main" id="{49DC0A2F-C2BB-4D43-AD83-B307511880A9}"/>
                    </a:ext>
                  </a:extLst>
                </p:cNvPr>
                <p:cNvSpPr/>
                <p:nvPr/>
              </p:nvSpPr>
              <p:spPr>
                <a:xfrm>
                  <a:off x="1910435"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94" name="Freeform: Shape 1393">
                  <a:extLst>
                    <a:ext uri="{FF2B5EF4-FFF2-40B4-BE49-F238E27FC236}">
                      <a16:creationId xmlns:a16="http://schemas.microsoft.com/office/drawing/2014/main" id="{C82C931E-7564-4E4A-B7C0-F10F299171B5}"/>
                    </a:ext>
                  </a:extLst>
                </p:cNvPr>
                <p:cNvSpPr/>
                <p:nvPr/>
              </p:nvSpPr>
              <p:spPr>
                <a:xfrm flipH="1">
                  <a:off x="1925451"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95" name="Oval 1394">
                  <a:extLst>
                    <a:ext uri="{FF2B5EF4-FFF2-40B4-BE49-F238E27FC236}">
                      <a16:creationId xmlns:a16="http://schemas.microsoft.com/office/drawing/2014/main" id="{2795AB65-7538-4AE6-9277-2C95E2ACC0D9}"/>
                    </a:ext>
                  </a:extLst>
                </p:cNvPr>
                <p:cNvSpPr/>
                <p:nvPr/>
              </p:nvSpPr>
              <p:spPr>
                <a:xfrm>
                  <a:off x="1908031"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96" name="Freeform: Shape 1395">
                  <a:extLst>
                    <a:ext uri="{FF2B5EF4-FFF2-40B4-BE49-F238E27FC236}">
                      <a16:creationId xmlns:a16="http://schemas.microsoft.com/office/drawing/2014/main" id="{BB6281D1-59DD-4BE9-BED4-72C3685E0D8D}"/>
                    </a:ext>
                  </a:extLst>
                </p:cNvPr>
                <p:cNvSpPr/>
                <p:nvPr/>
              </p:nvSpPr>
              <p:spPr>
                <a:xfrm>
                  <a:off x="1942491"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97" name="Freeform: Shape 1396">
                  <a:extLst>
                    <a:ext uri="{FF2B5EF4-FFF2-40B4-BE49-F238E27FC236}">
                      <a16:creationId xmlns:a16="http://schemas.microsoft.com/office/drawing/2014/main" id="{C978D03C-4CAC-4FAA-A139-9F2725062D5D}"/>
                    </a:ext>
                  </a:extLst>
                </p:cNvPr>
                <p:cNvSpPr/>
                <p:nvPr/>
              </p:nvSpPr>
              <p:spPr>
                <a:xfrm flipH="1">
                  <a:off x="1957507"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98" name="Oval 1397">
                  <a:extLst>
                    <a:ext uri="{FF2B5EF4-FFF2-40B4-BE49-F238E27FC236}">
                      <a16:creationId xmlns:a16="http://schemas.microsoft.com/office/drawing/2014/main" id="{15AF780C-AECF-4122-9DBD-9F7D675D5AEC}"/>
                    </a:ext>
                  </a:extLst>
                </p:cNvPr>
                <p:cNvSpPr/>
                <p:nvPr/>
              </p:nvSpPr>
              <p:spPr>
                <a:xfrm>
                  <a:off x="1940087"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99" name="Freeform: Shape 1398">
                  <a:extLst>
                    <a:ext uri="{FF2B5EF4-FFF2-40B4-BE49-F238E27FC236}">
                      <a16:creationId xmlns:a16="http://schemas.microsoft.com/office/drawing/2014/main" id="{6B3F1BDF-47D1-48CA-986B-A17F802E7A45}"/>
                    </a:ext>
                  </a:extLst>
                </p:cNvPr>
                <p:cNvSpPr/>
                <p:nvPr/>
              </p:nvSpPr>
              <p:spPr>
                <a:xfrm flipV="1">
                  <a:off x="628641"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00" name="Freeform: Shape 1399">
                  <a:extLst>
                    <a:ext uri="{FF2B5EF4-FFF2-40B4-BE49-F238E27FC236}">
                      <a16:creationId xmlns:a16="http://schemas.microsoft.com/office/drawing/2014/main" id="{9D867BDC-8CDA-493D-B0A8-CBD37BBA0469}"/>
                    </a:ext>
                  </a:extLst>
                </p:cNvPr>
                <p:cNvSpPr/>
                <p:nvPr/>
              </p:nvSpPr>
              <p:spPr>
                <a:xfrm flipH="1" flipV="1">
                  <a:off x="643657"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01" name="Oval 1400">
                  <a:extLst>
                    <a:ext uri="{FF2B5EF4-FFF2-40B4-BE49-F238E27FC236}">
                      <a16:creationId xmlns:a16="http://schemas.microsoft.com/office/drawing/2014/main" id="{FEB8DAC2-930B-429D-9781-A5A94684EC71}"/>
                    </a:ext>
                  </a:extLst>
                </p:cNvPr>
                <p:cNvSpPr/>
                <p:nvPr/>
              </p:nvSpPr>
              <p:spPr>
                <a:xfrm flipV="1">
                  <a:off x="626237"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02" name="Freeform: Shape 1401">
                  <a:extLst>
                    <a:ext uri="{FF2B5EF4-FFF2-40B4-BE49-F238E27FC236}">
                      <a16:creationId xmlns:a16="http://schemas.microsoft.com/office/drawing/2014/main" id="{43A082DA-7BD1-49F5-B810-08745E555C15}"/>
                    </a:ext>
                  </a:extLst>
                </p:cNvPr>
                <p:cNvSpPr/>
                <p:nvPr/>
              </p:nvSpPr>
              <p:spPr>
                <a:xfrm flipV="1">
                  <a:off x="660686"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03" name="Freeform: Shape 1402">
                  <a:extLst>
                    <a:ext uri="{FF2B5EF4-FFF2-40B4-BE49-F238E27FC236}">
                      <a16:creationId xmlns:a16="http://schemas.microsoft.com/office/drawing/2014/main" id="{538E6349-D77B-48DE-94A3-8C53FF703140}"/>
                    </a:ext>
                  </a:extLst>
                </p:cNvPr>
                <p:cNvSpPr/>
                <p:nvPr/>
              </p:nvSpPr>
              <p:spPr>
                <a:xfrm flipH="1" flipV="1">
                  <a:off x="675702"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04" name="Oval 1403">
                  <a:extLst>
                    <a:ext uri="{FF2B5EF4-FFF2-40B4-BE49-F238E27FC236}">
                      <a16:creationId xmlns:a16="http://schemas.microsoft.com/office/drawing/2014/main" id="{A18E52BB-C403-4842-83AD-8863CEF7EFFA}"/>
                    </a:ext>
                  </a:extLst>
                </p:cNvPr>
                <p:cNvSpPr/>
                <p:nvPr/>
              </p:nvSpPr>
              <p:spPr>
                <a:xfrm flipV="1">
                  <a:off x="658282"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05" name="Freeform: Shape 1404">
                  <a:extLst>
                    <a:ext uri="{FF2B5EF4-FFF2-40B4-BE49-F238E27FC236}">
                      <a16:creationId xmlns:a16="http://schemas.microsoft.com/office/drawing/2014/main" id="{BC2F745F-3F6A-4FC2-926F-2E7C0E04F11D}"/>
                    </a:ext>
                  </a:extLst>
                </p:cNvPr>
                <p:cNvSpPr/>
                <p:nvPr/>
              </p:nvSpPr>
              <p:spPr>
                <a:xfrm flipV="1">
                  <a:off x="692731"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06" name="Freeform: Shape 1405">
                  <a:extLst>
                    <a:ext uri="{FF2B5EF4-FFF2-40B4-BE49-F238E27FC236}">
                      <a16:creationId xmlns:a16="http://schemas.microsoft.com/office/drawing/2014/main" id="{3588A7FE-6056-447F-82E4-6A98E2165169}"/>
                    </a:ext>
                  </a:extLst>
                </p:cNvPr>
                <p:cNvSpPr/>
                <p:nvPr/>
              </p:nvSpPr>
              <p:spPr>
                <a:xfrm flipH="1" flipV="1">
                  <a:off x="707747"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07" name="Oval 1406">
                  <a:extLst>
                    <a:ext uri="{FF2B5EF4-FFF2-40B4-BE49-F238E27FC236}">
                      <a16:creationId xmlns:a16="http://schemas.microsoft.com/office/drawing/2014/main" id="{012ED9C5-DB4B-4802-B87A-EC695BBB2152}"/>
                    </a:ext>
                  </a:extLst>
                </p:cNvPr>
                <p:cNvSpPr/>
                <p:nvPr/>
              </p:nvSpPr>
              <p:spPr>
                <a:xfrm flipV="1">
                  <a:off x="690327"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08" name="Freeform: Shape 1407">
                  <a:extLst>
                    <a:ext uri="{FF2B5EF4-FFF2-40B4-BE49-F238E27FC236}">
                      <a16:creationId xmlns:a16="http://schemas.microsoft.com/office/drawing/2014/main" id="{7B8A04B7-23D5-4D20-8AB3-CA2141A6E5F7}"/>
                    </a:ext>
                  </a:extLst>
                </p:cNvPr>
                <p:cNvSpPr/>
                <p:nvPr/>
              </p:nvSpPr>
              <p:spPr>
                <a:xfrm flipV="1">
                  <a:off x="724776"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09" name="Freeform: Shape 1408">
                  <a:extLst>
                    <a:ext uri="{FF2B5EF4-FFF2-40B4-BE49-F238E27FC236}">
                      <a16:creationId xmlns:a16="http://schemas.microsoft.com/office/drawing/2014/main" id="{BE545318-4EB4-4545-91D9-4C096488EB55}"/>
                    </a:ext>
                  </a:extLst>
                </p:cNvPr>
                <p:cNvSpPr/>
                <p:nvPr/>
              </p:nvSpPr>
              <p:spPr>
                <a:xfrm flipH="1" flipV="1">
                  <a:off x="739792"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10" name="Oval 1409">
                  <a:extLst>
                    <a:ext uri="{FF2B5EF4-FFF2-40B4-BE49-F238E27FC236}">
                      <a16:creationId xmlns:a16="http://schemas.microsoft.com/office/drawing/2014/main" id="{F666BA93-559A-4BB8-80BF-E363C8B0FB12}"/>
                    </a:ext>
                  </a:extLst>
                </p:cNvPr>
                <p:cNvSpPr/>
                <p:nvPr/>
              </p:nvSpPr>
              <p:spPr>
                <a:xfrm flipV="1">
                  <a:off x="722372"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11" name="Freeform: Shape 1410">
                  <a:extLst>
                    <a:ext uri="{FF2B5EF4-FFF2-40B4-BE49-F238E27FC236}">
                      <a16:creationId xmlns:a16="http://schemas.microsoft.com/office/drawing/2014/main" id="{DCAAFB9A-3781-4020-B70A-64722E248ADB}"/>
                    </a:ext>
                  </a:extLst>
                </p:cNvPr>
                <p:cNvSpPr/>
                <p:nvPr/>
              </p:nvSpPr>
              <p:spPr>
                <a:xfrm flipV="1">
                  <a:off x="756820"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12" name="Freeform: Shape 1411">
                  <a:extLst>
                    <a:ext uri="{FF2B5EF4-FFF2-40B4-BE49-F238E27FC236}">
                      <a16:creationId xmlns:a16="http://schemas.microsoft.com/office/drawing/2014/main" id="{636CEFEF-1875-48C6-81AD-743DCF380A8D}"/>
                    </a:ext>
                  </a:extLst>
                </p:cNvPr>
                <p:cNvSpPr/>
                <p:nvPr/>
              </p:nvSpPr>
              <p:spPr>
                <a:xfrm flipH="1" flipV="1">
                  <a:off x="771836"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13" name="Oval 1412">
                  <a:extLst>
                    <a:ext uri="{FF2B5EF4-FFF2-40B4-BE49-F238E27FC236}">
                      <a16:creationId xmlns:a16="http://schemas.microsoft.com/office/drawing/2014/main" id="{4E7A89C1-8103-4B2E-85BF-A3D7D0C916E9}"/>
                    </a:ext>
                  </a:extLst>
                </p:cNvPr>
                <p:cNvSpPr/>
                <p:nvPr/>
              </p:nvSpPr>
              <p:spPr>
                <a:xfrm flipV="1">
                  <a:off x="754416"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14" name="Freeform: Shape 1413">
                  <a:extLst>
                    <a:ext uri="{FF2B5EF4-FFF2-40B4-BE49-F238E27FC236}">
                      <a16:creationId xmlns:a16="http://schemas.microsoft.com/office/drawing/2014/main" id="{05CAC554-6243-4E2F-9806-9D0481BF80AE}"/>
                    </a:ext>
                  </a:extLst>
                </p:cNvPr>
                <p:cNvSpPr/>
                <p:nvPr/>
              </p:nvSpPr>
              <p:spPr>
                <a:xfrm flipV="1">
                  <a:off x="788865"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15" name="Freeform: Shape 1414">
                  <a:extLst>
                    <a:ext uri="{FF2B5EF4-FFF2-40B4-BE49-F238E27FC236}">
                      <a16:creationId xmlns:a16="http://schemas.microsoft.com/office/drawing/2014/main" id="{234F627E-C408-4BD9-93AD-7DFFC902FD01}"/>
                    </a:ext>
                  </a:extLst>
                </p:cNvPr>
                <p:cNvSpPr/>
                <p:nvPr/>
              </p:nvSpPr>
              <p:spPr>
                <a:xfrm flipH="1" flipV="1">
                  <a:off x="803881"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16" name="Oval 1415">
                  <a:extLst>
                    <a:ext uri="{FF2B5EF4-FFF2-40B4-BE49-F238E27FC236}">
                      <a16:creationId xmlns:a16="http://schemas.microsoft.com/office/drawing/2014/main" id="{70E58E43-6A2F-4833-90A4-695A0E6DEEAC}"/>
                    </a:ext>
                  </a:extLst>
                </p:cNvPr>
                <p:cNvSpPr/>
                <p:nvPr/>
              </p:nvSpPr>
              <p:spPr>
                <a:xfrm flipV="1">
                  <a:off x="786461"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17" name="Freeform: Shape 1416">
                  <a:extLst>
                    <a:ext uri="{FF2B5EF4-FFF2-40B4-BE49-F238E27FC236}">
                      <a16:creationId xmlns:a16="http://schemas.microsoft.com/office/drawing/2014/main" id="{B34C2E8E-9F4B-4E1A-B7A7-FD5E09397FEA}"/>
                    </a:ext>
                  </a:extLst>
                </p:cNvPr>
                <p:cNvSpPr/>
                <p:nvPr/>
              </p:nvSpPr>
              <p:spPr>
                <a:xfrm flipV="1">
                  <a:off x="820910"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18" name="Freeform: Shape 1417">
                  <a:extLst>
                    <a:ext uri="{FF2B5EF4-FFF2-40B4-BE49-F238E27FC236}">
                      <a16:creationId xmlns:a16="http://schemas.microsoft.com/office/drawing/2014/main" id="{599D28B1-23B0-4D33-BD22-74FB7C4AA781}"/>
                    </a:ext>
                  </a:extLst>
                </p:cNvPr>
                <p:cNvSpPr/>
                <p:nvPr/>
              </p:nvSpPr>
              <p:spPr>
                <a:xfrm flipH="1" flipV="1">
                  <a:off x="835926"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19" name="Oval 1418">
                  <a:extLst>
                    <a:ext uri="{FF2B5EF4-FFF2-40B4-BE49-F238E27FC236}">
                      <a16:creationId xmlns:a16="http://schemas.microsoft.com/office/drawing/2014/main" id="{F34F5557-A0AF-4F8A-A0E6-6DA6098ECEE4}"/>
                    </a:ext>
                  </a:extLst>
                </p:cNvPr>
                <p:cNvSpPr/>
                <p:nvPr/>
              </p:nvSpPr>
              <p:spPr>
                <a:xfrm flipV="1">
                  <a:off x="818506"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20" name="Freeform: Shape 1419">
                  <a:extLst>
                    <a:ext uri="{FF2B5EF4-FFF2-40B4-BE49-F238E27FC236}">
                      <a16:creationId xmlns:a16="http://schemas.microsoft.com/office/drawing/2014/main" id="{6773534D-E692-46D8-ADEA-850C90F57A79}"/>
                    </a:ext>
                  </a:extLst>
                </p:cNvPr>
                <p:cNvSpPr/>
                <p:nvPr/>
              </p:nvSpPr>
              <p:spPr>
                <a:xfrm flipV="1">
                  <a:off x="852955"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21" name="Freeform: Shape 1420">
                  <a:extLst>
                    <a:ext uri="{FF2B5EF4-FFF2-40B4-BE49-F238E27FC236}">
                      <a16:creationId xmlns:a16="http://schemas.microsoft.com/office/drawing/2014/main" id="{63B6E571-EBA9-4359-9EED-BF957D79B6C7}"/>
                    </a:ext>
                  </a:extLst>
                </p:cNvPr>
                <p:cNvSpPr/>
                <p:nvPr/>
              </p:nvSpPr>
              <p:spPr>
                <a:xfrm flipH="1" flipV="1">
                  <a:off x="867971"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22" name="Oval 1421">
                  <a:extLst>
                    <a:ext uri="{FF2B5EF4-FFF2-40B4-BE49-F238E27FC236}">
                      <a16:creationId xmlns:a16="http://schemas.microsoft.com/office/drawing/2014/main" id="{DC8ED9A2-EADD-42FB-917E-AF00BB50FB2E}"/>
                    </a:ext>
                  </a:extLst>
                </p:cNvPr>
                <p:cNvSpPr/>
                <p:nvPr/>
              </p:nvSpPr>
              <p:spPr>
                <a:xfrm flipV="1">
                  <a:off x="850551"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23" name="Freeform: Shape 1422">
                  <a:extLst>
                    <a:ext uri="{FF2B5EF4-FFF2-40B4-BE49-F238E27FC236}">
                      <a16:creationId xmlns:a16="http://schemas.microsoft.com/office/drawing/2014/main" id="{14D7E3C0-BC79-4150-B03D-F0CA330D262C}"/>
                    </a:ext>
                  </a:extLst>
                </p:cNvPr>
                <p:cNvSpPr/>
                <p:nvPr/>
              </p:nvSpPr>
              <p:spPr>
                <a:xfrm flipV="1">
                  <a:off x="885000"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24" name="Freeform: Shape 1423">
                  <a:extLst>
                    <a:ext uri="{FF2B5EF4-FFF2-40B4-BE49-F238E27FC236}">
                      <a16:creationId xmlns:a16="http://schemas.microsoft.com/office/drawing/2014/main" id="{75C261DC-4811-4D7D-90BD-30466DF325F5}"/>
                    </a:ext>
                  </a:extLst>
                </p:cNvPr>
                <p:cNvSpPr/>
                <p:nvPr/>
              </p:nvSpPr>
              <p:spPr>
                <a:xfrm flipH="1" flipV="1">
                  <a:off x="900016"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25" name="Oval 1424">
                  <a:extLst>
                    <a:ext uri="{FF2B5EF4-FFF2-40B4-BE49-F238E27FC236}">
                      <a16:creationId xmlns:a16="http://schemas.microsoft.com/office/drawing/2014/main" id="{EF6BE4F6-9A5C-48AA-AA60-E069EEAB8F6D}"/>
                    </a:ext>
                  </a:extLst>
                </p:cNvPr>
                <p:cNvSpPr/>
                <p:nvPr/>
              </p:nvSpPr>
              <p:spPr>
                <a:xfrm flipV="1">
                  <a:off x="882596"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26" name="Freeform: Shape 1425">
                  <a:extLst>
                    <a:ext uri="{FF2B5EF4-FFF2-40B4-BE49-F238E27FC236}">
                      <a16:creationId xmlns:a16="http://schemas.microsoft.com/office/drawing/2014/main" id="{D85BFC43-B120-4C8C-B9BD-FBC306768697}"/>
                    </a:ext>
                  </a:extLst>
                </p:cNvPr>
                <p:cNvSpPr/>
                <p:nvPr/>
              </p:nvSpPr>
              <p:spPr>
                <a:xfrm flipV="1">
                  <a:off x="917045"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27" name="Freeform: Shape 1426">
                  <a:extLst>
                    <a:ext uri="{FF2B5EF4-FFF2-40B4-BE49-F238E27FC236}">
                      <a16:creationId xmlns:a16="http://schemas.microsoft.com/office/drawing/2014/main" id="{666A41C2-0277-4E5D-A66A-60EE5CB73FCE}"/>
                    </a:ext>
                  </a:extLst>
                </p:cNvPr>
                <p:cNvSpPr/>
                <p:nvPr/>
              </p:nvSpPr>
              <p:spPr>
                <a:xfrm flipH="1" flipV="1">
                  <a:off x="932061"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28" name="Oval 1427">
                  <a:extLst>
                    <a:ext uri="{FF2B5EF4-FFF2-40B4-BE49-F238E27FC236}">
                      <a16:creationId xmlns:a16="http://schemas.microsoft.com/office/drawing/2014/main" id="{356150B5-A8E8-4ED4-A30E-B75FDC73EF3D}"/>
                    </a:ext>
                  </a:extLst>
                </p:cNvPr>
                <p:cNvSpPr/>
                <p:nvPr/>
              </p:nvSpPr>
              <p:spPr>
                <a:xfrm flipV="1">
                  <a:off x="914641"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29" name="Freeform: Shape 1428">
                  <a:extLst>
                    <a:ext uri="{FF2B5EF4-FFF2-40B4-BE49-F238E27FC236}">
                      <a16:creationId xmlns:a16="http://schemas.microsoft.com/office/drawing/2014/main" id="{32039BCD-E1D8-4EEF-BFD2-11A82FAA26EE}"/>
                    </a:ext>
                  </a:extLst>
                </p:cNvPr>
                <p:cNvSpPr/>
                <p:nvPr/>
              </p:nvSpPr>
              <p:spPr>
                <a:xfrm flipV="1">
                  <a:off x="949090"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30" name="Freeform: Shape 1429">
                  <a:extLst>
                    <a:ext uri="{FF2B5EF4-FFF2-40B4-BE49-F238E27FC236}">
                      <a16:creationId xmlns:a16="http://schemas.microsoft.com/office/drawing/2014/main" id="{89F38ED6-2135-4559-99C5-7F87C24405A8}"/>
                    </a:ext>
                  </a:extLst>
                </p:cNvPr>
                <p:cNvSpPr/>
                <p:nvPr/>
              </p:nvSpPr>
              <p:spPr>
                <a:xfrm flipH="1" flipV="1">
                  <a:off x="964106"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31" name="Oval 1430">
                  <a:extLst>
                    <a:ext uri="{FF2B5EF4-FFF2-40B4-BE49-F238E27FC236}">
                      <a16:creationId xmlns:a16="http://schemas.microsoft.com/office/drawing/2014/main" id="{12FC5E6C-A6CF-459D-AB0E-498ACC765D60}"/>
                    </a:ext>
                  </a:extLst>
                </p:cNvPr>
                <p:cNvSpPr/>
                <p:nvPr/>
              </p:nvSpPr>
              <p:spPr>
                <a:xfrm flipV="1">
                  <a:off x="946686"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32" name="Freeform: Shape 1431">
                  <a:extLst>
                    <a:ext uri="{FF2B5EF4-FFF2-40B4-BE49-F238E27FC236}">
                      <a16:creationId xmlns:a16="http://schemas.microsoft.com/office/drawing/2014/main" id="{BC07393B-94FC-471A-A73F-C44C2FE65E7D}"/>
                    </a:ext>
                  </a:extLst>
                </p:cNvPr>
                <p:cNvSpPr/>
                <p:nvPr/>
              </p:nvSpPr>
              <p:spPr>
                <a:xfrm flipV="1">
                  <a:off x="981134"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33" name="Freeform: Shape 1432">
                  <a:extLst>
                    <a:ext uri="{FF2B5EF4-FFF2-40B4-BE49-F238E27FC236}">
                      <a16:creationId xmlns:a16="http://schemas.microsoft.com/office/drawing/2014/main" id="{6207F864-8B68-472E-95AD-E68535B99920}"/>
                    </a:ext>
                  </a:extLst>
                </p:cNvPr>
                <p:cNvSpPr/>
                <p:nvPr/>
              </p:nvSpPr>
              <p:spPr>
                <a:xfrm flipH="1" flipV="1">
                  <a:off x="996150"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34" name="Oval 1433">
                  <a:extLst>
                    <a:ext uri="{FF2B5EF4-FFF2-40B4-BE49-F238E27FC236}">
                      <a16:creationId xmlns:a16="http://schemas.microsoft.com/office/drawing/2014/main" id="{565EB6AE-0C53-42CA-A7A3-185EDA7F13FB}"/>
                    </a:ext>
                  </a:extLst>
                </p:cNvPr>
                <p:cNvSpPr/>
                <p:nvPr/>
              </p:nvSpPr>
              <p:spPr>
                <a:xfrm flipV="1">
                  <a:off x="978730"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35" name="Freeform: Shape 1434">
                  <a:extLst>
                    <a:ext uri="{FF2B5EF4-FFF2-40B4-BE49-F238E27FC236}">
                      <a16:creationId xmlns:a16="http://schemas.microsoft.com/office/drawing/2014/main" id="{9B013BB8-C34A-4435-98E3-933B47053BDA}"/>
                    </a:ext>
                  </a:extLst>
                </p:cNvPr>
                <p:cNvSpPr/>
                <p:nvPr/>
              </p:nvSpPr>
              <p:spPr>
                <a:xfrm flipV="1">
                  <a:off x="1013179"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36" name="Freeform: Shape 1435">
                  <a:extLst>
                    <a:ext uri="{FF2B5EF4-FFF2-40B4-BE49-F238E27FC236}">
                      <a16:creationId xmlns:a16="http://schemas.microsoft.com/office/drawing/2014/main" id="{46F614EC-E942-4B5D-B01F-A820E7F07625}"/>
                    </a:ext>
                  </a:extLst>
                </p:cNvPr>
                <p:cNvSpPr/>
                <p:nvPr/>
              </p:nvSpPr>
              <p:spPr>
                <a:xfrm flipH="1" flipV="1">
                  <a:off x="1028195"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37" name="Oval 1436">
                  <a:extLst>
                    <a:ext uri="{FF2B5EF4-FFF2-40B4-BE49-F238E27FC236}">
                      <a16:creationId xmlns:a16="http://schemas.microsoft.com/office/drawing/2014/main" id="{15B0A987-0325-4A04-B6D0-DC6ACE069CBB}"/>
                    </a:ext>
                  </a:extLst>
                </p:cNvPr>
                <p:cNvSpPr/>
                <p:nvPr/>
              </p:nvSpPr>
              <p:spPr>
                <a:xfrm flipV="1">
                  <a:off x="1010775"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38" name="Freeform: Shape 1437">
                  <a:extLst>
                    <a:ext uri="{FF2B5EF4-FFF2-40B4-BE49-F238E27FC236}">
                      <a16:creationId xmlns:a16="http://schemas.microsoft.com/office/drawing/2014/main" id="{21014F79-7740-4C6C-8D00-88B1E0B805C0}"/>
                    </a:ext>
                  </a:extLst>
                </p:cNvPr>
                <p:cNvSpPr/>
                <p:nvPr/>
              </p:nvSpPr>
              <p:spPr>
                <a:xfrm flipV="1">
                  <a:off x="1045224"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39" name="Freeform: Shape 1438">
                  <a:extLst>
                    <a:ext uri="{FF2B5EF4-FFF2-40B4-BE49-F238E27FC236}">
                      <a16:creationId xmlns:a16="http://schemas.microsoft.com/office/drawing/2014/main" id="{58B67DB1-10DD-4CB3-88AA-F9EC52D331CC}"/>
                    </a:ext>
                  </a:extLst>
                </p:cNvPr>
                <p:cNvSpPr/>
                <p:nvPr/>
              </p:nvSpPr>
              <p:spPr>
                <a:xfrm flipH="1" flipV="1">
                  <a:off x="1060240"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40" name="Oval 1439">
                  <a:extLst>
                    <a:ext uri="{FF2B5EF4-FFF2-40B4-BE49-F238E27FC236}">
                      <a16:creationId xmlns:a16="http://schemas.microsoft.com/office/drawing/2014/main" id="{A1612B51-6F79-4E29-9705-324F7C7D1BEF}"/>
                    </a:ext>
                  </a:extLst>
                </p:cNvPr>
                <p:cNvSpPr/>
                <p:nvPr/>
              </p:nvSpPr>
              <p:spPr>
                <a:xfrm flipV="1">
                  <a:off x="1042820"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41" name="Freeform: Shape 1440">
                  <a:extLst>
                    <a:ext uri="{FF2B5EF4-FFF2-40B4-BE49-F238E27FC236}">
                      <a16:creationId xmlns:a16="http://schemas.microsoft.com/office/drawing/2014/main" id="{6BE17D60-9EB0-4B7D-9524-AC719038188C}"/>
                    </a:ext>
                  </a:extLst>
                </p:cNvPr>
                <p:cNvSpPr/>
                <p:nvPr/>
              </p:nvSpPr>
              <p:spPr>
                <a:xfrm flipV="1">
                  <a:off x="1077269"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42" name="Freeform: Shape 1441">
                  <a:extLst>
                    <a:ext uri="{FF2B5EF4-FFF2-40B4-BE49-F238E27FC236}">
                      <a16:creationId xmlns:a16="http://schemas.microsoft.com/office/drawing/2014/main" id="{069E3E37-3FB1-4EC0-A51B-BB0DB8BFD1D0}"/>
                    </a:ext>
                  </a:extLst>
                </p:cNvPr>
                <p:cNvSpPr/>
                <p:nvPr/>
              </p:nvSpPr>
              <p:spPr>
                <a:xfrm flipH="1" flipV="1">
                  <a:off x="1092285"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43" name="Oval 1442">
                  <a:extLst>
                    <a:ext uri="{FF2B5EF4-FFF2-40B4-BE49-F238E27FC236}">
                      <a16:creationId xmlns:a16="http://schemas.microsoft.com/office/drawing/2014/main" id="{52180A95-E7E9-482A-B70F-3148FC9076FC}"/>
                    </a:ext>
                  </a:extLst>
                </p:cNvPr>
                <p:cNvSpPr/>
                <p:nvPr/>
              </p:nvSpPr>
              <p:spPr>
                <a:xfrm flipV="1">
                  <a:off x="1074865"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44" name="Freeform: Shape 1443">
                  <a:extLst>
                    <a:ext uri="{FF2B5EF4-FFF2-40B4-BE49-F238E27FC236}">
                      <a16:creationId xmlns:a16="http://schemas.microsoft.com/office/drawing/2014/main" id="{926528A4-4AB0-4BD3-9B34-52052C973BB7}"/>
                    </a:ext>
                  </a:extLst>
                </p:cNvPr>
                <p:cNvSpPr/>
                <p:nvPr/>
              </p:nvSpPr>
              <p:spPr>
                <a:xfrm flipV="1">
                  <a:off x="1109314"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45" name="Freeform: Shape 1444">
                  <a:extLst>
                    <a:ext uri="{FF2B5EF4-FFF2-40B4-BE49-F238E27FC236}">
                      <a16:creationId xmlns:a16="http://schemas.microsoft.com/office/drawing/2014/main" id="{FA28B0C9-ACD1-487B-B9B6-B3294E13A294}"/>
                    </a:ext>
                  </a:extLst>
                </p:cNvPr>
                <p:cNvSpPr/>
                <p:nvPr/>
              </p:nvSpPr>
              <p:spPr>
                <a:xfrm flipH="1" flipV="1">
                  <a:off x="1124330"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46" name="Oval 1445">
                  <a:extLst>
                    <a:ext uri="{FF2B5EF4-FFF2-40B4-BE49-F238E27FC236}">
                      <a16:creationId xmlns:a16="http://schemas.microsoft.com/office/drawing/2014/main" id="{A13FBFDA-B6D3-4CBE-84F2-A30AC8CD2878}"/>
                    </a:ext>
                  </a:extLst>
                </p:cNvPr>
                <p:cNvSpPr/>
                <p:nvPr/>
              </p:nvSpPr>
              <p:spPr>
                <a:xfrm flipV="1">
                  <a:off x="1106910"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47" name="Freeform: Shape 1446">
                  <a:extLst>
                    <a:ext uri="{FF2B5EF4-FFF2-40B4-BE49-F238E27FC236}">
                      <a16:creationId xmlns:a16="http://schemas.microsoft.com/office/drawing/2014/main" id="{556E0388-FDE0-49F9-A7C7-A911A5F10F63}"/>
                    </a:ext>
                  </a:extLst>
                </p:cNvPr>
                <p:cNvSpPr/>
                <p:nvPr/>
              </p:nvSpPr>
              <p:spPr>
                <a:xfrm flipV="1">
                  <a:off x="1141359"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48" name="Freeform: Shape 1447">
                  <a:extLst>
                    <a:ext uri="{FF2B5EF4-FFF2-40B4-BE49-F238E27FC236}">
                      <a16:creationId xmlns:a16="http://schemas.microsoft.com/office/drawing/2014/main" id="{9F95855C-136E-4FF4-9945-E49B86267F92}"/>
                    </a:ext>
                  </a:extLst>
                </p:cNvPr>
                <p:cNvSpPr/>
                <p:nvPr/>
              </p:nvSpPr>
              <p:spPr>
                <a:xfrm flipH="1" flipV="1">
                  <a:off x="1156375"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49" name="Oval 1448">
                  <a:extLst>
                    <a:ext uri="{FF2B5EF4-FFF2-40B4-BE49-F238E27FC236}">
                      <a16:creationId xmlns:a16="http://schemas.microsoft.com/office/drawing/2014/main" id="{B021AC3C-439D-451F-AE08-9F79B1FEF572}"/>
                    </a:ext>
                  </a:extLst>
                </p:cNvPr>
                <p:cNvSpPr/>
                <p:nvPr/>
              </p:nvSpPr>
              <p:spPr>
                <a:xfrm flipV="1">
                  <a:off x="1138955"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50" name="Freeform: Shape 1449">
                  <a:extLst>
                    <a:ext uri="{FF2B5EF4-FFF2-40B4-BE49-F238E27FC236}">
                      <a16:creationId xmlns:a16="http://schemas.microsoft.com/office/drawing/2014/main" id="{EF9901A0-5C38-405C-B860-BAE665E6F1BE}"/>
                    </a:ext>
                  </a:extLst>
                </p:cNvPr>
                <p:cNvSpPr/>
                <p:nvPr/>
              </p:nvSpPr>
              <p:spPr>
                <a:xfrm flipV="1">
                  <a:off x="1173404"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51" name="Freeform: Shape 1450">
                  <a:extLst>
                    <a:ext uri="{FF2B5EF4-FFF2-40B4-BE49-F238E27FC236}">
                      <a16:creationId xmlns:a16="http://schemas.microsoft.com/office/drawing/2014/main" id="{808BBF2E-1424-4C28-AD73-394B2D41BB6B}"/>
                    </a:ext>
                  </a:extLst>
                </p:cNvPr>
                <p:cNvSpPr/>
                <p:nvPr/>
              </p:nvSpPr>
              <p:spPr>
                <a:xfrm flipH="1" flipV="1">
                  <a:off x="1188420"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52" name="Oval 1451">
                  <a:extLst>
                    <a:ext uri="{FF2B5EF4-FFF2-40B4-BE49-F238E27FC236}">
                      <a16:creationId xmlns:a16="http://schemas.microsoft.com/office/drawing/2014/main" id="{623194DD-3D6C-4E50-BC1A-50FF53A61002}"/>
                    </a:ext>
                  </a:extLst>
                </p:cNvPr>
                <p:cNvSpPr/>
                <p:nvPr/>
              </p:nvSpPr>
              <p:spPr>
                <a:xfrm flipV="1">
                  <a:off x="1171000"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53" name="Freeform: Shape 1452">
                  <a:extLst>
                    <a:ext uri="{FF2B5EF4-FFF2-40B4-BE49-F238E27FC236}">
                      <a16:creationId xmlns:a16="http://schemas.microsoft.com/office/drawing/2014/main" id="{4612A9B3-80A1-4606-963A-3F6FB899E062}"/>
                    </a:ext>
                  </a:extLst>
                </p:cNvPr>
                <p:cNvSpPr/>
                <p:nvPr/>
              </p:nvSpPr>
              <p:spPr>
                <a:xfrm flipV="1">
                  <a:off x="1205448"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54" name="Freeform: Shape 1453">
                  <a:extLst>
                    <a:ext uri="{FF2B5EF4-FFF2-40B4-BE49-F238E27FC236}">
                      <a16:creationId xmlns:a16="http://schemas.microsoft.com/office/drawing/2014/main" id="{2442B5E5-29E6-4C96-92FC-6F770B7C0165}"/>
                    </a:ext>
                  </a:extLst>
                </p:cNvPr>
                <p:cNvSpPr/>
                <p:nvPr/>
              </p:nvSpPr>
              <p:spPr>
                <a:xfrm flipH="1" flipV="1">
                  <a:off x="1220464"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55" name="Oval 1454">
                  <a:extLst>
                    <a:ext uri="{FF2B5EF4-FFF2-40B4-BE49-F238E27FC236}">
                      <a16:creationId xmlns:a16="http://schemas.microsoft.com/office/drawing/2014/main" id="{7F5EC054-A9B8-4DCD-8DFC-CB7BFF9A596F}"/>
                    </a:ext>
                  </a:extLst>
                </p:cNvPr>
                <p:cNvSpPr/>
                <p:nvPr/>
              </p:nvSpPr>
              <p:spPr>
                <a:xfrm flipV="1">
                  <a:off x="1203044"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56" name="Freeform: Shape 1455">
                  <a:extLst>
                    <a:ext uri="{FF2B5EF4-FFF2-40B4-BE49-F238E27FC236}">
                      <a16:creationId xmlns:a16="http://schemas.microsoft.com/office/drawing/2014/main" id="{A0022896-D97C-406F-B91F-E62A083B0BA3}"/>
                    </a:ext>
                  </a:extLst>
                </p:cNvPr>
                <p:cNvSpPr/>
                <p:nvPr/>
              </p:nvSpPr>
              <p:spPr>
                <a:xfrm flipV="1">
                  <a:off x="1237493"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57" name="Freeform: Shape 1456">
                  <a:extLst>
                    <a:ext uri="{FF2B5EF4-FFF2-40B4-BE49-F238E27FC236}">
                      <a16:creationId xmlns:a16="http://schemas.microsoft.com/office/drawing/2014/main" id="{0EAD02BF-9586-4B25-82E7-8645BCBC2F5C}"/>
                    </a:ext>
                  </a:extLst>
                </p:cNvPr>
                <p:cNvSpPr/>
                <p:nvPr/>
              </p:nvSpPr>
              <p:spPr>
                <a:xfrm flipH="1" flipV="1">
                  <a:off x="1252509"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58" name="Oval 1457">
                  <a:extLst>
                    <a:ext uri="{FF2B5EF4-FFF2-40B4-BE49-F238E27FC236}">
                      <a16:creationId xmlns:a16="http://schemas.microsoft.com/office/drawing/2014/main" id="{4501B5C3-8963-4764-AF0B-A7FBEC5BFE2E}"/>
                    </a:ext>
                  </a:extLst>
                </p:cNvPr>
                <p:cNvSpPr/>
                <p:nvPr/>
              </p:nvSpPr>
              <p:spPr>
                <a:xfrm flipV="1">
                  <a:off x="1235089"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59" name="Freeform: Shape 1458">
                  <a:extLst>
                    <a:ext uri="{FF2B5EF4-FFF2-40B4-BE49-F238E27FC236}">
                      <a16:creationId xmlns:a16="http://schemas.microsoft.com/office/drawing/2014/main" id="{6A8D458C-4CEF-43C4-BB7B-4FE941E84B6C}"/>
                    </a:ext>
                  </a:extLst>
                </p:cNvPr>
                <p:cNvSpPr/>
                <p:nvPr/>
              </p:nvSpPr>
              <p:spPr>
                <a:xfrm flipV="1">
                  <a:off x="1269538"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60" name="Freeform: Shape 1459">
                  <a:extLst>
                    <a:ext uri="{FF2B5EF4-FFF2-40B4-BE49-F238E27FC236}">
                      <a16:creationId xmlns:a16="http://schemas.microsoft.com/office/drawing/2014/main" id="{02D49843-F49A-4F76-BF68-03FCB2671569}"/>
                    </a:ext>
                  </a:extLst>
                </p:cNvPr>
                <p:cNvSpPr/>
                <p:nvPr/>
              </p:nvSpPr>
              <p:spPr>
                <a:xfrm flipH="1" flipV="1">
                  <a:off x="1284554"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61" name="Oval 1460">
                  <a:extLst>
                    <a:ext uri="{FF2B5EF4-FFF2-40B4-BE49-F238E27FC236}">
                      <a16:creationId xmlns:a16="http://schemas.microsoft.com/office/drawing/2014/main" id="{91CC061C-B3FE-4958-97E1-FADFD95E28AF}"/>
                    </a:ext>
                  </a:extLst>
                </p:cNvPr>
                <p:cNvSpPr/>
                <p:nvPr/>
              </p:nvSpPr>
              <p:spPr>
                <a:xfrm flipV="1">
                  <a:off x="1267134"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62" name="Freeform: Shape 1461">
                  <a:extLst>
                    <a:ext uri="{FF2B5EF4-FFF2-40B4-BE49-F238E27FC236}">
                      <a16:creationId xmlns:a16="http://schemas.microsoft.com/office/drawing/2014/main" id="{C47AE19C-E685-4AD2-B35E-900823CBF365}"/>
                    </a:ext>
                  </a:extLst>
                </p:cNvPr>
                <p:cNvSpPr/>
                <p:nvPr/>
              </p:nvSpPr>
              <p:spPr>
                <a:xfrm flipV="1">
                  <a:off x="1301583"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63" name="Freeform: Shape 1462">
                  <a:extLst>
                    <a:ext uri="{FF2B5EF4-FFF2-40B4-BE49-F238E27FC236}">
                      <a16:creationId xmlns:a16="http://schemas.microsoft.com/office/drawing/2014/main" id="{5B8F9AD1-5721-41AA-911C-5F338F932AB0}"/>
                    </a:ext>
                  </a:extLst>
                </p:cNvPr>
                <p:cNvSpPr/>
                <p:nvPr/>
              </p:nvSpPr>
              <p:spPr>
                <a:xfrm flipH="1" flipV="1">
                  <a:off x="1316599"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64" name="Oval 1463">
                  <a:extLst>
                    <a:ext uri="{FF2B5EF4-FFF2-40B4-BE49-F238E27FC236}">
                      <a16:creationId xmlns:a16="http://schemas.microsoft.com/office/drawing/2014/main" id="{1FCD1753-6D01-4E41-8533-836F6EB6C5A1}"/>
                    </a:ext>
                  </a:extLst>
                </p:cNvPr>
                <p:cNvSpPr/>
                <p:nvPr/>
              </p:nvSpPr>
              <p:spPr>
                <a:xfrm flipV="1">
                  <a:off x="1299179"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65" name="Freeform: Shape 1464">
                  <a:extLst>
                    <a:ext uri="{FF2B5EF4-FFF2-40B4-BE49-F238E27FC236}">
                      <a16:creationId xmlns:a16="http://schemas.microsoft.com/office/drawing/2014/main" id="{6252C983-CBDF-4882-8549-CEA959A27BA9}"/>
                    </a:ext>
                  </a:extLst>
                </p:cNvPr>
                <p:cNvSpPr/>
                <p:nvPr/>
              </p:nvSpPr>
              <p:spPr>
                <a:xfrm flipV="1">
                  <a:off x="1333628"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66" name="Freeform: Shape 1465">
                  <a:extLst>
                    <a:ext uri="{FF2B5EF4-FFF2-40B4-BE49-F238E27FC236}">
                      <a16:creationId xmlns:a16="http://schemas.microsoft.com/office/drawing/2014/main" id="{09CFC4DF-60BE-44AC-BAD8-8A9D62D3F022}"/>
                    </a:ext>
                  </a:extLst>
                </p:cNvPr>
                <p:cNvSpPr/>
                <p:nvPr/>
              </p:nvSpPr>
              <p:spPr>
                <a:xfrm flipH="1" flipV="1">
                  <a:off x="1348644"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67" name="Oval 1466">
                  <a:extLst>
                    <a:ext uri="{FF2B5EF4-FFF2-40B4-BE49-F238E27FC236}">
                      <a16:creationId xmlns:a16="http://schemas.microsoft.com/office/drawing/2014/main" id="{2BF822B1-BED3-4F3F-B238-CA37DA212958}"/>
                    </a:ext>
                  </a:extLst>
                </p:cNvPr>
                <p:cNvSpPr/>
                <p:nvPr/>
              </p:nvSpPr>
              <p:spPr>
                <a:xfrm flipV="1">
                  <a:off x="1331224"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68" name="Freeform: Shape 1467">
                  <a:extLst>
                    <a:ext uri="{FF2B5EF4-FFF2-40B4-BE49-F238E27FC236}">
                      <a16:creationId xmlns:a16="http://schemas.microsoft.com/office/drawing/2014/main" id="{25B1F605-A439-4B5E-A156-EE1CABEB0FA4}"/>
                    </a:ext>
                  </a:extLst>
                </p:cNvPr>
                <p:cNvSpPr/>
                <p:nvPr/>
              </p:nvSpPr>
              <p:spPr>
                <a:xfrm flipV="1">
                  <a:off x="1365673"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69" name="Freeform: Shape 1468">
                  <a:extLst>
                    <a:ext uri="{FF2B5EF4-FFF2-40B4-BE49-F238E27FC236}">
                      <a16:creationId xmlns:a16="http://schemas.microsoft.com/office/drawing/2014/main" id="{FA078875-6A7D-47FC-832B-40286DC38AC8}"/>
                    </a:ext>
                  </a:extLst>
                </p:cNvPr>
                <p:cNvSpPr/>
                <p:nvPr/>
              </p:nvSpPr>
              <p:spPr>
                <a:xfrm flipH="1" flipV="1">
                  <a:off x="1380689"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70" name="Oval 1469">
                  <a:extLst>
                    <a:ext uri="{FF2B5EF4-FFF2-40B4-BE49-F238E27FC236}">
                      <a16:creationId xmlns:a16="http://schemas.microsoft.com/office/drawing/2014/main" id="{8E17564F-4629-4F38-9C96-F39970067FFB}"/>
                    </a:ext>
                  </a:extLst>
                </p:cNvPr>
                <p:cNvSpPr/>
                <p:nvPr/>
              </p:nvSpPr>
              <p:spPr>
                <a:xfrm flipV="1">
                  <a:off x="1363269"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71" name="Freeform: Shape 1470">
                  <a:extLst>
                    <a:ext uri="{FF2B5EF4-FFF2-40B4-BE49-F238E27FC236}">
                      <a16:creationId xmlns:a16="http://schemas.microsoft.com/office/drawing/2014/main" id="{CCD23979-4986-4B43-BB93-CCFAAF1E568F}"/>
                    </a:ext>
                  </a:extLst>
                </p:cNvPr>
                <p:cNvSpPr/>
                <p:nvPr/>
              </p:nvSpPr>
              <p:spPr>
                <a:xfrm flipV="1">
                  <a:off x="1397718"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72" name="Freeform: Shape 1471">
                  <a:extLst>
                    <a:ext uri="{FF2B5EF4-FFF2-40B4-BE49-F238E27FC236}">
                      <a16:creationId xmlns:a16="http://schemas.microsoft.com/office/drawing/2014/main" id="{62F69DDA-D7F2-40AD-B2FA-DB2B38361FF2}"/>
                    </a:ext>
                  </a:extLst>
                </p:cNvPr>
                <p:cNvSpPr/>
                <p:nvPr/>
              </p:nvSpPr>
              <p:spPr>
                <a:xfrm flipH="1" flipV="1">
                  <a:off x="1412734"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73" name="Oval 1472">
                  <a:extLst>
                    <a:ext uri="{FF2B5EF4-FFF2-40B4-BE49-F238E27FC236}">
                      <a16:creationId xmlns:a16="http://schemas.microsoft.com/office/drawing/2014/main" id="{5F35EE6E-8F1A-432C-BCEA-3529B5D4759E}"/>
                    </a:ext>
                  </a:extLst>
                </p:cNvPr>
                <p:cNvSpPr/>
                <p:nvPr/>
              </p:nvSpPr>
              <p:spPr>
                <a:xfrm flipV="1">
                  <a:off x="1395314"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74" name="Freeform: Shape 1473">
                  <a:extLst>
                    <a:ext uri="{FF2B5EF4-FFF2-40B4-BE49-F238E27FC236}">
                      <a16:creationId xmlns:a16="http://schemas.microsoft.com/office/drawing/2014/main" id="{B2CC8521-97FB-49A9-B44B-7A7F67ABD496}"/>
                    </a:ext>
                  </a:extLst>
                </p:cNvPr>
                <p:cNvSpPr/>
                <p:nvPr/>
              </p:nvSpPr>
              <p:spPr>
                <a:xfrm flipV="1">
                  <a:off x="142976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75" name="Freeform: Shape 1474">
                  <a:extLst>
                    <a:ext uri="{FF2B5EF4-FFF2-40B4-BE49-F238E27FC236}">
                      <a16:creationId xmlns:a16="http://schemas.microsoft.com/office/drawing/2014/main" id="{E987EA3D-D4D9-4F9D-9C27-B830072B1793}"/>
                    </a:ext>
                  </a:extLst>
                </p:cNvPr>
                <p:cNvSpPr/>
                <p:nvPr/>
              </p:nvSpPr>
              <p:spPr>
                <a:xfrm flipH="1" flipV="1">
                  <a:off x="144477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76" name="Oval 1475">
                  <a:extLst>
                    <a:ext uri="{FF2B5EF4-FFF2-40B4-BE49-F238E27FC236}">
                      <a16:creationId xmlns:a16="http://schemas.microsoft.com/office/drawing/2014/main" id="{E852E2DF-F309-4A33-9323-61200434E68D}"/>
                    </a:ext>
                  </a:extLst>
                </p:cNvPr>
                <p:cNvSpPr/>
                <p:nvPr/>
              </p:nvSpPr>
              <p:spPr>
                <a:xfrm flipV="1">
                  <a:off x="142735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77" name="Freeform: Shape 1476">
                  <a:extLst>
                    <a:ext uri="{FF2B5EF4-FFF2-40B4-BE49-F238E27FC236}">
                      <a16:creationId xmlns:a16="http://schemas.microsoft.com/office/drawing/2014/main" id="{EC18DD51-7AA6-4E3A-8E06-EDC6BB86502E}"/>
                    </a:ext>
                  </a:extLst>
                </p:cNvPr>
                <p:cNvSpPr/>
                <p:nvPr/>
              </p:nvSpPr>
              <p:spPr>
                <a:xfrm flipV="1">
                  <a:off x="1461807"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78" name="Freeform: Shape 1477">
                  <a:extLst>
                    <a:ext uri="{FF2B5EF4-FFF2-40B4-BE49-F238E27FC236}">
                      <a16:creationId xmlns:a16="http://schemas.microsoft.com/office/drawing/2014/main" id="{C12DC38E-060A-496F-8F39-22EF5223CB1D}"/>
                    </a:ext>
                  </a:extLst>
                </p:cNvPr>
                <p:cNvSpPr/>
                <p:nvPr/>
              </p:nvSpPr>
              <p:spPr>
                <a:xfrm flipH="1" flipV="1">
                  <a:off x="1476823"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79" name="Oval 1478">
                  <a:extLst>
                    <a:ext uri="{FF2B5EF4-FFF2-40B4-BE49-F238E27FC236}">
                      <a16:creationId xmlns:a16="http://schemas.microsoft.com/office/drawing/2014/main" id="{1CA757F1-92CC-4ECE-8045-EC9E8B260029}"/>
                    </a:ext>
                  </a:extLst>
                </p:cNvPr>
                <p:cNvSpPr/>
                <p:nvPr/>
              </p:nvSpPr>
              <p:spPr>
                <a:xfrm flipV="1">
                  <a:off x="1459403"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80" name="Freeform: Shape 1479">
                  <a:extLst>
                    <a:ext uri="{FF2B5EF4-FFF2-40B4-BE49-F238E27FC236}">
                      <a16:creationId xmlns:a16="http://schemas.microsoft.com/office/drawing/2014/main" id="{3E49A6C1-FBDA-45F2-87ED-8188FD112C94}"/>
                    </a:ext>
                  </a:extLst>
                </p:cNvPr>
                <p:cNvSpPr/>
                <p:nvPr/>
              </p:nvSpPr>
              <p:spPr>
                <a:xfrm flipV="1">
                  <a:off x="149385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81" name="Freeform: Shape 1480">
                  <a:extLst>
                    <a:ext uri="{FF2B5EF4-FFF2-40B4-BE49-F238E27FC236}">
                      <a16:creationId xmlns:a16="http://schemas.microsoft.com/office/drawing/2014/main" id="{90C70E7D-F4BF-4D49-A6B2-9DE2C9729AFF}"/>
                    </a:ext>
                  </a:extLst>
                </p:cNvPr>
                <p:cNvSpPr/>
                <p:nvPr/>
              </p:nvSpPr>
              <p:spPr>
                <a:xfrm flipH="1" flipV="1">
                  <a:off x="150886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82" name="Oval 1481">
                  <a:extLst>
                    <a:ext uri="{FF2B5EF4-FFF2-40B4-BE49-F238E27FC236}">
                      <a16:creationId xmlns:a16="http://schemas.microsoft.com/office/drawing/2014/main" id="{2A9853CF-ADF7-4ED4-A04E-6B9B62708C21}"/>
                    </a:ext>
                  </a:extLst>
                </p:cNvPr>
                <p:cNvSpPr/>
                <p:nvPr/>
              </p:nvSpPr>
              <p:spPr>
                <a:xfrm flipV="1">
                  <a:off x="149144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83" name="Freeform: Shape 1482">
                  <a:extLst>
                    <a:ext uri="{FF2B5EF4-FFF2-40B4-BE49-F238E27FC236}">
                      <a16:creationId xmlns:a16="http://schemas.microsoft.com/office/drawing/2014/main" id="{257B77AD-02DB-4AC7-AEB8-DE60688C1FAE}"/>
                    </a:ext>
                  </a:extLst>
                </p:cNvPr>
                <p:cNvSpPr/>
                <p:nvPr/>
              </p:nvSpPr>
              <p:spPr>
                <a:xfrm flipV="1">
                  <a:off x="1525897"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84" name="Freeform: Shape 1483">
                  <a:extLst>
                    <a:ext uri="{FF2B5EF4-FFF2-40B4-BE49-F238E27FC236}">
                      <a16:creationId xmlns:a16="http://schemas.microsoft.com/office/drawing/2014/main" id="{C3A175BD-1949-4682-92C3-AA334BE10157}"/>
                    </a:ext>
                  </a:extLst>
                </p:cNvPr>
                <p:cNvSpPr/>
                <p:nvPr/>
              </p:nvSpPr>
              <p:spPr>
                <a:xfrm flipH="1" flipV="1">
                  <a:off x="1540913"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85" name="Oval 1484">
                  <a:extLst>
                    <a:ext uri="{FF2B5EF4-FFF2-40B4-BE49-F238E27FC236}">
                      <a16:creationId xmlns:a16="http://schemas.microsoft.com/office/drawing/2014/main" id="{4ABDC899-1092-4608-B085-BA5902CCA85F}"/>
                    </a:ext>
                  </a:extLst>
                </p:cNvPr>
                <p:cNvSpPr/>
                <p:nvPr/>
              </p:nvSpPr>
              <p:spPr>
                <a:xfrm flipV="1">
                  <a:off x="1523493"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86" name="Freeform: Shape 1485">
                  <a:extLst>
                    <a:ext uri="{FF2B5EF4-FFF2-40B4-BE49-F238E27FC236}">
                      <a16:creationId xmlns:a16="http://schemas.microsoft.com/office/drawing/2014/main" id="{4BF6D27A-47F9-4B28-BDBD-C34021AF779D}"/>
                    </a:ext>
                  </a:extLst>
                </p:cNvPr>
                <p:cNvSpPr/>
                <p:nvPr/>
              </p:nvSpPr>
              <p:spPr>
                <a:xfrm flipV="1">
                  <a:off x="155794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87" name="Freeform: Shape 1486">
                  <a:extLst>
                    <a:ext uri="{FF2B5EF4-FFF2-40B4-BE49-F238E27FC236}">
                      <a16:creationId xmlns:a16="http://schemas.microsoft.com/office/drawing/2014/main" id="{15F22480-E8F5-4F29-AF10-4399D7A98213}"/>
                    </a:ext>
                  </a:extLst>
                </p:cNvPr>
                <p:cNvSpPr/>
                <p:nvPr/>
              </p:nvSpPr>
              <p:spPr>
                <a:xfrm flipH="1" flipV="1">
                  <a:off x="157295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88" name="Oval 1487">
                  <a:extLst>
                    <a:ext uri="{FF2B5EF4-FFF2-40B4-BE49-F238E27FC236}">
                      <a16:creationId xmlns:a16="http://schemas.microsoft.com/office/drawing/2014/main" id="{941426B9-1C8A-4454-9C1B-C573390242FF}"/>
                    </a:ext>
                  </a:extLst>
                </p:cNvPr>
                <p:cNvSpPr/>
                <p:nvPr/>
              </p:nvSpPr>
              <p:spPr>
                <a:xfrm flipV="1">
                  <a:off x="155553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89" name="Freeform: Shape 1488">
                  <a:extLst>
                    <a:ext uri="{FF2B5EF4-FFF2-40B4-BE49-F238E27FC236}">
                      <a16:creationId xmlns:a16="http://schemas.microsoft.com/office/drawing/2014/main" id="{2DF4E15B-390E-4BA4-B82B-9854DC72A7C4}"/>
                    </a:ext>
                  </a:extLst>
                </p:cNvPr>
                <p:cNvSpPr/>
                <p:nvPr/>
              </p:nvSpPr>
              <p:spPr>
                <a:xfrm flipV="1">
                  <a:off x="1589987"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90" name="Freeform: Shape 1489">
                  <a:extLst>
                    <a:ext uri="{FF2B5EF4-FFF2-40B4-BE49-F238E27FC236}">
                      <a16:creationId xmlns:a16="http://schemas.microsoft.com/office/drawing/2014/main" id="{626865CB-1661-4138-B1EE-5C2C5BC2C2F9}"/>
                    </a:ext>
                  </a:extLst>
                </p:cNvPr>
                <p:cNvSpPr/>
                <p:nvPr/>
              </p:nvSpPr>
              <p:spPr>
                <a:xfrm flipH="1" flipV="1">
                  <a:off x="1605003"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91" name="Oval 1490">
                  <a:extLst>
                    <a:ext uri="{FF2B5EF4-FFF2-40B4-BE49-F238E27FC236}">
                      <a16:creationId xmlns:a16="http://schemas.microsoft.com/office/drawing/2014/main" id="{C3D2EE55-BF6F-4488-A6DB-D13CE17F2E05}"/>
                    </a:ext>
                  </a:extLst>
                </p:cNvPr>
                <p:cNvSpPr/>
                <p:nvPr/>
              </p:nvSpPr>
              <p:spPr>
                <a:xfrm flipV="1">
                  <a:off x="1587583"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92" name="Freeform: Shape 1491">
                  <a:extLst>
                    <a:ext uri="{FF2B5EF4-FFF2-40B4-BE49-F238E27FC236}">
                      <a16:creationId xmlns:a16="http://schemas.microsoft.com/office/drawing/2014/main" id="{57150030-E447-4366-AFB8-B8AF9AD61590}"/>
                    </a:ext>
                  </a:extLst>
                </p:cNvPr>
                <p:cNvSpPr/>
                <p:nvPr/>
              </p:nvSpPr>
              <p:spPr>
                <a:xfrm flipV="1">
                  <a:off x="162203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93" name="Freeform: Shape 1492">
                  <a:extLst>
                    <a:ext uri="{FF2B5EF4-FFF2-40B4-BE49-F238E27FC236}">
                      <a16:creationId xmlns:a16="http://schemas.microsoft.com/office/drawing/2014/main" id="{42BE7D0C-85F5-4089-AC09-697F871C1A61}"/>
                    </a:ext>
                  </a:extLst>
                </p:cNvPr>
                <p:cNvSpPr/>
                <p:nvPr/>
              </p:nvSpPr>
              <p:spPr>
                <a:xfrm flipH="1" flipV="1">
                  <a:off x="163704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94" name="Oval 1493">
                  <a:extLst>
                    <a:ext uri="{FF2B5EF4-FFF2-40B4-BE49-F238E27FC236}">
                      <a16:creationId xmlns:a16="http://schemas.microsoft.com/office/drawing/2014/main" id="{3886DA70-E00F-4436-A753-3EC280A7382C}"/>
                    </a:ext>
                  </a:extLst>
                </p:cNvPr>
                <p:cNvSpPr/>
                <p:nvPr/>
              </p:nvSpPr>
              <p:spPr>
                <a:xfrm flipV="1">
                  <a:off x="161962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95" name="Freeform: Shape 1494">
                  <a:extLst>
                    <a:ext uri="{FF2B5EF4-FFF2-40B4-BE49-F238E27FC236}">
                      <a16:creationId xmlns:a16="http://schemas.microsoft.com/office/drawing/2014/main" id="{9F7DDD3D-DABB-4903-9399-33DF3799B7B7}"/>
                    </a:ext>
                  </a:extLst>
                </p:cNvPr>
                <p:cNvSpPr/>
                <p:nvPr/>
              </p:nvSpPr>
              <p:spPr>
                <a:xfrm flipV="1">
                  <a:off x="1654076"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96" name="Freeform: Shape 1495">
                  <a:extLst>
                    <a:ext uri="{FF2B5EF4-FFF2-40B4-BE49-F238E27FC236}">
                      <a16:creationId xmlns:a16="http://schemas.microsoft.com/office/drawing/2014/main" id="{A977A1B0-3EE1-4621-AE2C-D5EB0FEDE8DC}"/>
                    </a:ext>
                  </a:extLst>
                </p:cNvPr>
                <p:cNvSpPr/>
                <p:nvPr/>
              </p:nvSpPr>
              <p:spPr>
                <a:xfrm flipH="1" flipV="1">
                  <a:off x="1669092"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97" name="Oval 1496">
                  <a:extLst>
                    <a:ext uri="{FF2B5EF4-FFF2-40B4-BE49-F238E27FC236}">
                      <a16:creationId xmlns:a16="http://schemas.microsoft.com/office/drawing/2014/main" id="{6FD827C2-176D-417E-A08E-B333A0C3160E}"/>
                    </a:ext>
                  </a:extLst>
                </p:cNvPr>
                <p:cNvSpPr/>
                <p:nvPr/>
              </p:nvSpPr>
              <p:spPr>
                <a:xfrm flipV="1">
                  <a:off x="1651672"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98" name="Freeform: Shape 1497">
                  <a:extLst>
                    <a:ext uri="{FF2B5EF4-FFF2-40B4-BE49-F238E27FC236}">
                      <a16:creationId xmlns:a16="http://schemas.microsoft.com/office/drawing/2014/main" id="{96B1613C-528F-40E0-AD56-2D931DEEC21C}"/>
                    </a:ext>
                  </a:extLst>
                </p:cNvPr>
                <p:cNvSpPr/>
                <p:nvPr/>
              </p:nvSpPr>
              <p:spPr>
                <a:xfrm flipV="1">
                  <a:off x="1686121"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99" name="Freeform: Shape 1498">
                  <a:extLst>
                    <a:ext uri="{FF2B5EF4-FFF2-40B4-BE49-F238E27FC236}">
                      <a16:creationId xmlns:a16="http://schemas.microsoft.com/office/drawing/2014/main" id="{B303B8AB-B9EB-449F-B701-11B8D4973765}"/>
                    </a:ext>
                  </a:extLst>
                </p:cNvPr>
                <p:cNvSpPr/>
                <p:nvPr/>
              </p:nvSpPr>
              <p:spPr>
                <a:xfrm flipH="1" flipV="1">
                  <a:off x="1701137"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00" name="Oval 1499">
                  <a:extLst>
                    <a:ext uri="{FF2B5EF4-FFF2-40B4-BE49-F238E27FC236}">
                      <a16:creationId xmlns:a16="http://schemas.microsoft.com/office/drawing/2014/main" id="{8C5A6384-1934-4F90-A1AE-A92638C33BD3}"/>
                    </a:ext>
                  </a:extLst>
                </p:cNvPr>
                <p:cNvSpPr/>
                <p:nvPr/>
              </p:nvSpPr>
              <p:spPr>
                <a:xfrm flipV="1">
                  <a:off x="1683717"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01" name="Freeform: Shape 1500">
                  <a:extLst>
                    <a:ext uri="{FF2B5EF4-FFF2-40B4-BE49-F238E27FC236}">
                      <a16:creationId xmlns:a16="http://schemas.microsoft.com/office/drawing/2014/main" id="{24BEBE03-B9F4-41ED-A819-8171DA92111F}"/>
                    </a:ext>
                  </a:extLst>
                </p:cNvPr>
                <p:cNvSpPr/>
                <p:nvPr/>
              </p:nvSpPr>
              <p:spPr>
                <a:xfrm flipV="1">
                  <a:off x="1718166"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02" name="Freeform: Shape 1501">
                  <a:extLst>
                    <a:ext uri="{FF2B5EF4-FFF2-40B4-BE49-F238E27FC236}">
                      <a16:creationId xmlns:a16="http://schemas.microsoft.com/office/drawing/2014/main" id="{8DAE3D07-8D9E-4A77-BC2D-F291662618B8}"/>
                    </a:ext>
                  </a:extLst>
                </p:cNvPr>
                <p:cNvSpPr/>
                <p:nvPr/>
              </p:nvSpPr>
              <p:spPr>
                <a:xfrm flipH="1" flipV="1">
                  <a:off x="1733182"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03" name="Oval 1502">
                  <a:extLst>
                    <a:ext uri="{FF2B5EF4-FFF2-40B4-BE49-F238E27FC236}">
                      <a16:creationId xmlns:a16="http://schemas.microsoft.com/office/drawing/2014/main" id="{30F849AD-6C3B-4C1B-81EC-AD9F2E0F1DD2}"/>
                    </a:ext>
                  </a:extLst>
                </p:cNvPr>
                <p:cNvSpPr/>
                <p:nvPr/>
              </p:nvSpPr>
              <p:spPr>
                <a:xfrm flipV="1">
                  <a:off x="1715762"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04" name="Freeform: Shape 1503">
                  <a:extLst>
                    <a:ext uri="{FF2B5EF4-FFF2-40B4-BE49-F238E27FC236}">
                      <a16:creationId xmlns:a16="http://schemas.microsoft.com/office/drawing/2014/main" id="{C28A5E7E-2664-45DF-AAA5-3B37EB4EBD8C}"/>
                    </a:ext>
                  </a:extLst>
                </p:cNvPr>
                <p:cNvSpPr/>
                <p:nvPr/>
              </p:nvSpPr>
              <p:spPr>
                <a:xfrm flipV="1">
                  <a:off x="1750211"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05" name="Freeform: Shape 1504">
                  <a:extLst>
                    <a:ext uri="{FF2B5EF4-FFF2-40B4-BE49-F238E27FC236}">
                      <a16:creationId xmlns:a16="http://schemas.microsoft.com/office/drawing/2014/main" id="{54224CB3-D5B5-49F3-8AD7-4205B8FD3ED1}"/>
                    </a:ext>
                  </a:extLst>
                </p:cNvPr>
                <p:cNvSpPr/>
                <p:nvPr/>
              </p:nvSpPr>
              <p:spPr>
                <a:xfrm flipH="1" flipV="1">
                  <a:off x="1765227"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06" name="Oval 1505">
                  <a:extLst>
                    <a:ext uri="{FF2B5EF4-FFF2-40B4-BE49-F238E27FC236}">
                      <a16:creationId xmlns:a16="http://schemas.microsoft.com/office/drawing/2014/main" id="{E45838AF-331F-4D86-8750-CC8FF5253051}"/>
                    </a:ext>
                  </a:extLst>
                </p:cNvPr>
                <p:cNvSpPr/>
                <p:nvPr/>
              </p:nvSpPr>
              <p:spPr>
                <a:xfrm flipV="1">
                  <a:off x="1747807"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07" name="Freeform: Shape 1506">
                  <a:extLst>
                    <a:ext uri="{FF2B5EF4-FFF2-40B4-BE49-F238E27FC236}">
                      <a16:creationId xmlns:a16="http://schemas.microsoft.com/office/drawing/2014/main" id="{DABB3594-602D-4FE1-84EA-A6E9F8342C2A}"/>
                    </a:ext>
                  </a:extLst>
                </p:cNvPr>
                <p:cNvSpPr/>
                <p:nvPr/>
              </p:nvSpPr>
              <p:spPr>
                <a:xfrm flipV="1">
                  <a:off x="1782256"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08" name="Freeform: Shape 1507">
                  <a:extLst>
                    <a:ext uri="{FF2B5EF4-FFF2-40B4-BE49-F238E27FC236}">
                      <a16:creationId xmlns:a16="http://schemas.microsoft.com/office/drawing/2014/main" id="{F43E15A0-4601-407F-B8BF-582D522054F3}"/>
                    </a:ext>
                  </a:extLst>
                </p:cNvPr>
                <p:cNvSpPr/>
                <p:nvPr/>
              </p:nvSpPr>
              <p:spPr>
                <a:xfrm flipH="1" flipV="1">
                  <a:off x="1797272"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09" name="Oval 1508">
                  <a:extLst>
                    <a:ext uri="{FF2B5EF4-FFF2-40B4-BE49-F238E27FC236}">
                      <a16:creationId xmlns:a16="http://schemas.microsoft.com/office/drawing/2014/main" id="{D3F84C95-A5AD-46D4-8F2E-DB22FDB3307A}"/>
                    </a:ext>
                  </a:extLst>
                </p:cNvPr>
                <p:cNvSpPr/>
                <p:nvPr/>
              </p:nvSpPr>
              <p:spPr>
                <a:xfrm flipV="1">
                  <a:off x="1779852"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10" name="Freeform: Shape 1509">
                  <a:extLst>
                    <a:ext uri="{FF2B5EF4-FFF2-40B4-BE49-F238E27FC236}">
                      <a16:creationId xmlns:a16="http://schemas.microsoft.com/office/drawing/2014/main" id="{BEA77C33-8D90-4837-93FF-02C43319F632}"/>
                    </a:ext>
                  </a:extLst>
                </p:cNvPr>
                <p:cNvSpPr/>
                <p:nvPr/>
              </p:nvSpPr>
              <p:spPr>
                <a:xfrm flipV="1">
                  <a:off x="1814301"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11" name="Freeform: Shape 1510">
                  <a:extLst>
                    <a:ext uri="{FF2B5EF4-FFF2-40B4-BE49-F238E27FC236}">
                      <a16:creationId xmlns:a16="http://schemas.microsoft.com/office/drawing/2014/main" id="{7E66B897-7965-461B-81E8-B207B9A61A2A}"/>
                    </a:ext>
                  </a:extLst>
                </p:cNvPr>
                <p:cNvSpPr/>
                <p:nvPr/>
              </p:nvSpPr>
              <p:spPr>
                <a:xfrm flipH="1" flipV="1">
                  <a:off x="1829317"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12" name="Oval 1511">
                  <a:extLst>
                    <a:ext uri="{FF2B5EF4-FFF2-40B4-BE49-F238E27FC236}">
                      <a16:creationId xmlns:a16="http://schemas.microsoft.com/office/drawing/2014/main" id="{0D9C1E99-87B1-47A0-8FE6-AE596BEA55E9}"/>
                    </a:ext>
                  </a:extLst>
                </p:cNvPr>
                <p:cNvSpPr/>
                <p:nvPr/>
              </p:nvSpPr>
              <p:spPr>
                <a:xfrm flipV="1">
                  <a:off x="1811897"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13" name="Freeform: Shape 1512">
                  <a:extLst>
                    <a:ext uri="{FF2B5EF4-FFF2-40B4-BE49-F238E27FC236}">
                      <a16:creationId xmlns:a16="http://schemas.microsoft.com/office/drawing/2014/main" id="{FC4BA8E4-F0CF-469F-9E33-5A4F69AC0110}"/>
                    </a:ext>
                  </a:extLst>
                </p:cNvPr>
                <p:cNvSpPr/>
                <p:nvPr/>
              </p:nvSpPr>
              <p:spPr>
                <a:xfrm flipV="1">
                  <a:off x="1846345"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14" name="Freeform: Shape 1513">
                  <a:extLst>
                    <a:ext uri="{FF2B5EF4-FFF2-40B4-BE49-F238E27FC236}">
                      <a16:creationId xmlns:a16="http://schemas.microsoft.com/office/drawing/2014/main" id="{DC974A52-E506-47D8-A8E0-0D2BF72AB4CA}"/>
                    </a:ext>
                  </a:extLst>
                </p:cNvPr>
                <p:cNvSpPr/>
                <p:nvPr/>
              </p:nvSpPr>
              <p:spPr>
                <a:xfrm flipH="1" flipV="1">
                  <a:off x="1861361"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15" name="Oval 1514">
                  <a:extLst>
                    <a:ext uri="{FF2B5EF4-FFF2-40B4-BE49-F238E27FC236}">
                      <a16:creationId xmlns:a16="http://schemas.microsoft.com/office/drawing/2014/main" id="{B48AB3CE-7590-4ED2-9FF5-236567657D4C}"/>
                    </a:ext>
                  </a:extLst>
                </p:cNvPr>
                <p:cNvSpPr/>
                <p:nvPr/>
              </p:nvSpPr>
              <p:spPr>
                <a:xfrm flipV="1">
                  <a:off x="1843941"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16" name="Freeform: Shape 1515">
                  <a:extLst>
                    <a:ext uri="{FF2B5EF4-FFF2-40B4-BE49-F238E27FC236}">
                      <a16:creationId xmlns:a16="http://schemas.microsoft.com/office/drawing/2014/main" id="{2E48E8B3-D57F-4C94-9768-8721843BAABC}"/>
                    </a:ext>
                  </a:extLst>
                </p:cNvPr>
                <p:cNvSpPr/>
                <p:nvPr/>
              </p:nvSpPr>
              <p:spPr>
                <a:xfrm flipV="1">
                  <a:off x="1878390"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17" name="Freeform: Shape 1516">
                  <a:extLst>
                    <a:ext uri="{FF2B5EF4-FFF2-40B4-BE49-F238E27FC236}">
                      <a16:creationId xmlns:a16="http://schemas.microsoft.com/office/drawing/2014/main" id="{08347383-55B4-4221-8B2A-87E8D2C341DF}"/>
                    </a:ext>
                  </a:extLst>
                </p:cNvPr>
                <p:cNvSpPr/>
                <p:nvPr/>
              </p:nvSpPr>
              <p:spPr>
                <a:xfrm flipH="1" flipV="1">
                  <a:off x="1893406"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18" name="Oval 1517">
                  <a:extLst>
                    <a:ext uri="{FF2B5EF4-FFF2-40B4-BE49-F238E27FC236}">
                      <a16:creationId xmlns:a16="http://schemas.microsoft.com/office/drawing/2014/main" id="{AB58516A-A007-428B-89B1-1F60F7B53C42}"/>
                    </a:ext>
                  </a:extLst>
                </p:cNvPr>
                <p:cNvSpPr/>
                <p:nvPr/>
              </p:nvSpPr>
              <p:spPr>
                <a:xfrm flipV="1">
                  <a:off x="1875986"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19" name="Freeform: Shape 1518">
                  <a:extLst>
                    <a:ext uri="{FF2B5EF4-FFF2-40B4-BE49-F238E27FC236}">
                      <a16:creationId xmlns:a16="http://schemas.microsoft.com/office/drawing/2014/main" id="{110A2CE5-176B-4EC4-BEB3-2228353CFDDD}"/>
                    </a:ext>
                  </a:extLst>
                </p:cNvPr>
                <p:cNvSpPr/>
                <p:nvPr/>
              </p:nvSpPr>
              <p:spPr>
                <a:xfrm flipV="1">
                  <a:off x="1910435"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20" name="Freeform: Shape 1519">
                  <a:extLst>
                    <a:ext uri="{FF2B5EF4-FFF2-40B4-BE49-F238E27FC236}">
                      <a16:creationId xmlns:a16="http://schemas.microsoft.com/office/drawing/2014/main" id="{3F00D94A-9478-4B9E-A351-1E304B350C85}"/>
                    </a:ext>
                  </a:extLst>
                </p:cNvPr>
                <p:cNvSpPr/>
                <p:nvPr/>
              </p:nvSpPr>
              <p:spPr>
                <a:xfrm flipH="1" flipV="1">
                  <a:off x="1925451"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21" name="Oval 1520">
                  <a:extLst>
                    <a:ext uri="{FF2B5EF4-FFF2-40B4-BE49-F238E27FC236}">
                      <a16:creationId xmlns:a16="http://schemas.microsoft.com/office/drawing/2014/main" id="{B299EA66-E022-42A7-83BA-59326D9F101D}"/>
                    </a:ext>
                  </a:extLst>
                </p:cNvPr>
                <p:cNvSpPr/>
                <p:nvPr/>
              </p:nvSpPr>
              <p:spPr>
                <a:xfrm flipV="1">
                  <a:off x="1908031"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22" name="Freeform: Shape 1521">
                  <a:extLst>
                    <a:ext uri="{FF2B5EF4-FFF2-40B4-BE49-F238E27FC236}">
                      <a16:creationId xmlns:a16="http://schemas.microsoft.com/office/drawing/2014/main" id="{03ADABE7-3560-4013-836C-930E246EE6BD}"/>
                    </a:ext>
                  </a:extLst>
                </p:cNvPr>
                <p:cNvSpPr/>
                <p:nvPr/>
              </p:nvSpPr>
              <p:spPr>
                <a:xfrm flipV="1">
                  <a:off x="1942491"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23" name="Freeform: Shape 1522">
                  <a:extLst>
                    <a:ext uri="{FF2B5EF4-FFF2-40B4-BE49-F238E27FC236}">
                      <a16:creationId xmlns:a16="http://schemas.microsoft.com/office/drawing/2014/main" id="{427DD013-9F65-48A0-9743-0B1B8A54E048}"/>
                    </a:ext>
                  </a:extLst>
                </p:cNvPr>
                <p:cNvSpPr/>
                <p:nvPr/>
              </p:nvSpPr>
              <p:spPr>
                <a:xfrm flipH="1" flipV="1">
                  <a:off x="1957507"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24" name="Oval 1523">
                  <a:extLst>
                    <a:ext uri="{FF2B5EF4-FFF2-40B4-BE49-F238E27FC236}">
                      <a16:creationId xmlns:a16="http://schemas.microsoft.com/office/drawing/2014/main" id="{E7CF6702-A4AA-4C0B-9CBA-90C82B8D86D6}"/>
                    </a:ext>
                  </a:extLst>
                </p:cNvPr>
                <p:cNvSpPr/>
                <p:nvPr/>
              </p:nvSpPr>
              <p:spPr>
                <a:xfrm flipV="1">
                  <a:off x="1940087"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nvGrpSpPr>
                <p:cNvPr id="1525" name="Group 1524">
                  <a:extLst>
                    <a:ext uri="{FF2B5EF4-FFF2-40B4-BE49-F238E27FC236}">
                      <a16:creationId xmlns:a16="http://schemas.microsoft.com/office/drawing/2014/main" id="{34F0D367-5198-43F9-9598-B7CE4F3D1D8A}"/>
                    </a:ext>
                  </a:extLst>
                </p:cNvPr>
                <p:cNvGrpSpPr/>
                <p:nvPr/>
              </p:nvGrpSpPr>
              <p:grpSpPr>
                <a:xfrm>
                  <a:off x="736029" y="2054804"/>
                  <a:ext cx="232120" cy="1312966"/>
                  <a:chOff x="2664554" y="2094518"/>
                  <a:chExt cx="368112" cy="2082194"/>
                </a:xfrm>
              </p:grpSpPr>
              <p:sp>
                <p:nvSpPr>
                  <p:cNvPr id="1547" name="Freeform: Shape 1546">
                    <a:extLst>
                      <a:ext uri="{FF2B5EF4-FFF2-40B4-BE49-F238E27FC236}">
                        <a16:creationId xmlns:a16="http://schemas.microsoft.com/office/drawing/2014/main" id="{E1E7B2C4-E67C-42E9-BFAA-4C440C54301D}"/>
                      </a:ext>
                    </a:extLst>
                  </p:cNvPr>
                  <p:cNvSpPr/>
                  <p:nvPr/>
                </p:nvSpPr>
                <p:spPr>
                  <a:xfrm>
                    <a:off x="2733675" y="2094518"/>
                    <a:ext cx="233363" cy="1729770"/>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1729770">
                        <a:moveTo>
                          <a:pt x="0" y="1729770"/>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48" name="Rectangle: Rounded Corners 1547">
                    <a:extLst>
                      <a:ext uri="{FF2B5EF4-FFF2-40B4-BE49-F238E27FC236}">
                        <a16:creationId xmlns:a16="http://schemas.microsoft.com/office/drawing/2014/main" id="{34D94A58-4A0A-4BFD-A88C-C49562E2EB21}"/>
                      </a:ext>
                    </a:extLst>
                  </p:cNvPr>
                  <p:cNvSpPr/>
                  <p:nvPr/>
                </p:nvSpPr>
                <p:spPr>
                  <a:xfrm>
                    <a:off x="26645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49" name="Rectangle: Rounded Corners 1548">
                    <a:extLst>
                      <a:ext uri="{FF2B5EF4-FFF2-40B4-BE49-F238E27FC236}">
                        <a16:creationId xmlns:a16="http://schemas.microsoft.com/office/drawing/2014/main" id="{DF27198E-45B1-43C1-9EC9-3E3681470DC0}"/>
                      </a:ext>
                    </a:extLst>
                  </p:cNvPr>
                  <p:cNvSpPr/>
                  <p:nvPr/>
                </p:nvSpPr>
                <p:spPr>
                  <a:xfrm>
                    <a:off x="28931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50" name="Rectangle: Rounded Corners 1549">
                    <a:extLst>
                      <a:ext uri="{FF2B5EF4-FFF2-40B4-BE49-F238E27FC236}">
                        <a16:creationId xmlns:a16="http://schemas.microsoft.com/office/drawing/2014/main" id="{EECF3E51-3991-4BAC-8962-7FCD8F149371}"/>
                      </a:ext>
                    </a:extLst>
                  </p:cNvPr>
                  <p:cNvSpPr/>
                  <p:nvPr/>
                </p:nvSpPr>
                <p:spPr>
                  <a:xfrm>
                    <a:off x="2664554" y="3367088"/>
                    <a:ext cx="139512" cy="366712"/>
                  </a:xfrm>
                  <a:prstGeom prst="roundRect">
                    <a:avLst>
                      <a:gd name="adj" fmla="val 20984"/>
                    </a:avLst>
                  </a:prstGeom>
                  <a:solidFill>
                    <a:srgbClr val="0070BE"/>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51" name="Rectangle: Rounded Corners 1550">
                    <a:extLst>
                      <a:ext uri="{FF2B5EF4-FFF2-40B4-BE49-F238E27FC236}">
                        <a16:creationId xmlns:a16="http://schemas.microsoft.com/office/drawing/2014/main" id="{432E0D76-FD5D-4AF5-9FE4-1C240654EE02}"/>
                      </a:ext>
                    </a:extLst>
                  </p:cNvPr>
                  <p:cNvSpPr/>
                  <p:nvPr/>
                </p:nvSpPr>
                <p:spPr>
                  <a:xfrm>
                    <a:off x="2664554" y="3810000"/>
                    <a:ext cx="139512" cy="366712"/>
                  </a:xfrm>
                  <a:prstGeom prst="roundRect">
                    <a:avLst>
                      <a:gd name="adj" fmla="val 20984"/>
                    </a:avLst>
                  </a:prstGeom>
                  <a:solidFill>
                    <a:srgbClr val="19416B"/>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grpSp>
              <p:nvGrpSpPr>
                <p:cNvPr id="1526" name="Group 1525">
                  <a:extLst>
                    <a:ext uri="{FF2B5EF4-FFF2-40B4-BE49-F238E27FC236}">
                      <a16:creationId xmlns:a16="http://schemas.microsoft.com/office/drawing/2014/main" id="{B698EDB4-0B50-4856-AAFD-2166DD9622BD}"/>
                    </a:ext>
                  </a:extLst>
                </p:cNvPr>
                <p:cNvGrpSpPr/>
                <p:nvPr/>
              </p:nvGrpSpPr>
              <p:grpSpPr>
                <a:xfrm>
                  <a:off x="1224935" y="2054804"/>
                  <a:ext cx="232120" cy="1312966"/>
                  <a:chOff x="2664554" y="2094518"/>
                  <a:chExt cx="368112" cy="2082194"/>
                </a:xfrm>
              </p:grpSpPr>
              <p:sp>
                <p:nvSpPr>
                  <p:cNvPr id="1542" name="Freeform: Shape 1541">
                    <a:extLst>
                      <a:ext uri="{FF2B5EF4-FFF2-40B4-BE49-F238E27FC236}">
                        <a16:creationId xmlns:a16="http://schemas.microsoft.com/office/drawing/2014/main" id="{3CEDEC46-0A40-4CEA-9AE2-2A0F7E04B76A}"/>
                      </a:ext>
                    </a:extLst>
                  </p:cNvPr>
                  <p:cNvSpPr/>
                  <p:nvPr/>
                </p:nvSpPr>
                <p:spPr>
                  <a:xfrm>
                    <a:off x="2733675" y="2094518"/>
                    <a:ext cx="233363" cy="1729770"/>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1729770">
                        <a:moveTo>
                          <a:pt x="0" y="1729770"/>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43" name="Rectangle: Rounded Corners 1542">
                    <a:extLst>
                      <a:ext uri="{FF2B5EF4-FFF2-40B4-BE49-F238E27FC236}">
                        <a16:creationId xmlns:a16="http://schemas.microsoft.com/office/drawing/2014/main" id="{F0CB6951-E023-4C5C-AA92-7DD69E8962D0}"/>
                      </a:ext>
                    </a:extLst>
                  </p:cNvPr>
                  <p:cNvSpPr/>
                  <p:nvPr/>
                </p:nvSpPr>
                <p:spPr>
                  <a:xfrm>
                    <a:off x="26645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44" name="Rectangle: Rounded Corners 1543">
                    <a:extLst>
                      <a:ext uri="{FF2B5EF4-FFF2-40B4-BE49-F238E27FC236}">
                        <a16:creationId xmlns:a16="http://schemas.microsoft.com/office/drawing/2014/main" id="{4CD2CBFE-B294-4BE6-BCC8-8ED8B342DDF1}"/>
                      </a:ext>
                    </a:extLst>
                  </p:cNvPr>
                  <p:cNvSpPr/>
                  <p:nvPr/>
                </p:nvSpPr>
                <p:spPr>
                  <a:xfrm>
                    <a:off x="28931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45" name="Rectangle: Rounded Corners 1544">
                    <a:extLst>
                      <a:ext uri="{FF2B5EF4-FFF2-40B4-BE49-F238E27FC236}">
                        <a16:creationId xmlns:a16="http://schemas.microsoft.com/office/drawing/2014/main" id="{8BEAF6FC-2F72-4EBB-964A-145993C562B0}"/>
                      </a:ext>
                    </a:extLst>
                  </p:cNvPr>
                  <p:cNvSpPr/>
                  <p:nvPr/>
                </p:nvSpPr>
                <p:spPr>
                  <a:xfrm>
                    <a:off x="2664554" y="3367088"/>
                    <a:ext cx="139512" cy="366712"/>
                  </a:xfrm>
                  <a:prstGeom prst="roundRect">
                    <a:avLst>
                      <a:gd name="adj" fmla="val 20984"/>
                    </a:avLst>
                  </a:prstGeom>
                  <a:solidFill>
                    <a:srgbClr val="F15A29"/>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46" name="Rectangle: Rounded Corners 1545">
                    <a:extLst>
                      <a:ext uri="{FF2B5EF4-FFF2-40B4-BE49-F238E27FC236}">
                        <a16:creationId xmlns:a16="http://schemas.microsoft.com/office/drawing/2014/main" id="{E8680EAD-8652-4A34-8869-17F43B6045FC}"/>
                      </a:ext>
                    </a:extLst>
                  </p:cNvPr>
                  <p:cNvSpPr/>
                  <p:nvPr/>
                </p:nvSpPr>
                <p:spPr>
                  <a:xfrm>
                    <a:off x="2664554" y="3810000"/>
                    <a:ext cx="139512" cy="366712"/>
                  </a:xfrm>
                  <a:prstGeom prst="roundRect">
                    <a:avLst>
                      <a:gd name="adj" fmla="val 20984"/>
                    </a:avLst>
                  </a:prstGeom>
                  <a:solidFill>
                    <a:srgbClr val="19416B"/>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grpSp>
              <p:nvGrpSpPr>
                <p:cNvPr id="1527" name="Group 1526">
                  <a:extLst>
                    <a:ext uri="{FF2B5EF4-FFF2-40B4-BE49-F238E27FC236}">
                      <a16:creationId xmlns:a16="http://schemas.microsoft.com/office/drawing/2014/main" id="{38E1E155-72F6-4766-8257-00DE400D4D69}"/>
                    </a:ext>
                  </a:extLst>
                </p:cNvPr>
                <p:cNvGrpSpPr/>
                <p:nvPr/>
              </p:nvGrpSpPr>
              <p:grpSpPr>
                <a:xfrm>
                  <a:off x="1713841" y="2054804"/>
                  <a:ext cx="232120" cy="1312966"/>
                  <a:chOff x="2664554" y="2094518"/>
                  <a:chExt cx="368112" cy="2082194"/>
                </a:xfrm>
              </p:grpSpPr>
              <p:sp>
                <p:nvSpPr>
                  <p:cNvPr id="1537" name="Freeform: Shape 1536">
                    <a:extLst>
                      <a:ext uri="{FF2B5EF4-FFF2-40B4-BE49-F238E27FC236}">
                        <a16:creationId xmlns:a16="http://schemas.microsoft.com/office/drawing/2014/main" id="{6E8E1285-73E4-4DF4-9F5E-626462343A6D}"/>
                      </a:ext>
                    </a:extLst>
                  </p:cNvPr>
                  <p:cNvSpPr/>
                  <p:nvPr/>
                </p:nvSpPr>
                <p:spPr>
                  <a:xfrm>
                    <a:off x="2733675" y="2094518"/>
                    <a:ext cx="233363" cy="1729770"/>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1729770">
                        <a:moveTo>
                          <a:pt x="0" y="1729770"/>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38" name="Rectangle: Rounded Corners 1537">
                    <a:extLst>
                      <a:ext uri="{FF2B5EF4-FFF2-40B4-BE49-F238E27FC236}">
                        <a16:creationId xmlns:a16="http://schemas.microsoft.com/office/drawing/2014/main" id="{F7B50919-249D-4F0E-806A-2950C9B3C18A}"/>
                      </a:ext>
                    </a:extLst>
                  </p:cNvPr>
                  <p:cNvSpPr/>
                  <p:nvPr/>
                </p:nvSpPr>
                <p:spPr>
                  <a:xfrm>
                    <a:off x="26645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39" name="Rectangle: Rounded Corners 1538">
                    <a:extLst>
                      <a:ext uri="{FF2B5EF4-FFF2-40B4-BE49-F238E27FC236}">
                        <a16:creationId xmlns:a16="http://schemas.microsoft.com/office/drawing/2014/main" id="{0335D28B-A40A-40F2-9F74-A41371D36E87}"/>
                      </a:ext>
                    </a:extLst>
                  </p:cNvPr>
                  <p:cNvSpPr/>
                  <p:nvPr/>
                </p:nvSpPr>
                <p:spPr>
                  <a:xfrm>
                    <a:off x="28931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40" name="Rectangle: Rounded Corners 1539">
                    <a:extLst>
                      <a:ext uri="{FF2B5EF4-FFF2-40B4-BE49-F238E27FC236}">
                        <a16:creationId xmlns:a16="http://schemas.microsoft.com/office/drawing/2014/main" id="{F8266D34-A447-4B9C-B6C4-512BAB4306C8}"/>
                      </a:ext>
                    </a:extLst>
                  </p:cNvPr>
                  <p:cNvSpPr/>
                  <p:nvPr/>
                </p:nvSpPr>
                <p:spPr>
                  <a:xfrm>
                    <a:off x="2664554" y="3367088"/>
                    <a:ext cx="139512" cy="366712"/>
                  </a:xfrm>
                  <a:prstGeom prst="roundRect">
                    <a:avLst>
                      <a:gd name="adj" fmla="val 20984"/>
                    </a:avLst>
                  </a:prstGeom>
                  <a:solidFill>
                    <a:srgbClr val="73819A"/>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41" name="Rectangle: Rounded Corners 1540">
                    <a:extLst>
                      <a:ext uri="{FF2B5EF4-FFF2-40B4-BE49-F238E27FC236}">
                        <a16:creationId xmlns:a16="http://schemas.microsoft.com/office/drawing/2014/main" id="{33D47341-0AD8-41E5-8696-2BAB139D052C}"/>
                      </a:ext>
                    </a:extLst>
                  </p:cNvPr>
                  <p:cNvSpPr/>
                  <p:nvPr/>
                </p:nvSpPr>
                <p:spPr>
                  <a:xfrm>
                    <a:off x="2664554" y="3810000"/>
                    <a:ext cx="139512" cy="366712"/>
                  </a:xfrm>
                  <a:prstGeom prst="roundRect">
                    <a:avLst>
                      <a:gd name="adj" fmla="val 20984"/>
                    </a:avLst>
                  </a:prstGeom>
                  <a:solidFill>
                    <a:srgbClr val="19416B"/>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sp>
              <p:nvSpPr>
                <p:cNvPr id="1528" name="Rectangle 1527">
                  <a:extLst>
                    <a:ext uri="{FF2B5EF4-FFF2-40B4-BE49-F238E27FC236}">
                      <a16:creationId xmlns:a16="http://schemas.microsoft.com/office/drawing/2014/main" id="{7E878F1F-F27B-414C-A9A1-BB55A8684836}"/>
                    </a:ext>
                  </a:extLst>
                </p:cNvPr>
                <p:cNvSpPr/>
                <p:nvPr/>
              </p:nvSpPr>
              <p:spPr>
                <a:xfrm>
                  <a:off x="651080" y="1868637"/>
                  <a:ext cx="414206" cy="153888"/>
                </a:xfrm>
                <a:prstGeom prst="rect">
                  <a:avLst/>
                </a:prstGeom>
                <a:noFill/>
                <a:ln w="19050" cap="flat" cmpd="sng" algn="ctr">
                  <a:noFill/>
                  <a:prstDash val="solid"/>
                  <a:miter lim="800000"/>
                </a:ln>
                <a:effectLst/>
              </p:spPr>
              <p:txBody>
                <a:bodyPr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m971</a:t>
                  </a:r>
                </a:p>
              </p:txBody>
            </p:sp>
            <p:sp>
              <p:nvSpPr>
                <p:cNvPr id="1529" name="Rectangle 1528">
                  <a:extLst>
                    <a:ext uri="{FF2B5EF4-FFF2-40B4-BE49-F238E27FC236}">
                      <a16:creationId xmlns:a16="http://schemas.microsoft.com/office/drawing/2014/main" id="{B70B57A8-BA18-4E30-B83D-AA3E312163D8}"/>
                    </a:ext>
                  </a:extLst>
                </p:cNvPr>
                <p:cNvSpPr/>
                <p:nvPr/>
              </p:nvSpPr>
              <p:spPr>
                <a:xfrm>
                  <a:off x="1137649" y="1868637"/>
                  <a:ext cx="414206" cy="153888"/>
                </a:xfrm>
                <a:prstGeom prst="rect">
                  <a:avLst/>
                </a:prstGeom>
                <a:noFill/>
                <a:ln w="19050" cap="flat" cmpd="sng" algn="ctr">
                  <a:noFill/>
                  <a:prstDash val="solid"/>
                  <a:miter lim="800000"/>
                </a:ln>
                <a:effectLst/>
              </p:spPr>
              <p:txBody>
                <a:bodyPr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19c493</a:t>
                  </a:r>
                </a:p>
              </p:txBody>
            </p:sp>
            <p:sp>
              <p:nvSpPr>
                <p:cNvPr id="1530" name="Rectangle 1529">
                  <a:extLst>
                    <a:ext uri="{FF2B5EF4-FFF2-40B4-BE49-F238E27FC236}">
                      <a16:creationId xmlns:a16="http://schemas.microsoft.com/office/drawing/2014/main" id="{D64AEF96-A8A1-4C42-A357-FE2E02864C8D}"/>
                    </a:ext>
                  </a:extLst>
                </p:cNvPr>
                <p:cNvSpPr/>
                <p:nvPr/>
              </p:nvSpPr>
              <p:spPr>
                <a:xfrm>
                  <a:off x="1630568" y="1868637"/>
                  <a:ext cx="414206" cy="153888"/>
                </a:xfrm>
                <a:prstGeom prst="rect">
                  <a:avLst/>
                </a:prstGeom>
                <a:noFill/>
                <a:ln w="19050" cap="flat" cmpd="sng" algn="ctr">
                  <a:noFill/>
                  <a:prstDash val="solid"/>
                  <a:miter lim="800000"/>
                </a:ln>
                <a:effectLst/>
              </p:spPr>
              <p:txBody>
                <a:bodyPr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20c27</a:t>
                  </a:r>
                </a:p>
              </p:txBody>
            </p:sp>
            <p:sp>
              <p:nvSpPr>
                <p:cNvPr id="1531" name="Rectangle 1530">
                  <a:extLst>
                    <a:ext uri="{FF2B5EF4-FFF2-40B4-BE49-F238E27FC236}">
                      <a16:creationId xmlns:a16="http://schemas.microsoft.com/office/drawing/2014/main" id="{D59538DF-27AB-41AB-897D-5E922BB8C5EE}"/>
                    </a:ext>
                  </a:extLst>
                </p:cNvPr>
                <p:cNvSpPr/>
                <p:nvPr/>
              </p:nvSpPr>
              <p:spPr>
                <a:xfrm>
                  <a:off x="854280" y="289868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4-1BB</a:t>
                  </a:r>
                </a:p>
              </p:txBody>
            </p:sp>
            <p:sp>
              <p:nvSpPr>
                <p:cNvPr id="1532" name="Rectangle 1531">
                  <a:extLst>
                    <a:ext uri="{FF2B5EF4-FFF2-40B4-BE49-F238E27FC236}">
                      <a16:creationId xmlns:a16="http://schemas.microsoft.com/office/drawing/2014/main" id="{4BA5DECD-1AA0-44E2-8859-411B25CFD243}"/>
                    </a:ext>
                  </a:extLst>
                </p:cNvPr>
                <p:cNvSpPr/>
                <p:nvPr/>
              </p:nvSpPr>
              <p:spPr>
                <a:xfrm>
                  <a:off x="854280" y="318443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CD3</a:t>
                  </a:r>
                  <a:r>
                    <a:rPr kumimoji="0" lang="el-GR" sz="9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ζ</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sp>
              <p:nvSpPr>
                <p:cNvPr id="1533" name="Rectangle 1532">
                  <a:extLst>
                    <a:ext uri="{FF2B5EF4-FFF2-40B4-BE49-F238E27FC236}">
                      <a16:creationId xmlns:a16="http://schemas.microsoft.com/office/drawing/2014/main" id="{5BB6818D-FDB4-4D06-9FFB-16C86EA7D898}"/>
                    </a:ext>
                  </a:extLst>
                </p:cNvPr>
                <p:cNvSpPr/>
                <p:nvPr/>
              </p:nvSpPr>
              <p:spPr>
                <a:xfrm>
                  <a:off x="1330530" y="289868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CD28</a:t>
                  </a:r>
                </a:p>
              </p:txBody>
            </p:sp>
            <p:sp>
              <p:nvSpPr>
                <p:cNvPr id="1534" name="Rectangle 1533">
                  <a:extLst>
                    <a:ext uri="{FF2B5EF4-FFF2-40B4-BE49-F238E27FC236}">
                      <a16:creationId xmlns:a16="http://schemas.microsoft.com/office/drawing/2014/main" id="{E1D1CE80-6D23-497A-B648-BDD156DDF46A}"/>
                    </a:ext>
                  </a:extLst>
                </p:cNvPr>
                <p:cNvSpPr/>
                <p:nvPr/>
              </p:nvSpPr>
              <p:spPr>
                <a:xfrm>
                  <a:off x="1330530" y="318443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CD3</a:t>
                  </a:r>
                  <a:r>
                    <a:rPr kumimoji="0" lang="el-GR" sz="9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ζ</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sp>
              <p:nvSpPr>
                <p:cNvPr id="1535" name="Rectangle 1534">
                  <a:extLst>
                    <a:ext uri="{FF2B5EF4-FFF2-40B4-BE49-F238E27FC236}">
                      <a16:creationId xmlns:a16="http://schemas.microsoft.com/office/drawing/2014/main" id="{41BC76C9-2840-4357-9732-F61BB283D4A8}"/>
                    </a:ext>
                  </a:extLst>
                </p:cNvPr>
                <p:cNvSpPr/>
                <p:nvPr/>
              </p:nvSpPr>
              <p:spPr>
                <a:xfrm>
                  <a:off x="1838530" y="289868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CD2</a:t>
                  </a:r>
                </a:p>
              </p:txBody>
            </p:sp>
            <p:sp>
              <p:nvSpPr>
                <p:cNvPr id="1536" name="Rectangle 1535">
                  <a:extLst>
                    <a:ext uri="{FF2B5EF4-FFF2-40B4-BE49-F238E27FC236}">
                      <a16:creationId xmlns:a16="http://schemas.microsoft.com/office/drawing/2014/main" id="{073A7C5B-2E4A-4B13-9A8C-42A96666F05E}"/>
                    </a:ext>
                  </a:extLst>
                </p:cNvPr>
                <p:cNvSpPr/>
                <p:nvPr/>
              </p:nvSpPr>
              <p:spPr>
                <a:xfrm>
                  <a:off x="1838530" y="318443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CD3</a:t>
                  </a:r>
                  <a:r>
                    <a:rPr kumimoji="0" lang="el-GR" sz="9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ζ</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grpSp>
          <p:grpSp>
            <p:nvGrpSpPr>
              <p:cNvPr id="1552" name="Group 1551">
                <a:extLst>
                  <a:ext uri="{FF2B5EF4-FFF2-40B4-BE49-F238E27FC236}">
                    <a16:creationId xmlns:a16="http://schemas.microsoft.com/office/drawing/2014/main" id="{7D2130FA-3E01-4D3C-B6A9-8EEDB791614B}"/>
                  </a:ext>
                </a:extLst>
              </p:cNvPr>
              <p:cNvGrpSpPr/>
              <p:nvPr/>
            </p:nvGrpSpPr>
            <p:grpSpPr>
              <a:xfrm>
                <a:off x="8145976" y="1670691"/>
                <a:ext cx="626980" cy="1499133"/>
                <a:chOff x="2375429" y="1868637"/>
                <a:chExt cx="626980" cy="1499133"/>
              </a:xfrm>
            </p:grpSpPr>
            <p:grpSp>
              <p:nvGrpSpPr>
                <p:cNvPr id="1553" name="Group 1552">
                  <a:extLst>
                    <a:ext uri="{FF2B5EF4-FFF2-40B4-BE49-F238E27FC236}">
                      <a16:creationId xmlns:a16="http://schemas.microsoft.com/office/drawing/2014/main" id="{B6780B12-7436-46E2-B396-BDDA6AA1DE80}"/>
                    </a:ext>
                  </a:extLst>
                </p:cNvPr>
                <p:cNvGrpSpPr/>
                <p:nvPr/>
              </p:nvGrpSpPr>
              <p:grpSpPr>
                <a:xfrm>
                  <a:off x="2536844" y="2054804"/>
                  <a:ext cx="232120" cy="1312966"/>
                  <a:chOff x="2664554" y="2094518"/>
                  <a:chExt cx="368112" cy="2082194"/>
                </a:xfrm>
              </p:grpSpPr>
              <p:sp>
                <p:nvSpPr>
                  <p:cNvPr id="1642" name="Freeform: Shape 1641">
                    <a:extLst>
                      <a:ext uri="{FF2B5EF4-FFF2-40B4-BE49-F238E27FC236}">
                        <a16:creationId xmlns:a16="http://schemas.microsoft.com/office/drawing/2014/main" id="{E5151549-79A6-4CC6-AB09-1858497231DE}"/>
                      </a:ext>
                    </a:extLst>
                  </p:cNvPr>
                  <p:cNvSpPr/>
                  <p:nvPr/>
                </p:nvSpPr>
                <p:spPr>
                  <a:xfrm>
                    <a:off x="2733675" y="2094518"/>
                    <a:ext cx="233363" cy="1729770"/>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1729770">
                        <a:moveTo>
                          <a:pt x="0" y="1729770"/>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43" name="Rectangle: Rounded Corners 1642">
                    <a:extLst>
                      <a:ext uri="{FF2B5EF4-FFF2-40B4-BE49-F238E27FC236}">
                        <a16:creationId xmlns:a16="http://schemas.microsoft.com/office/drawing/2014/main" id="{8ED1F10E-0FB4-4D00-8AA2-511A1D75E402}"/>
                      </a:ext>
                    </a:extLst>
                  </p:cNvPr>
                  <p:cNvSpPr/>
                  <p:nvPr/>
                </p:nvSpPr>
                <p:spPr>
                  <a:xfrm>
                    <a:off x="26645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44" name="Rectangle: Rounded Corners 1643">
                    <a:extLst>
                      <a:ext uri="{FF2B5EF4-FFF2-40B4-BE49-F238E27FC236}">
                        <a16:creationId xmlns:a16="http://schemas.microsoft.com/office/drawing/2014/main" id="{B0F39910-11D3-4CBE-B2BD-413090D38793}"/>
                      </a:ext>
                    </a:extLst>
                  </p:cNvPr>
                  <p:cNvSpPr/>
                  <p:nvPr/>
                </p:nvSpPr>
                <p:spPr>
                  <a:xfrm>
                    <a:off x="2893154" y="2185988"/>
                    <a:ext cx="139512" cy="450055"/>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45" name="Rectangle: Rounded Corners 1644">
                    <a:extLst>
                      <a:ext uri="{FF2B5EF4-FFF2-40B4-BE49-F238E27FC236}">
                        <a16:creationId xmlns:a16="http://schemas.microsoft.com/office/drawing/2014/main" id="{4F930805-FCB0-48E6-A7AF-34F5A02C88CC}"/>
                      </a:ext>
                    </a:extLst>
                  </p:cNvPr>
                  <p:cNvSpPr/>
                  <p:nvPr/>
                </p:nvSpPr>
                <p:spPr>
                  <a:xfrm>
                    <a:off x="2664554" y="3367088"/>
                    <a:ext cx="139512" cy="366712"/>
                  </a:xfrm>
                  <a:prstGeom prst="roundRect">
                    <a:avLst>
                      <a:gd name="adj" fmla="val 20984"/>
                    </a:avLst>
                  </a:prstGeom>
                  <a:solidFill>
                    <a:srgbClr val="0070BE"/>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46" name="Rectangle: Rounded Corners 1645">
                    <a:extLst>
                      <a:ext uri="{FF2B5EF4-FFF2-40B4-BE49-F238E27FC236}">
                        <a16:creationId xmlns:a16="http://schemas.microsoft.com/office/drawing/2014/main" id="{BCD97B0E-46E0-49B4-821E-DC1EA0E04999}"/>
                      </a:ext>
                    </a:extLst>
                  </p:cNvPr>
                  <p:cNvSpPr/>
                  <p:nvPr/>
                </p:nvSpPr>
                <p:spPr>
                  <a:xfrm>
                    <a:off x="2664554" y="3810000"/>
                    <a:ext cx="139512" cy="366712"/>
                  </a:xfrm>
                  <a:prstGeom prst="roundRect">
                    <a:avLst>
                      <a:gd name="adj" fmla="val 20984"/>
                    </a:avLst>
                  </a:prstGeom>
                  <a:solidFill>
                    <a:srgbClr val="19416B"/>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grpSp>
              <p:nvGrpSpPr>
                <p:cNvPr id="1554" name="Group 1553">
                  <a:extLst>
                    <a:ext uri="{FF2B5EF4-FFF2-40B4-BE49-F238E27FC236}">
                      <a16:creationId xmlns:a16="http://schemas.microsoft.com/office/drawing/2014/main" id="{D7EAEF8A-6C25-4495-81E7-464F9170B6B0}"/>
                    </a:ext>
                  </a:extLst>
                </p:cNvPr>
                <p:cNvGrpSpPr/>
                <p:nvPr/>
              </p:nvGrpSpPr>
              <p:grpSpPr>
                <a:xfrm>
                  <a:off x="2375429" y="2526407"/>
                  <a:ext cx="445413" cy="174679"/>
                  <a:chOff x="2375429" y="2526407"/>
                  <a:chExt cx="445413" cy="174679"/>
                </a:xfrm>
              </p:grpSpPr>
              <p:sp>
                <p:nvSpPr>
                  <p:cNvPr id="1558" name="Freeform: Shape 1557">
                    <a:extLst>
                      <a:ext uri="{FF2B5EF4-FFF2-40B4-BE49-F238E27FC236}">
                        <a16:creationId xmlns:a16="http://schemas.microsoft.com/office/drawing/2014/main" id="{E722F428-19D5-4E63-A0D4-015938491CDC}"/>
                      </a:ext>
                    </a:extLst>
                  </p:cNvPr>
                  <p:cNvSpPr/>
                  <p:nvPr/>
                </p:nvSpPr>
                <p:spPr>
                  <a:xfrm>
                    <a:off x="2377833"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59" name="Freeform: Shape 1558">
                    <a:extLst>
                      <a:ext uri="{FF2B5EF4-FFF2-40B4-BE49-F238E27FC236}">
                        <a16:creationId xmlns:a16="http://schemas.microsoft.com/office/drawing/2014/main" id="{4DC320BD-41BD-4080-8B9C-59BFA207808F}"/>
                      </a:ext>
                    </a:extLst>
                  </p:cNvPr>
                  <p:cNvSpPr/>
                  <p:nvPr/>
                </p:nvSpPr>
                <p:spPr>
                  <a:xfrm flipH="1">
                    <a:off x="2392849"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60" name="Oval 1559">
                    <a:extLst>
                      <a:ext uri="{FF2B5EF4-FFF2-40B4-BE49-F238E27FC236}">
                        <a16:creationId xmlns:a16="http://schemas.microsoft.com/office/drawing/2014/main" id="{578EABA9-BC6E-484E-8ABA-D77A0EB88FC4}"/>
                      </a:ext>
                    </a:extLst>
                  </p:cNvPr>
                  <p:cNvSpPr/>
                  <p:nvPr/>
                </p:nvSpPr>
                <p:spPr>
                  <a:xfrm>
                    <a:off x="2375429"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61" name="Freeform: Shape 1560">
                    <a:extLst>
                      <a:ext uri="{FF2B5EF4-FFF2-40B4-BE49-F238E27FC236}">
                        <a16:creationId xmlns:a16="http://schemas.microsoft.com/office/drawing/2014/main" id="{28076C79-9F4D-48A7-A66C-72AAEF3C3A7A}"/>
                      </a:ext>
                    </a:extLst>
                  </p:cNvPr>
                  <p:cNvSpPr/>
                  <p:nvPr/>
                </p:nvSpPr>
                <p:spPr>
                  <a:xfrm>
                    <a:off x="2409878"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62" name="Freeform: Shape 1561">
                    <a:extLst>
                      <a:ext uri="{FF2B5EF4-FFF2-40B4-BE49-F238E27FC236}">
                        <a16:creationId xmlns:a16="http://schemas.microsoft.com/office/drawing/2014/main" id="{A823E99A-609F-4A41-8811-EEC306643AAA}"/>
                      </a:ext>
                    </a:extLst>
                  </p:cNvPr>
                  <p:cNvSpPr/>
                  <p:nvPr/>
                </p:nvSpPr>
                <p:spPr>
                  <a:xfrm flipH="1">
                    <a:off x="2424894"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63" name="Oval 1562">
                    <a:extLst>
                      <a:ext uri="{FF2B5EF4-FFF2-40B4-BE49-F238E27FC236}">
                        <a16:creationId xmlns:a16="http://schemas.microsoft.com/office/drawing/2014/main" id="{6446C91D-6029-4AE1-BAA3-7544E4968D8E}"/>
                      </a:ext>
                    </a:extLst>
                  </p:cNvPr>
                  <p:cNvSpPr/>
                  <p:nvPr/>
                </p:nvSpPr>
                <p:spPr>
                  <a:xfrm>
                    <a:off x="2407474"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64" name="Freeform: Shape 1563">
                    <a:extLst>
                      <a:ext uri="{FF2B5EF4-FFF2-40B4-BE49-F238E27FC236}">
                        <a16:creationId xmlns:a16="http://schemas.microsoft.com/office/drawing/2014/main" id="{518B4F98-2482-48E9-A3E2-494B95BDC70C}"/>
                      </a:ext>
                    </a:extLst>
                  </p:cNvPr>
                  <p:cNvSpPr/>
                  <p:nvPr/>
                </p:nvSpPr>
                <p:spPr>
                  <a:xfrm>
                    <a:off x="2441923"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65" name="Freeform: Shape 1564">
                    <a:extLst>
                      <a:ext uri="{FF2B5EF4-FFF2-40B4-BE49-F238E27FC236}">
                        <a16:creationId xmlns:a16="http://schemas.microsoft.com/office/drawing/2014/main" id="{0D5EB043-1893-4A61-B30F-A81915D202ED}"/>
                      </a:ext>
                    </a:extLst>
                  </p:cNvPr>
                  <p:cNvSpPr/>
                  <p:nvPr/>
                </p:nvSpPr>
                <p:spPr>
                  <a:xfrm flipH="1">
                    <a:off x="2456939"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66" name="Oval 1565">
                    <a:extLst>
                      <a:ext uri="{FF2B5EF4-FFF2-40B4-BE49-F238E27FC236}">
                        <a16:creationId xmlns:a16="http://schemas.microsoft.com/office/drawing/2014/main" id="{568EC848-872F-4335-ABBD-3DBE94B91F46}"/>
                      </a:ext>
                    </a:extLst>
                  </p:cNvPr>
                  <p:cNvSpPr/>
                  <p:nvPr/>
                </p:nvSpPr>
                <p:spPr>
                  <a:xfrm>
                    <a:off x="2439519"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67" name="Freeform: Shape 1566">
                    <a:extLst>
                      <a:ext uri="{FF2B5EF4-FFF2-40B4-BE49-F238E27FC236}">
                        <a16:creationId xmlns:a16="http://schemas.microsoft.com/office/drawing/2014/main" id="{515B1A9C-8FE2-464C-9C37-FE41BEAE8BF8}"/>
                      </a:ext>
                    </a:extLst>
                  </p:cNvPr>
                  <p:cNvSpPr/>
                  <p:nvPr/>
                </p:nvSpPr>
                <p:spPr>
                  <a:xfrm>
                    <a:off x="2473968"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68" name="Freeform: Shape 1567">
                    <a:extLst>
                      <a:ext uri="{FF2B5EF4-FFF2-40B4-BE49-F238E27FC236}">
                        <a16:creationId xmlns:a16="http://schemas.microsoft.com/office/drawing/2014/main" id="{C8B3F7CE-A313-4DFA-9544-7C9C54F425F1}"/>
                      </a:ext>
                    </a:extLst>
                  </p:cNvPr>
                  <p:cNvSpPr/>
                  <p:nvPr/>
                </p:nvSpPr>
                <p:spPr>
                  <a:xfrm flipH="1">
                    <a:off x="2488984"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69" name="Oval 1568">
                    <a:extLst>
                      <a:ext uri="{FF2B5EF4-FFF2-40B4-BE49-F238E27FC236}">
                        <a16:creationId xmlns:a16="http://schemas.microsoft.com/office/drawing/2014/main" id="{8AC20179-13D0-4EC3-B770-82D00C9150DF}"/>
                      </a:ext>
                    </a:extLst>
                  </p:cNvPr>
                  <p:cNvSpPr/>
                  <p:nvPr/>
                </p:nvSpPr>
                <p:spPr>
                  <a:xfrm>
                    <a:off x="2471564"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70" name="Freeform: Shape 1569">
                    <a:extLst>
                      <a:ext uri="{FF2B5EF4-FFF2-40B4-BE49-F238E27FC236}">
                        <a16:creationId xmlns:a16="http://schemas.microsoft.com/office/drawing/2014/main" id="{35BFD0A3-5015-4C20-9DC8-D87784316A10}"/>
                      </a:ext>
                    </a:extLst>
                  </p:cNvPr>
                  <p:cNvSpPr/>
                  <p:nvPr/>
                </p:nvSpPr>
                <p:spPr>
                  <a:xfrm>
                    <a:off x="250601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71" name="Freeform: Shape 1570">
                    <a:extLst>
                      <a:ext uri="{FF2B5EF4-FFF2-40B4-BE49-F238E27FC236}">
                        <a16:creationId xmlns:a16="http://schemas.microsoft.com/office/drawing/2014/main" id="{2A989438-957C-4EB0-9B09-09F7FAD3E973}"/>
                      </a:ext>
                    </a:extLst>
                  </p:cNvPr>
                  <p:cNvSpPr/>
                  <p:nvPr/>
                </p:nvSpPr>
                <p:spPr>
                  <a:xfrm flipH="1">
                    <a:off x="252102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72" name="Oval 1571">
                    <a:extLst>
                      <a:ext uri="{FF2B5EF4-FFF2-40B4-BE49-F238E27FC236}">
                        <a16:creationId xmlns:a16="http://schemas.microsoft.com/office/drawing/2014/main" id="{3CDFCBFF-88DB-452F-8E97-B22AD4D9010B}"/>
                      </a:ext>
                    </a:extLst>
                  </p:cNvPr>
                  <p:cNvSpPr/>
                  <p:nvPr/>
                </p:nvSpPr>
                <p:spPr>
                  <a:xfrm>
                    <a:off x="250360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73" name="Freeform: Shape 1572">
                    <a:extLst>
                      <a:ext uri="{FF2B5EF4-FFF2-40B4-BE49-F238E27FC236}">
                        <a16:creationId xmlns:a16="http://schemas.microsoft.com/office/drawing/2014/main" id="{29D8F750-1573-4801-B336-762EBA5F06AF}"/>
                      </a:ext>
                    </a:extLst>
                  </p:cNvPr>
                  <p:cNvSpPr/>
                  <p:nvPr/>
                </p:nvSpPr>
                <p:spPr>
                  <a:xfrm>
                    <a:off x="2538057"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74" name="Freeform: Shape 1573">
                    <a:extLst>
                      <a:ext uri="{FF2B5EF4-FFF2-40B4-BE49-F238E27FC236}">
                        <a16:creationId xmlns:a16="http://schemas.microsoft.com/office/drawing/2014/main" id="{966291D3-5FA0-470B-BCB8-B28A427D4520}"/>
                      </a:ext>
                    </a:extLst>
                  </p:cNvPr>
                  <p:cNvSpPr/>
                  <p:nvPr/>
                </p:nvSpPr>
                <p:spPr>
                  <a:xfrm flipH="1">
                    <a:off x="2553073"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75" name="Oval 1574">
                    <a:extLst>
                      <a:ext uri="{FF2B5EF4-FFF2-40B4-BE49-F238E27FC236}">
                        <a16:creationId xmlns:a16="http://schemas.microsoft.com/office/drawing/2014/main" id="{79DD3683-5106-4E76-9721-260FB0CC250F}"/>
                      </a:ext>
                    </a:extLst>
                  </p:cNvPr>
                  <p:cNvSpPr/>
                  <p:nvPr/>
                </p:nvSpPr>
                <p:spPr>
                  <a:xfrm>
                    <a:off x="2535653"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76" name="Freeform: Shape 1575">
                    <a:extLst>
                      <a:ext uri="{FF2B5EF4-FFF2-40B4-BE49-F238E27FC236}">
                        <a16:creationId xmlns:a16="http://schemas.microsoft.com/office/drawing/2014/main" id="{BDAF9685-3D07-416A-BDBB-F1FD949685A2}"/>
                      </a:ext>
                    </a:extLst>
                  </p:cNvPr>
                  <p:cNvSpPr/>
                  <p:nvPr/>
                </p:nvSpPr>
                <p:spPr>
                  <a:xfrm>
                    <a:off x="257010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77" name="Freeform: Shape 1576">
                    <a:extLst>
                      <a:ext uri="{FF2B5EF4-FFF2-40B4-BE49-F238E27FC236}">
                        <a16:creationId xmlns:a16="http://schemas.microsoft.com/office/drawing/2014/main" id="{36EFCA64-4808-4B81-865E-27A0FBCB33D7}"/>
                      </a:ext>
                    </a:extLst>
                  </p:cNvPr>
                  <p:cNvSpPr/>
                  <p:nvPr/>
                </p:nvSpPr>
                <p:spPr>
                  <a:xfrm flipH="1">
                    <a:off x="258511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78" name="Oval 1577">
                    <a:extLst>
                      <a:ext uri="{FF2B5EF4-FFF2-40B4-BE49-F238E27FC236}">
                        <a16:creationId xmlns:a16="http://schemas.microsoft.com/office/drawing/2014/main" id="{88814C41-3BDF-46B8-ABEB-EB263E7D030B}"/>
                      </a:ext>
                    </a:extLst>
                  </p:cNvPr>
                  <p:cNvSpPr/>
                  <p:nvPr/>
                </p:nvSpPr>
                <p:spPr>
                  <a:xfrm>
                    <a:off x="256769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79" name="Freeform: Shape 1578">
                    <a:extLst>
                      <a:ext uri="{FF2B5EF4-FFF2-40B4-BE49-F238E27FC236}">
                        <a16:creationId xmlns:a16="http://schemas.microsoft.com/office/drawing/2014/main" id="{EE678FD1-8BA2-427F-ABCB-F57AFE6138E2}"/>
                      </a:ext>
                    </a:extLst>
                  </p:cNvPr>
                  <p:cNvSpPr/>
                  <p:nvPr/>
                </p:nvSpPr>
                <p:spPr>
                  <a:xfrm>
                    <a:off x="2602147"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80" name="Freeform: Shape 1579">
                    <a:extLst>
                      <a:ext uri="{FF2B5EF4-FFF2-40B4-BE49-F238E27FC236}">
                        <a16:creationId xmlns:a16="http://schemas.microsoft.com/office/drawing/2014/main" id="{3F6E2C0C-A512-4080-AD28-76AE486519D8}"/>
                      </a:ext>
                    </a:extLst>
                  </p:cNvPr>
                  <p:cNvSpPr/>
                  <p:nvPr/>
                </p:nvSpPr>
                <p:spPr>
                  <a:xfrm flipH="1">
                    <a:off x="2617163"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81" name="Oval 1580">
                    <a:extLst>
                      <a:ext uri="{FF2B5EF4-FFF2-40B4-BE49-F238E27FC236}">
                        <a16:creationId xmlns:a16="http://schemas.microsoft.com/office/drawing/2014/main" id="{3B7A027D-D32B-4954-9561-33D75240F308}"/>
                      </a:ext>
                    </a:extLst>
                  </p:cNvPr>
                  <p:cNvSpPr/>
                  <p:nvPr/>
                </p:nvSpPr>
                <p:spPr>
                  <a:xfrm>
                    <a:off x="2599743"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82" name="Freeform: Shape 1581">
                    <a:extLst>
                      <a:ext uri="{FF2B5EF4-FFF2-40B4-BE49-F238E27FC236}">
                        <a16:creationId xmlns:a16="http://schemas.microsoft.com/office/drawing/2014/main" id="{6C17C503-6B68-4313-B453-B33EB0BB8808}"/>
                      </a:ext>
                    </a:extLst>
                  </p:cNvPr>
                  <p:cNvSpPr/>
                  <p:nvPr/>
                </p:nvSpPr>
                <p:spPr>
                  <a:xfrm>
                    <a:off x="263419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83" name="Freeform: Shape 1582">
                    <a:extLst>
                      <a:ext uri="{FF2B5EF4-FFF2-40B4-BE49-F238E27FC236}">
                        <a16:creationId xmlns:a16="http://schemas.microsoft.com/office/drawing/2014/main" id="{665B6BA9-1E96-4950-B30A-86096DBE66FE}"/>
                      </a:ext>
                    </a:extLst>
                  </p:cNvPr>
                  <p:cNvSpPr/>
                  <p:nvPr/>
                </p:nvSpPr>
                <p:spPr>
                  <a:xfrm flipH="1">
                    <a:off x="264920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84" name="Oval 1583">
                    <a:extLst>
                      <a:ext uri="{FF2B5EF4-FFF2-40B4-BE49-F238E27FC236}">
                        <a16:creationId xmlns:a16="http://schemas.microsoft.com/office/drawing/2014/main" id="{A8DFCCDF-1CA1-4D80-842E-78A8E2ED5DFB}"/>
                      </a:ext>
                    </a:extLst>
                  </p:cNvPr>
                  <p:cNvSpPr/>
                  <p:nvPr/>
                </p:nvSpPr>
                <p:spPr>
                  <a:xfrm>
                    <a:off x="263178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85" name="Freeform: Shape 1584">
                    <a:extLst>
                      <a:ext uri="{FF2B5EF4-FFF2-40B4-BE49-F238E27FC236}">
                        <a16:creationId xmlns:a16="http://schemas.microsoft.com/office/drawing/2014/main" id="{9DAB95F4-2DDE-4244-849B-7935F2F9869E}"/>
                      </a:ext>
                    </a:extLst>
                  </p:cNvPr>
                  <p:cNvSpPr/>
                  <p:nvPr/>
                </p:nvSpPr>
                <p:spPr>
                  <a:xfrm>
                    <a:off x="2666237"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86" name="Freeform: Shape 1585">
                    <a:extLst>
                      <a:ext uri="{FF2B5EF4-FFF2-40B4-BE49-F238E27FC236}">
                        <a16:creationId xmlns:a16="http://schemas.microsoft.com/office/drawing/2014/main" id="{ABC882EA-2C9B-4948-AD81-B04C3BB901FE}"/>
                      </a:ext>
                    </a:extLst>
                  </p:cNvPr>
                  <p:cNvSpPr/>
                  <p:nvPr/>
                </p:nvSpPr>
                <p:spPr>
                  <a:xfrm flipH="1">
                    <a:off x="2681253"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87" name="Oval 1586">
                    <a:extLst>
                      <a:ext uri="{FF2B5EF4-FFF2-40B4-BE49-F238E27FC236}">
                        <a16:creationId xmlns:a16="http://schemas.microsoft.com/office/drawing/2014/main" id="{D5C84CAD-06AB-49EC-83E0-31470239B74A}"/>
                      </a:ext>
                    </a:extLst>
                  </p:cNvPr>
                  <p:cNvSpPr/>
                  <p:nvPr/>
                </p:nvSpPr>
                <p:spPr>
                  <a:xfrm>
                    <a:off x="2663833"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88" name="Freeform: Shape 1587">
                    <a:extLst>
                      <a:ext uri="{FF2B5EF4-FFF2-40B4-BE49-F238E27FC236}">
                        <a16:creationId xmlns:a16="http://schemas.microsoft.com/office/drawing/2014/main" id="{CDA31CBB-751F-41A7-9B48-C79548F97E78}"/>
                      </a:ext>
                    </a:extLst>
                  </p:cNvPr>
                  <p:cNvSpPr/>
                  <p:nvPr/>
                </p:nvSpPr>
                <p:spPr>
                  <a:xfrm>
                    <a:off x="2698282"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89" name="Freeform: Shape 1588">
                    <a:extLst>
                      <a:ext uri="{FF2B5EF4-FFF2-40B4-BE49-F238E27FC236}">
                        <a16:creationId xmlns:a16="http://schemas.microsoft.com/office/drawing/2014/main" id="{1EB11BB3-F36F-4C9E-8B87-3B8F642C96F4}"/>
                      </a:ext>
                    </a:extLst>
                  </p:cNvPr>
                  <p:cNvSpPr/>
                  <p:nvPr/>
                </p:nvSpPr>
                <p:spPr>
                  <a:xfrm flipH="1">
                    <a:off x="2713298"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90" name="Oval 1589">
                    <a:extLst>
                      <a:ext uri="{FF2B5EF4-FFF2-40B4-BE49-F238E27FC236}">
                        <a16:creationId xmlns:a16="http://schemas.microsoft.com/office/drawing/2014/main" id="{FD2F4F31-8892-4DD2-B0B1-1AC2C2F8E2FB}"/>
                      </a:ext>
                    </a:extLst>
                  </p:cNvPr>
                  <p:cNvSpPr/>
                  <p:nvPr/>
                </p:nvSpPr>
                <p:spPr>
                  <a:xfrm>
                    <a:off x="2695878"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91" name="Freeform: Shape 1590">
                    <a:extLst>
                      <a:ext uri="{FF2B5EF4-FFF2-40B4-BE49-F238E27FC236}">
                        <a16:creationId xmlns:a16="http://schemas.microsoft.com/office/drawing/2014/main" id="{EA97DB4F-BE16-4663-855B-D53D7286ABD3}"/>
                      </a:ext>
                    </a:extLst>
                  </p:cNvPr>
                  <p:cNvSpPr/>
                  <p:nvPr/>
                </p:nvSpPr>
                <p:spPr>
                  <a:xfrm>
                    <a:off x="2730326"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92" name="Freeform: Shape 1591">
                    <a:extLst>
                      <a:ext uri="{FF2B5EF4-FFF2-40B4-BE49-F238E27FC236}">
                        <a16:creationId xmlns:a16="http://schemas.microsoft.com/office/drawing/2014/main" id="{2DD27D82-CE39-42C2-8AD5-5D178CF08CBA}"/>
                      </a:ext>
                    </a:extLst>
                  </p:cNvPr>
                  <p:cNvSpPr/>
                  <p:nvPr/>
                </p:nvSpPr>
                <p:spPr>
                  <a:xfrm flipH="1">
                    <a:off x="2745342"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93" name="Oval 1592">
                    <a:extLst>
                      <a:ext uri="{FF2B5EF4-FFF2-40B4-BE49-F238E27FC236}">
                        <a16:creationId xmlns:a16="http://schemas.microsoft.com/office/drawing/2014/main" id="{4F2388C8-323F-47EE-B5C2-B2152872D824}"/>
                      </a:ext>
                    </a:extLst>
                  </p:cNvPr>
                  <p:cNvSpPr/>
                  <p:nvPr/>
                </p:nvSpPr>
                <p:spPr>
                  <a:xfrm>
                    <a:off x="2727922"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94" name="Freeform: Shape 1593">
                    <a:extLst>
                      <a:ext uri="{FF2B5EF4-FFF2-40B4-BE49-F238E27FC236}">
                        <a16:creationId xmlns:a16="http://schemas.microsoft.com/office/drawing/2014/main" id="{A245ECB0-3F58-4726-8F1A-DF808A78AD02}"/>
                      </a:ext>
                    </a:extLst>
                  </p:cNvPr>
                  <p:cNvSpPr/>
                  <p:nvPr/>
                </p:nvSpPr>
                <p:spPr>
                  <a:xfrm>
                    <a:off x="2762371"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95" name="Freeform: Shape 1594">
                    <a:extLst>
                      <a:ext uri="{FF2B5EF4-FFF2-40B4-BE49-F238E27FC236}">
                        <a16:creationId xmlns:a16="http://schemas.microsoft.com/office/drawing/2014/main" id="{44BA440B-5483-46F3-8D10-B2714A8F1D26}"/>
                      </a:ext>
                    </a:extLst>
                  </p:cNvPr>
                  <p:cNvSpPr/>
                  <p:nvPr/>
                </p:nvSpPr>
                <p:spPr>
                  <a:xfrm flipH="1">
                    <a:off x="2777387"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96" name="Oval 1595">
                    <a:extLst>
                      <a:ext uri="{FF2B5EF4-FFF2-40B4-BE49-F238E27FC236}">
                        <a16:creationId xmlns:a16="http://schemas.microsoft.com/office/drawing/2014/main" id="{A9E77152-AD66-4BB0-BC45-5EB8275934AB}"/>
                      </a:ext>
                    </a:extLst>
                  </p:cNvPr>
                  <p:cNvSpPr/>
                  <p:nvPr/>
                </p:nvSpPr>
                <p:spPr>
                  <a:xfrm>
                    <a:off x="2759967"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97" name="Freeform: Shape 1596">
                    <a:extLst>
                      <a:ext uri="{FF2B5EF4-FFF2-40B4-BE49-F238E27FC236}">
                        <a16:creationId xmlns:a16="http://schemas.microsoft.com/office/drawing/2014/main" id="{BB17F0EA-CCF5-4F3E-B2C9-961E19A62F49}"/>
                      </a:ext>
                    </a:extLst>
                  </p:cNvPr>
                  <p:cNvSpPr/>
                  <p:nvPr/>
                </p:nvSpPr>
                <p:spPr>
                  <a:xfrm>
                    <a:off x="2794416"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98" name="Freeform: Shape 1597">
                    <a:extLst>
                      <a:ext uri="{FF2B5EF4-FFF2-40B4-BE49-F238E27FC236}">
                        <a16:creationId xmlns:a16="http://schemas.microsoft.com/office/drawing/2014/main" id="{A7ED7741-56BD-40CA-BD49-C25A26FB2D5D}"/>
                      </a:ext>
                    </a:extLst>
                  </p:cNvPr>
                  <p:cNvSpPr/>
                  <p:nvPr/>
                </p:nvSpPr>
                <p:spPr>
                  <a:xfrm flipH="1">
                    <a:off x="2809432"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99" name="Oval 1598">
                    <a:extLst>
                      <a:ext uri="{FF2B5EF4-FFF2-40B4-BE49-F238E27FC236}">
                        <a16:creationId xmlns:a16="http://schemas.microsoft.com/office/drawing/2014/main" id="{344529BE-5A51-4A99-8C18-33F3BD524BDF}"/>
                      </a:ext>
                    </a:extLst>
                  </p:cNvPr>
                  <p:cNvSpPr/>
                  <p:nvPr/>
                </p:nvSpPr>
                <p:spPr>
                  <a:xfrm>
                    <a:off x="2792012"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00" name="Freeform: Shape 1599">
                    <a:extLst>
                      <a:ext uri="{FF2B5EF4-FFF2-40B4-BE49-F238E27FC236}">
                        <a16:creationId xmlns:a16="http://schemas.microsoft.com/office/drawing/2014/main" id="{67615821-1C86-416B-B069-9143B819BA8D}"/>
                      </a:ext>
                    </a:extLst>
                  </p:cNvPr>
                  <p:cNvSpPr/>
                  <p:nvPr/>
                </p:nvSpPr>
                <p:spPr>
                  <a:xfrm flipV="1">
                    <a:off x="2377833"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01" name="Freeform: Shape 1600">
                    <a:extLst>
                      <a:ext uri="{FF2B5EF4-FFF2-40B4-BE49-F238E27FC236}">
                        <a16:creationId xmlns:a16="http://schemas.microsoft.com/office/drawing/2014/main" id="{F50B1380-EAC3-4124-9A91-0AFE13016403}"/>
                      </a:ext>
                    </a:extLst>
                  </p:cNvPr>
                  <p:cNvSpPr/>
                  <p:nvPr/>
                </p:nvSpPr>
                <p:spPr>
                  <a:xfrm flipH="1" flipV="1">
                    <a:off x="2392849"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02" name="Oval 1601">
                    <a:extLst>
                      <a:ext uri="{FF2B5EF4-FFF2-40B4-BE49-F238E27FC236}">
                        <a16:creationId xmlns:a16="http://schemas.microsoft.com/office/drawing/2014/main" id="{4B0E423F-AF33-4E42-8C7D-5860EB1DE297}"/>
                      </a:ext>
                    </a:extLst>
                  </p:cNvPr>
                  <p:cNvSpPr/>
                  <p:nvPr/>
                </p:nvSpPr>
                <p:spPr>
                  <a:xfrm flipV="1">
                    <a:off x="2375429"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03" name="Freeform: Shape 1602">
                    <a:extLst>
                      <a:ext uri="{FF2B5EF4-FFF2-40B4-BE49-F238E27FC236}">
                        <a16:creationId xmlns:a16="http://schemas.microsoft.com/office/drawing/2014/main" id="{6FB763B5-A659-4C1A-AA80-F61D0E2EDCA8}"/>
                      </a:ext>
                    </a:extLst>
                  </p:cNvPr>
                  <p:cNvSpPr/>
                  <p:nvPr/>
                </p:nvSpPr>
                <p:spPr>
                  <a:xfrm flipV="1">
                    <a:off x="2409878"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04" name="Freeform: Shape 1603">
                    <a:extLst>
                      <a:ext uri="{FF2B5EF4-FFF2-40B4-BE49-F238E27FC236}">
                        <a16:creationId xmlns:a16="http://schemas.microsoft.com/office/drawing/2014/main" id="{BA43F671-5F08-4C98-9A2F-BCBC8327BD91}"/>
                      </a:ext>
                    </a:extLst>
                  </p:cNvPr>
                  <p:cNvSpPr/>
                  <p:nvPr/>
                </p:nvSpPr>
                <p:spPr>
                  <a:xfrm flipH="1" flipV="1">
                    <a:off x="2424894"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05" name="Oval 1604">
                    <a:extLst>
                      <a:ext uri="{FF2B5EF4-FFF2-40B4-BE49-F238E27FC236}">
                        <a16:creationId xmlns:a16="http://schemas.microsoft.com/office/drawing/2014/main" id="{89F8E4F6-D3F7-4DE2-8436-3F9A2ABD5938}"/>
                      </a:ext>
                    </a:extLst>
                  </p:cNvPr>
                  <p:cNvSpPr/>
                  <p:nvPr/>
                </p:nvSpPr>
                <p:spPr>
                  <a:xfrm flipV="1">
                    <a:off x="2407474"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06" name="Freeform: Shape 1605">
                    <a:extLst>
                      <a:ext uri="{FF2B5EF4-FFF2-40B4-BE49-F238E27FC236}">
                        <a16:creationId xmlns:a16="http://schemas.microsoft.com/office/drawing/2014/main" id="{F22496D7-F10C-4BA9-83F5-DB6C9FEF25B2}"/>
                      </a:ext>
                    </a:extLst>
                  </p:cNvPr>
                  <p:cNvSpPr/>
                  <p:nvPr/>
                </p:nvSpPr>
                <p:spPr>
                  <a:xfrm flipV="1">
                    <a:off x="2441923"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07" name="Freeform: Shape 1606">
                    <a:extLst>
                      <a:ext uri="{FF2B5EF4-FFF2-40B4-BE49-F238E27FC236}">
                        <a16:creationId xmlns:a16="http://schemas.microsoft.com/office/drawing/2014/main" id="{688E1725-06F3-4EC5-8D7A-21AAE5FCEE1A}"/>
                      </a:ext>
                    </a:extLst>
                  </p:cNvPr>
                  <p:cNvSpPr/>
                  <p:nvPr/>
                </p:nvSpPr>
                <p:spPr>
                  <a:xfrm flipH="1" flipV="1">
                    <a:off x="2456939"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08" name="Oval 1607">
                    <a:extLst>
                      <a:ext uri="{FF2B5EF4-FFF2-40B4-BE49-F238E27FC236}">
                        <a16:creationId xmlns:a16="http://schemas.microsoft.com/office/drawing/2014/main" id="{428B5DFB-0C2D-4D41-A06B-90287B6C9971}"/>
                      </a:ext>
                    </a:extLst>
                  </p:cNvPr>
                  <p:cNvSpPr/>
                  <p:nvPr/>
                </p:nvSpPr>
                <p:spPr>
                  <a:xfrm flipV="1">
                    <a:off x="2439519"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09" name="Freeform: Shape 1608">
                    <a:extLst>
                      <a:ext uri="{FF2B5EF4-FFF2-40B4-BE49-F238E27FC236}">
                        <a16:creationId xmlns:a16="http://schemas.microsoft.com/office/drawing/2014/main" id="{A1D8DC4A-66E6-48D1-8F9F-D6EB545A8513}"/>
                      </a:ext>
                    </a:extLst>
                  </p:cNvPr>
                  <p:cNvSpPr/>
                  <p:nvPr/>
                </p:nvSpPr>
                <p:spPr>
                  <a:xfrm flipV="1">
                    <a:off x="2473968"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10" name="Freeform: Shape 1609">
                    <a:extLst>
                      <a:ext uri="{FF2B5EF4-FFF2-40B4-BE49-F238E27FC236}">
                        <a16:creationId xmlns:a16="http://schemas.microsoft.com/office/drawing/2014/main" id="{92D419E4-81D7-48DE-8818-5FFAB9348820}"/>
                      </a:ext>
                    </a:extLst>
                  </p:cNvPr>
                  <p:cNvSpPr/>
                  <p:nvPr/>
                </p:nvSpPr>
                <p:spPr>
                  <a:xfrm flipH="1" flipV="1">
                    <a:off x="2488984"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11" name="Oval 1610">
                    <a:extLst>
                      <a:ext uri="{FF2B5EF4-FFF2-40B4-BE49-F238E27FC236}">
                        <a16:creationId xmlns:a16="http://schemas.microsoft.com/office/drawing/2014/main" id="{5DAF5645-3B23-4F12-848D-39D0358294B1}"/>
                      </a:ext>
                    </a:extLst>
                  </p:cNvPr>
                  <p:cNvSpPr/>
                  <p:nvPr/>
                </p:nvSpPr>
                <p:spPr>
                  <a:xfrm flipV="1">
                    <a:off x="2471564"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12" name="Freeform: Shape 1611">
                    <a:extLst>
                      <a:ext uri="{FF2B5EF4-FFF2-40B4-BE49-F238E27FC236}">
                        <a16:creationId xmlns:a16="http://schemas.microsoft.com/office/drawing/2014/main" id="{9BFD3EB3-2E6A-4594-91EE-D5072E0A1381}"/>
                      </a:ext>
                    </a:extLst>
                  </p:cNvPr>
                  <p:cNvSpPr/>
                  <p:nvPr/>
                </p:nvSpPr>
                <p:spPr>
                  <a:xfrm flipV="1">
                    <a:off x="250601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13" name="Freeform: Shape 1612">
                    <a:extLst>
                      <a:ext uri="{FF2B5EF4-FFF2-40B4-BE49-F238E27FC236}">
                        <a16:creationId xmlns:a16="http://schemas.microsoft.com/office/drawing/2014/main" id="{6CBE1635-369A-4040-A8BA-39705279E546}"/>
                      </a:ext>
                    </a:extLst>
                  </p:cNvPr>
                  <p:cNvSpPr/>
                  <p:nvPr/>
                </p:nvSpPr>
                <p:spPr>
                  <a:xfrm flipH="1" flipV="1">
                    <a:off x="252102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14" name="Oval 1613">
                    <a:extLst>
                      <a:ext uri="{FF2B5EF4-FFF2-40B4-BE49-F238E27FC236}">
                        <a16:creationId xmlns:a16="http://schemas.microsoft.com/office/drawing/2014/main" id="{7D44CC12-A621-4BCD-B9B6-392E0B879E97}"/>
                      </a:ext>
                    </a:extLst>
                  </p:cNvPr>
                  <p:cNvSpPr/>
                  <p:nvPr/>
                </p:nvSpPr>
                <p:spPr>
                  <a:xfrm flipV="1">
                    <a:off x="250360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15" name="Freeform: Shape 1614">
                    <a:extLst>
                      <a:ext uri="{FF2B5EF4-FFF2-40B4-BE49-F238E27FC236}">
                        <a16:creationId xmlns:a16="http://schemas.microsoft.com/office/drawing/2014/main" id="{98158760-B944-43BF-A649-FC79471CD3D5}"/>
                      </a:ext>
                    </a:extLst>
                  </p:cNvPr>
                  <p:cNvSpPr/>
                  <p:nvPr/>
                </p:nvSpPr>
                <p:spPr>
                  <a:xfrm flipV="1">
                    <a:off x="2538057"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16" name="Freeform: Shape 1615">
                    <a:extLst>
                      <a:ext uri="{FF2B5EF4-FFF2-40B4-BE49-F238E27FC236}">
                        <a16:creationId xmlns:a16="http://schemas.microsoft.com/office/drawing/2014/main" id="{44D2773A-E113-486B-9CA7-DC7A860F886D}"/>
                      </a:ext>
                    </a:extLst>
                  </p:cNvPr>
                  <p:cNvSpPr/>
                  <p:nvPr/>
                </p:nvSpPr>
                <p:spPr>
                  <a:xfrm flipH="1" flipV="1">
                    <a:off x="2553073"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17" name="Oval 1616">
                    <a:extLst>
                      <a:ext uri="{FF2B5EF4-FFF2-40B4-BE49-F238E27FC236}">
                        <a16:creationId xmlns:a16="http://schemas.microsoft.com/office/drawing/2014/main" id="{17E38686-551E-4CC5-9335-A01B9AB07BCD}"/>
                      </a:ext>
                    </a:extLst>
                  </p:cNvPr>
                  <p:cNvSpPr/>
                  <p:nvPr/>
                </p:nvSpPr>
                <p:spPr>
                  <a:xfrm flipV="1">
                    <a:off x="2535653"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18" name="Freeform: Shape 1617">
                    <a:extLst>
                      <a:ext uri="{FF2B5EF4-FFF2-40B4-BE49-F238E27FC236}">
                        <a16:creationId xmlns:a16="http://schemas.microsoft.com/office/drawing/2014/main" id="{4D3283D7-3F6D-4A93-BF31-0C349228751C}"/>
                      </a:ext>
                    </a:extLst>
                  </p:cNvPr>
                  <p:cNvSpPr/>
                  <p:nvPr/>
                </p:nvSpPr>
                <p:spPr>
                  <a:xfrm flipV="1">
                    <a:off x="257010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19" name="Freeform: Shape 1618">
                    <a:extLst>
                      <a:ext uri="{FF2B5EF4-FFF2-40B4-BE49-F238E27FC236}">
                        <a16:creationId xmlns:a16="http://schemas.microsoft.com/office/drawing/2014/main" id="{A49D1E39-85DB-428A-8EDA-1C64F6165A37}"/>
                      </a:ext>
                    </a:extLst>
                  </p:cNvPr>
                  <p:cNvSpPr/>
                  <p:nvPr/>
                </p:nvSpPr>
                <p:spPr>
                  <a:xfrm flipH="1" flipV="1">
                    <a:off x="258511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20" name="Oval 1619">
                    <a:extLst>
                      <a:ext uri="{FF2B5EF4-FFF2-40B4-BE49-F238E27FC236}">
                        <a16:creationId xmlns:a16="http://schemas.microsoft.com/office/drawing/2014/main" id="{08998A3B-5F5A-4B50-A7A4-4CDA7E361918}"/>
                      </a:ext>
                    </a:extLst>
                  </p:cNvPr>
                  <p:cNvSpPr/>
                  <p:nvPr/>
                </p:nvSpPr>
                <p:spPr>
                  <a:xfrm flipV="1">
                    <a:off x="256769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21" name="Freeform: Shape 1620">
                    <a:extLst>
                      <a:ext uri="{FF2B5EF4-FFF2-40B4-BE49-F238E27FC236}">
                        <a16:creationId xmlns:a16="http://schemas.microsoft.com/office/drawing/2014/main" id="{22163122-74CB-43B7-B9B1-4F31E644E236}"/>
                      </a:ext>
                    </a:extLst>
                  </p:cNvPr>
                  <p:cNvSpPr/>
                  <p:nvPr/>
                </p:nvSpPr>
                <p:spPr>
                  <a:xfrm flipV="1">
                    <a:off x="2602147"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22" name="Freeform: Shape 1621">
                    <a:extLst>
                      <a:ext uri="{FF2B5EF4-FFF2-40B4-BE49-F238E27FC236}">
                        <a16:creationId xmlns:a16="http://schemas.microsoft.com/office/drawing/2014/main" id="{EC05CE01-8143-4E27-9F66-035E87938A2F}"/>
                      </a:ext>
                    </a:extLst>
                  </p:cNvPr>
                  <p:cNvSpPr/>
                  <p:nvPr/>
                </p:nvSpPr>
                <p:spPr>
                  <a:xfrm flipH="1" flipV="1">
                    <a:off x="2617163"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23" name="Oval 1622">
                    <a:extLst>
                      <a:ext uri="{FF2B5EF4-FFF2-40B4-BE49-F238E27FC236}">
                        <a16:creationId xmlns:a16="http://schemas.microsoft.com/office/drawing/2014/main" id="{BCE0F24D-79BE-4F87-8D22-F17F3ED48F26}"/>
                      </a:ext>
                    </a:extLst>
                  </p:cNvPr>
                  <p:cNvSpPr/>
                  <p:nvPr/>
                </p:nvSpPr>
                <p:spPr>
                  <a:xfrm flipV="1">
                    <a:off x="2599743"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24" name="Freeform: Shape 1623">
                    <a:extLst>
                      <a:ext uri="{FF2B5EF4-FFF2-40B4-BE49-F238E27FC236}">
                        <a16:creationId xmlns:a16="http://schemas.microsoft.com/office/drawing/2014/main" id="{9A62EC97-21A1-48D9-8C5A-90F474E20691}"/>
                      </a:ext>
                    </a:extLst>
                  </p:cNvPr>
                  <p:cNvSpPr/>
                  <p:nvPr/>
                </p:nvSpPr>
                <p:spPr>
                  <a:xfrm flipV="1">
                    <a:off x="263419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25" name="Freeform: Shape 1624">
                    <a:extLst>
                      <a:ext uri="{FF2B5EF4-FFF2-40B4-BE49-F238E27FC236}">
                        <a16:creationId xmlns:a16="http://schemas.microsoft.com/office/drawing/2014/main" id="{3D90444C-F155-4074-9545-9598A262F9A0}"/>
                      </a:ext>
                    </a:extLst>
                  </p:cNvPr>
                  <p:cNvSpPr/>
                  <p:nvPr/>
                </p:nvSpPr>
                <p:spPr>
                  <a:xfrm flipH="1" flipV="1">
                    <a:off x="264920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26" name="Oval 1625">
                    <a:extLst>
                      <a:ext uri="{FF2B5EF4-FFF2-40B4-BE49-F238E27FC236}">
                        <a16:creationId xmlns:a16="http://schemas.microsoft.com/office/drawing/2014/main" id="{9425F186-AC22-4976-A27F-9C66FC1D8960}"/>
                      </a:ext>
                    </a:extLst>
                  </p:cNvPr>
                  <p:cNvSpPr/>
                  <p:nvPr/>
                </p:nvSpPr>
                <p:spPr>
                  <a:xfrm flipV="1">
                    <a:off x="263178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27" name="Freeform: Shape 1626">
                    <a:extLst>
                      <a:ext uri="{FF2B5EF4-FFF2-40B4-BE49-F238E27FC236}">
                        <a16:creationId xmlns:a16="http://schemas.microsoft.com/office/drawing/2014/main" id="{30609A44-AFD0-45AC-9E7E-025C12ADF179}"/>
                      </a:ext>
                    </a:extLst>
                  </p:cNvPr>
                  <p:cNvSpPr/>
                  <p:nvPr/>
                </p:nvSpPr>
                <p:spPr>
                  <a:xfrm flipV="1">
                    <a:off x="2666237"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28" name="Freeform: Shape 1627">
                    <a:extLst>
                      <a:ext uri="{FF2B5EF4-FFF2-40B4-BE49-F238E27FC236}">
                        <a16:creationId xmlns:a16="http://schemas.microsoft.com/office/drawing/2014/main" id="{EC45F8C2-0C92-45D2-986D-22E200E6168D}"/>
                      </a:ext>
                    </a:extLst>
                  </p:cNvPr>
                  <p:cNvSpPr/>
                  <p:nvPr/>
                </p:nvSpPr>
                <p:spPr>
                  <a:xfrm flipH="1" flipV="1">
                    <a:off x="2681253"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29" name="Oval 1628">
                    <a:extLst>
                      <a:ext uri="{FF2B5EF4-FFF2-40B4-BE49-F238E27FC236}">
                        <a16:creationId xmlns:a16="http://schemas.microsoft.com/office/drawing/2014/main" id="{F1D6A32B-6F3E-45A8-B3D5-FD8FF3C1D413}"/>
                      </a:ext>
                    </a:extLst>
                  </p:cNvPr>
                  <p:cNvSpPr/>
                  <p:nvPr/>
                </p:nvSpPr>
                <p:spPr>
                  <a:xfrm flipV="1">
                    <a:off x="2663833"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30" name="Freeform: Shape 1629">
                    <a:extLst>
                      <a:ext uri="{FF2B5EF4-FFF2-40B4-BE49-F238E27FC236}">
                        <a16:creationId xmlns:a16="http://schemas.microsoft.com/office/drawing/2014/main" id="{DD97793B-6A7F-4DDE-88C4-242A5F9E4397}"/>
                      </a:ext>
                    </a:extLst>
                  </p:cNvPr>
                  <p:cNvSpPr/>
                  <p:nvPr/>
                </p:nvSpPr>
                <p:spPr>
                  <a:xfrm flipV="1">
                    <a:off x="2698282"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31" name="Freeform: Shape 1630">
                    <a:extLst>
                      <a:ext uri="{FF2B5EF4-FFF2-40B4-BE49-F238E27FC236}">
                        <a16:creationId xmlns:a16="http://schemas.microsoft.com/office/drawing/2014/main" id="{014D47CB-9233-478A-AEB5-126B03C069A3}"/>
                      </a:ext>
                    </a:extLst>
                  </p:cNvPr>
                  <p:cNvSpPr/>
                  <p:nvPr/>
                </p:nvSpPr>
                <p:spPr>
                  <a:xfrm flipH="1" flipV="1">
                    <a:off x="2713298"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32" name="Oval 1631">
                    <a:extLst>
                      <a:ext uri="{FF2B5EF4-FFF2-40B4-BE49-F238E27FC236}">
                        <a16:creationId xmlns:a16="http://schemas.microsoft.com/office/drawing/2014/main" id="{233DA4FF-C9AE-4162-90E7-69C6017C6DAE}"/>
                      </a:ext>
                    </a:extLst>
                  </p:cNvPr>
                  <p:cNvSpPr/>
                  <p:nvPr/>
                </p:nvSpPr>
                <p:spPr>
                  <a:xfrm flipV="1">
                    <a:off x="2695878"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33" name="Freeform: Shape 1632">
                    <a:extLst>
                      <a:ext uri="{FF2B5EF4-FFF2-40B4-BE49-F238E27FC236}">
                        <a16:creationId xmlns:a16="http://schemas.microsoft.com/office/drawing/2014/main" id="{00E64EAB-8BEC-426E-99F6-B5D7A569AACA}"/>
                      </a:ext>
                    </a:extLst>
                  </p:cNvPr>
                  <p:cNvSpPr/>
                  <p:nvPr/>
                </p:nvSpPr>
                <p:spPr>
                  <a:xfrm flipV="1">
                    <a:off x="2730326"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34" name="Freeform: Shape 1633">
                    <a:extLst>
                      <a:ext uri="{FF2B5EF4-FFF2-40B4-BE49-F238E27FC236}">
                        <a16:creationId xmlns:a16="http://schemas.microsoft.com/office/drawing/2014/main" id="{EF4325E3-3B24-427B-85A7-E240C5A2F79D}"/>
                      </a:ext>
                    </a:extLst>
                  </p:cNvPr>
                  <p:cNvSpPr/>
                  <p:nvPr/>
                </p:nvSpPr>
                <p:spPr>
                  <a:xfrm flipH="1" flipV="1">
                    <a:off x="2745342"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35" name="Oval 1634">
                    <a:extLst>
                      <a:ext uri="{FF2B5EF4-FFF2-40B4-BE49-F238E27FC236}">
                        <a16:creationId xmlns:a16="http://schemas.microsoft.com/office/drawing/2014/main" id="{7D276B82-26EB-499A-AA1D-502449F6DACE}"/>
                      </a:ext>
                    </a:extLst>
                  </p:cNvPr>
                  <p:cNvSpPr/>
                  <p:nvPr/>
                </p:nvSpPr>
                <p:spPr>
                  <a:xfrm flipV="1">
                    <a:off x="2727922"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36" name="Freeform: Shape 1635">
                    <a:extLst>
                      <a:ext uri="{FF2B5EF4-FFF2-40B4-BE49-F238E27FC236}">
                        <a16:creationId xmlns:a16="http://schemas.microsoft.com/office/drawing/2014/main" id="{7804A741-D848-4CDA-8F9D-73C9E87D6624}"/>
                      </a:ext>
                    </a:extLst>
                  </p:cNvPr>
                  <p:cNvSpPr/>
                  <p:nvPr/>
                </p:nvSpPr>
                <p:spPr>
                  <a:xfrm flipV="1">
                    <a:off x="2762371"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37" name="Freeform: Shape 1636">
                    <a:extLst>
                      <a:ext uri="{FF2B5EF4-FFF2-40B4-BE49-F238E27FC236}">
                        <a16:creationId xmlns:a16="http://schemas.microsoft.com/office/drawing/2014/main" id="{45DE7CB7-B5D0-4054-80B4-0DE5C4BDC51F}"/>
                      </a:ext>
                    </a:extLst>
                  </p:cNvPr>
                  <p:cNvSpPr/>
                  <p:nvPr/>
                </p:nvSpPr>
                <p:spPr>
                  <a:xfrm flipH="1" flipV="1">
                    <a:off x="2777387"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38" name="Oval 1637">
                    <a:extLst>
                      <a:ext uri="{FF2B5EF4-FFF2-40B4-BE49-F238E27FC236}">
                        <a16:creationId xmlns:a16="http://schemas.microsoft.com/office/drawing/2014/main" id="{37E9CBF0-B329-4E52-8E0F-DA372D3EF647}"/>
                      </a:ext>
                    </a:extLst>
                  </p:cNvPr>
                  <p:cNvSpPr/>
                  <p:nvPr/>
                </p:nvSpPr>
                <p:spPr>
                  <a:xfrm flipV="1">
                    <a:off x="2759967"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39" name="Freeform: Shape 1638">
                    <a:extLst>
                      <a:ext uri="{FF2B5EF4-FFF2-40B4-BE49-F238E27FC236}">
                        <a16:creationId xmlns:a16="http://schemas.microsoft.com/office/drawing/2014/main" id="{F17ED70D-C261-4854-A6DD-4E400B5D6D7C}"/>
                      </a:ext>
                    </a:extLst>
                  </p:cNvPr>
                  <p:cNvSpPr/>
                  <p:nvPr/>
                </p:nvSpPr>
                <p:spPr>
                  <a:xfrm flipV="1">
                    <a:off x="2794416"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40" name="Freeform: Shape 1639">
                    <a:extLst>
                      <a:ext uri="{FF2B5EF4-FFF2-40B4-BE49-F238E27FC236}">
                        <a16:creationId xmlns:a16="http://schemas.microsoft.com/office/drawing/2014/main" id="{94A625C4-995D-4AFD-835B-FBB228DCB218}"/>
                      </a:ext>
                    </a:extLst>
                  </p:cNvPr>
                  <p:cNvSpPr/>
                  <p:nvPr/>
                </p:nvSpPr>
                <p:spPr>
                  <a:xfrm flipH="1" flipV="1">
                    <a:off x="2809432"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41" name="Oval 1640">
                    <a:extLst>
                      <a:ext uri="{FF2B5EF4-FFF2-40B4-BE49-F238E27FC236}">
                        <a16:creationId xmlns:a16="http://schemas.microsoft.com/office/drawing/2014/main" id="{DA8A744D-5C0D-42AF-8455-BD6B7833ED12}"/>
                      </a:ext>
                    </a:extLst>
                  </p:cNvPr>
                  <p:cNvSpPr/>
                  <p:nvPr/>
                </p:nvSpPr>
                <p:spPr>
                  <a:xfrm flipV="1">
                    <a:off x="2792012"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sp>
              <p:nvSpPr>
                <p:cNvPr id="1555" name="Rectangle 1554">
                  <a:extLst>
                    <a:ext uri="{FF2B5EF4-FFF2-40B4-BE49-F238E27FC236}">
                      <a16:creationId xmlns:a16="http://schemas.microsoft.com/office/drawing/2014/main" id="{7069D76B-06DD-429E-A3FA-8E3AC429517D}"/>
                    </a:ext>
                  </a:extLst>
                </p:cNvPr>
                <p:cNvSpPr/>
                <p:nvPr/>
              </p:nvSpPr>
              <p:spPr>
                <a:xfrm>
                  <a:off x="2419322" y="1868637"/>
                  <a:ext cx="414206" cy="153888"/>
                </a:xfrm>
                <a:prstGeom prst="rect">
                  <a:avLst/>
                </a:prstGeom>
                <a:noFill/>
                <a:ln w="19050" cap="flat" cmpd="sng" algn="ctr">
                  <a:noFill/>
                  <a:prstDash val="solid"/>
                  <a:miter lim="800000"/>
                </a:ln>
                <a:effectLst/>
              </p:spPr>
              <p:txBody>
                <a:bodyPr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FMC63</a:t>
                  </a:r>
                </a:p>
              </p:txBody>
            </p:sp>
            <p:sp>
              <p:nvSpPr>
                <p:cNvPr id="1556" name="Rectangle 1555">
                  <a:extLst>
                    <a:ext uri="{FF2B5EF4-FFF2-40B4-BE49-F238E27FC236}">
                      <a16:creationId xmlns:a16="http://schemas.microsoft.com/office/drawing/2014/main" id="{0A180AFE-FF56-4A06-AAA9-61CAAC448661}"/>
                    </a:ext>
                  </a:extLst>
                </p:cNvPr>
                <p:cNvSpPr/>
                <p:nvPr/>
              </p:nvSpPr>
              <p:spPr>
                <a:xfrm>
                  <a:off x="2665384" y="289868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4-1BB</a:t>
                  </a:r>
                </a:p>
              </p:txBody>
            </p:sp>
            <p:sp>
              <p:nvSpPr>
                <p:cNvPr id="1557" name="Rectangle 1556">
                  <a:extLst>
                    <a:ext uri="{FF2B5EF4-FFF2-40B4-BE49-F238E27FC236}">
                      <a16:creationId xmlns:a16="http://schemas.microsoft.com/office/drawing/2014/main" id="{CBA54B32-4F70-4577-A136-3F09238BE353}"/>
                    </a:ext>
                  </a:extLst>
                </p:cNvPr>
                <p:cNvSpPr/>
                <p:nvPr/>
              </p:nvSpPr>
              <p:spPr>
                <a:xfrm>
                  <a:off x="2665384" y="318443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CD3</a:t>
                  </a:r>
                  <a:r>
                    <a:rPr kumimoji="0" lang="el-GR" sz="9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ζ</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grpSp>
          <p:sp>
            <p:nvSpPr>
              <p:cNvPr id="1743" name="Rectangle: Rounded Corners 1742">
                <a:extLst>
                  <a:ext uri="{FF2B5EF4-FFF2-40B4-BE49-F238E27FC236}">
                    <a16:creationId xmlns:a16="http://schemas.microsoft.com/office/drawing/2014/main" id="{0F6C23DC-E6A9-4960-AEC4-3705F8F6A05E}"/>
                  </a:ext>
                </a:extLst>
              </p:cNvPr>
              <p:cNvSpPr>
                <a:spLocks/>
              </p:cNvSpPr>
              <p:nvPr/>
            </p:nvSpPr>
            <p:spPr>
              <a:xfrm>
                <a:off x="8943333" y="1306286"/>
                <a:ext cx="835667" cy="2227943"/>
              </a:xfrm>
              <a:prstGeom prst="roundRect">
                <a:avLst>
                  <a:gd name="adj" fmla="val 1170"/>
                </a:avLst>
              </a:prstGeom>
              <a:solidFill>
                <a:srgbClr val="FFFFFF"/>
              </a:solidFill>
              <a:ln w="31750" cap="flat" cmpd="sng" algn="ctr">
                <a:noFill/>
                <a:prstDash val="solid"/>
                <a:miter lim="800000"/>
              </a:ln>
              <a:effectLst>
                <a:outerShdw blurRad="38100" sx="101000" sy="101000" algn="ctr" rotWithShape="0">
                  <a:prstClr val="black">
                    <a:alpha val="1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600CC"/>
                  </a:solidFill>
                  <a:effectLst/>
                  <a:highlight>
                    <a:srgbClr val="6600CC"/>
                  </a:highlight>
                  <a:uLnTx/>
                  <a:uFillTx/>
                  <a:latin typeface="Aptos"/>
                  <a:ea typeface="+mn-ea"/>
                  <a:cs typeface="+mn-cs"/>
                </a:endParaRPr>
              </a:p>
            </p:txBody>
          </p:sp>
          <p:grpSp>
            <p:nvGrpSpPr>
              <p:cNvPr id="1649" name="Group 1648">
                <a:extLst>
                  <a:ext uri="{FF2B5EF4-FFF2-40B4-BE49-F238E27FC236}">
                    <a16:creationId xmlns:a16="http://schemas.microsoft.com/office/drawing/2014/main" id="{00EF2DF0-4B39-4AE7-BA5F-D35A442E83A3}"/>
                  </a:ext>
                </a:extLst>
              </p:cNvPr>
              <p:cNvGrpSpPr/>
              <p:nvPr/>
            </p:nvGrpSpPr>
            <p:grpSpPr>
              <a:xfrm>
                <a:off x="9143543" y="1670691"/>
                <a:ext cx="626980" cy="1499133"/>
                <a:chOff x="3265257" y="1868637"/>
                <a:chExt cx="626980" cy="1499133"/>
              </a:xfrm>
            </p:grpSpPr>
            <p:sp>
              <p:nvSpPr>
                <p:cNvPr id="1650" name="Freeform: Shape 1649">
                  <a:extLst>
                    <a:ext uri="{FF2B5EF4-FFF2-40B4-BE49-F238E27FC236}">
                      <a16:creationId xmlns:a16="http://schemas.microsoft.com/office/drawing/2014/main" id="{E4FE4285-E855-4DCE-9943-3E6726379AAF}"/>
                    </a:ext>
                  </a:extLst>
                </p:cNvPr>
                <p:cNvSpPr/>
                <p:nvPr/>
              </p:nvSpPr>
              <p:spPr>
                <a:xfrm>
                  <a:off x="3470258" y="2054804"/>
                  <a:ext cx="147151" cy="1090739"/>
                </a:xfrm>
                <a:custGeom>
                  <a:avLst/>
                  <a:gdLst>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728788 h 1728788"/>
                    <a:gd name="connsiteX1" fmla="*/ 0 w 233363"/>
                    <a:gd name="connsiteY1" fmla="*/ 47625 h 1728788"/>
                    <a:gd name="connsiteX2" fmla="*/ 61913 w 233363"/>
                    <a:gd name="connsiteY2" fmla="*/ 0 h 1728788"/>
                    <a:gd name="connsiteX3" fmla="*/ 114300 w 233363"/>
                    <a:gd name="connsiteY3" fmla="*/ 52388 h 1728788"/>
                    <a:gd name="connsiteX4" fmla="*/ 114300 w 233363"/>
                    <a:gd name="connsiteY4" fmla="*/ 552450 h 1728788"/>
                    <a:gd name="connsiteX5" fmla="*/ 171450 w 233363"/>
                    <a:gd name="connsiteY5" fmla="*/ 604838 h 1728788"/>
                    <a:gd name="connsiteX6" fmla="*/ 233363 w 233363"/>
                    <a:gd name="connsiteY6" fmla="*/ 566738 h 1728788"/>
                    <a:gd name="connsiteX7" fmla="*/ 233363 w 233363"/>
                    <a:gd name="connsiteY7" fmla="*/ 528638 h 1728788"/>
                    <a:gd name="connsiteX0" fmla="*/ 0 w 233363"/>
                    <a:gd name="connsiteY0" fmla="*/ 1824660 h 1824660"/>
                    <a:gd name="connsiteX1" fmla="*/ 0 w 233363"/>
                    <a:gd name="connsiteY1" fmla="*/ 143497 h 1824660"/>
                    <a:gd name="connsiteX2" fmla="*/ 114300 w 233363"/>
                    <a:gd name="connsiteY2" fmla="*/ 148260 h 1824660"/>
                    <a:gd name="connsiteX3" fmla="*/ 114300 w 233363"/>
                    <a:gd name="connsiteY3" fmla="*/ 648322 h 1824660"/>
                    <a:gd name="connsiteX4" fmla="*/ 171450 w 233363"/>
                    <a:gd name="connsiteY4" fmla="*/ 700710 h 1824660"/>
                    <a:gd name="connsiteX5" fmla="*/ 233363 w 233363"/>
                    <a:gd name="connsiteY5" fmla="*/ 662610 h 1824660"/>
                    <a:gd name="connsiteX6" fmla="*/ 233363 w 233363"/>
                    <a:gd name="connsiteY6" fmla="*/ 624510 h 182466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171450 w 233363"/>
                    <a:gd name="connsiteY4" fmla="*/ 605820 h 1729770"/>
                    <a:gd name="connsiteX5" fmla="*/ 233363 w 233363"/>
                    <a:gd name="connsiteY5" fmla="*/ 567720 h 1729770"/>
                    <a:gd name="connsiteX6" fmla="*/ 233363 w 233363"/>
                    <a:gd name="connsiteY6"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67720 h 1729770"/>
                    <a:gd name="connsiteX5" fmla="*/ 233363 w 233363"/>
                    <a:gd name="connsiteY5" fmla="*/ 529620 h 1729770"/>
                    <a:gd name="connsiteX0" fmla="*/ 0 w 233371"/>
                    <a:gd name="connsiteY0" fmla="*/ 1729770 h 1729770"/>
                    <a:gd name="connsiteX1" fmla="*/ 0 w 233371"/>
                    <a:gd name="connsiteY1" fmla="*/ 48607 h 1729770"/>
                    <a:gd name="connsiteX2" fmla="*/ 114300 w 233371"/>
                    <a:gd name="connsiteY2" fmla="*/ 53370 h 1729770"/>
                    <a:gd name="connsiteX3" fmla="*/ 114300 w 233371"/>
                    <a:gd name="connsiteY3" fmla="*/ 553432 h 1729770"/>
                    <a:gd name="connsiteX4" fmla="*/ 233363 w 233371"/>
                    <a:gd name="connsiteY4" fmla="*/ 567720 h 1729770"/>
                    <a:gd name="connsiteX5" fmla="*/ 233363 w 233371"/>
                    <a:gd name="connsiteY5" fmla="*/ 529620 h 1729770"/>
                    <a:gd name="connsiteX0" fmla="*/ 0 w 233368"/>
                    <a:gd name="connsiteY0" fmla="*/ 1729770 h 1729770"/>
                    <a:gd name="connsiteX1" fmla="*/ 0 w 233368"/>
                    <a:gd name="connsiteY1" fmla="*/ 48607 h 1729770"/>
                    <a:gd name="connsiteX2" fmla="*/ 114300 w 233368"/>
                    <a:gd name="connsiteY2" fmla="*/ 53370 h 1729770"/>
                    <a:gd name="connsiteX3" fmla="*/ 114300 w 233368"/>
                    <a:gd name="connsiteY3" fmla="*/ 553432 h 1729770"/>
                    <a:gd name="connsiteX4" fmla="*/ 233363 w 233368"/>
                    <a:gd name="connsiteY4" fmla="*/ 567720 h 1729770"/>
                    <a:gd name="connsiteX5" fmla="*/ 233363 w 233368"/>
                    <a:gd name="connsiteY5" fmla="*/ 529620 h 1729770"/>
                    <a:gd name="connsiteX0" fmla="*/ 0 w 233369"/>
                    <a:gd name="connsiteY0" fmla="*/ 1729770 h 1729770"/>
                    <a:gd name="connsiteX1" fmla="*/ 0 w 233369"/>
                    <a:gd name="connsiteY1" fmla="*/ 48607 h 1729770"/>
                    <a:gd name="connsiteX2" fmla="*/ 114300 w 233369"/>
                    <a:gd name="connsiteY2" fmla="*/ 53370 h 1729770"/>
                    <a:gd name="connsiteX3" fmla="*/ 114300 w 233369"/>
                    <a:gd name="connsiteY3" fmla="*/ 553432 h 1729770"/>
                    <a:gd name="connsiteX4" fmla="*/ 233363 w 233369"/>
                    <a:gd name="connsiteY4" fmla="*/ 567720 h 1729770"/>
                    <a:gd name="connsiteX5" fmla="*/ 233363 w 233369"/>
                    <a:gd name="connsiteY5"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 name="connsiteX0" fmla="*/ 0 w 233363"/>
                    <a:gd name="connsiteY0" fmla="*/ 1729770 h 1729770"/>
                    <a:gd name="connsiteX1" fmla="*/ 0 w 233363"/>
                    <a:gd name="connsiteY1" fmla="*/ 48607 h 1729770"/>
                    <a:gd name="connsiteX2" fmla="*/ 114300 w 233363"/>
                    <a:gd name="connsiteY2" fmla="*/ 53370 h 1729770"/>
                    <a:gd name="connsiteX3" fmla="*/ 114300 w 233363"/>
                    <a:gd name="connsiteY3" fmla="*/ 553432 h 1729770"/>
                    <a:gd name="connsiteX4" fmla="*/ 233363 w 233363"/>
                    <a:gd name="connsiteY4" fmla="*/ 529620 h 172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1729770">
                      <a:moveTo>
                        <a:pt x="0" y="1729770"/>
                      </a:moveTo>
                      <a:lnTo>
                        <a:pt x="0" y="48607"/>
                      </a:lnTo>
                      <a:cubicBezTo>
                        <a:pt x="2382" y="-2193"/>
                        <a:pt x="95250" y="-30767"/>
                        <a:pt x="114300" y="53370"/>
                      </a:cubicBezTo>
                      <a:lnTo>
                        <a:pt x="114300" y="553432"/>
                      </a:lnTo>
                      <a:cubicBezTo>
                        <a:pt x="134144" y="632807"/>
                        <a:pt x="229990" y="622687"/>
                        <a:pt x="233363" y="529620"/>
                      </a:cubicBezTo>
                    </a:path>
                  </a:pathLst>
                </a:custGeom>
                <a:noFill/>
                <a:ln w="15875" cap="flat" cmpd="sng" algn="ctr">
                  <a:solidFill>
                    <a:srgbClr val="19416B"/>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51" name="Rectangle: Rounded Corners 1650">
                  <a:extLst>
                    <a:ext uri="{FF2B5EF4-FFF2-40B4-BE49-F238E27FC236}">
                      <a16:creationId xmlns:a16="http://schemas.microsoft.com/office/drawing/2014/main" id="{DD191D40-9DED-4402-B431-9CA1E0F74485}"/>
                    </a:ext>
                  </a:extLst>
                </p:cNvPr>
                <p:cNvSpPr/>
                <p:nvPr/>
              </p:nvSpPr>
              <p:spPr>
                <a:xfrm>
                  <a:off x="3426672" y="2112482"/>
                  <a:ext cx="87972" cy="283791"/>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52" name="Rectangle: Rounded Corners 1651">
                  <a:extLst>
                    <a:ext uri="{FF2B5EF4-FFF2-40B4-BE49-F238E27FC236}">
                      <a16:creationId xmlns:a16="http://schemas.microsoft.com/office/drawing/2014/main" id="{DF472A08-1ED3-457D-85A7-D34B83C9C9DF}"/>
                    </a:ext>
                  </a:extLst>
                </p:cNvPr>
                <p:cNvSpPr/>
                <p:nvPr/>
              </p:nvSpPr>
              <p:spPr>
                <a:xfrm>
                  <a:off x="3570820" y="2112482"/>
                  <a:ext cx="87972" cy="283791"/>
                </a:xfrm>
                <a:prstGeom prst="roundRect">
                  <a:avLst>
                    <a:gd name="adj" fmla="val 50000"/>
                  </a:avLst>
                </a:prstGeom>
                <a:solidFill>
                  <a:srgbClr val="FFFFFF">
                    <a:lumMod val="7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53" name="Rectangle: Rounded Corners 1652">
                  <a:extLst>
                    <a:ext uri="{FF2B5EF4-FFF2-40B4-BE49-F238E27FC236}">
                      <a16:creationId xmlns:a16="http://schemas.microsoft.com/office/drawing/2014/main" id="{7A8E9744-C13C-47D1-A7A3-1F59B38CA1C4}"/>
                    </a:ext>
                  </a:extLst>
                </p:cNvPr>
                <p:cNvSpPr/>
                <p:nvPr/>
              </p:nvSpPr>
              <p:spPr>
                <a:xfrm>
                  <a:off x="3426672" y="2857247"/>
                  <a:ext cx="87972" cy="231237"/>
                </a:xfrm>
                <a:prstGeom prst="roundRect">
                  <a:avLst>
                    <a:gd name="adj" fmla="val 20984"/>
                  </a:avLst>
                </a:prstGeom>
                <a:solidFill>
                  <a:srgbClr val="F15A29"/>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54" name="Rectangle: Rounded Corners 1653">
                  <a:extLst>
                    <a:ext uri="{FF2B5EF4-FFF2-40B4-BE49-F238E27FC236}">
                      <a16:creationId xmlns:a16="http://schemas.microsoft.com/office/drawing/2014/main" id="{45F6CB48-8175-472A-8DFB-69A3F4AB0FB3}"/>
                    </a:ext>
                  </a:extLst>
                </p:cNvPr>
                <p:cNvSpPr/>
                <p:nvPr/>
              </p:nvSpPr>
              <p:spPr>
                <a:xfrm>
                  <a:off x="3426672" y="3136533"/>
                  <a:ext cx="87972" cy="231237"/>
                </a:xfrm>
                <a:prstGeom prst="roundRect">
                  <a:avLst>
                    <a:gd name="adj" fmla="val 20984"/>
                  </a:avLst>
                </a:prstGeom>
                <a:solidFill>
                  <a:srgbClr val="19416B"/>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nvGrpSpPr>
                <p:cNvPr id="1655" name="Group 1654">
                  <a:extLst>
                    <a:ext uri="{FF2B5EF4-FFF2-40B4-BE49-F238E27FC236}">
                      <a16:creationId xmlns:a16="http://schemas.microsoft.com/office/drawing/2014/main" id="{D8D3B549-3415-42E9-B2CD-0679EC21B9BB}"/>
                    </a:ext>
                  </a:extLst>
                </p:cNvPr>
                <p:cNvGrpSpPr/>
                <p:nvPr/>
              </p:nvGrpSpPr>
              <p:grpSpPr>
                <a:xfrm>
                  <a:off x="3265257" y="2526407"/>
                  <a:ext cx="445413" cy="174679"/>
                  <a:chOff x="3265257" y="2526407"/>
                  <a:chExt cx="445413" cy="174679"/>
                </a:xfrm>
              </p:grpSpPr>
              <p:sp>
                <p:nvSpPr>
                  <p:cNvPr id="1659" name="Freeform: Shape 1658">
                    <a:extLst>
                      <a:ext uri="{FF2B5EF4-FFF2-40B4-BE49-F238E27FC236}">
                        <a16:creationId xmlns:a16="http://schemas.microsoft.com/office/drawing/2014/main" id="{74D9795D-ADD8-4FDD-B1B2-FA90AB5B92B9}"/>
                      </a:ext>
                    </a:extLst>
                  </p:cNvPr>
                  <p:cNvSpPr/>
                  <p:nvPr/>
                </p:nvSpPr>
                <p:spPr>
                  <a:xfrm>
                    <a:off x="3267661"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60" name="Freeform: Shape 1659">
                    <a:extLst>
                      <a:ext uri="{FF2B5EF4-FFF2-40B4-BE49-F238E27FC236}">
                        <a16:creationId xmlns:a16="http://schemas.microsoft.com/office/drawing/2014/main" id="{BDEE05BD-C46A-4309-B480-140F47591C18}"/>
                      </a:ext>
                    </a:extLst>
                  </p:cNvPr>
                  <p:cNvSpPr/>
                  <p:nvPr/>
                </p:nvSpPr>
                <p:spPr>
                  <a:xfrm flipH="1">
                    <a:off x="3282677"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61" name="Oval 1660">
                    <a:extLst>
                      <a:ext uri="{FF2B5EF4-FFF2-40B4-BE49-F238E27FC236}">
                        <a16:creationId xmlns:a16="http://schemas.microsoft.com/office/drawing/2014/main" id="{1A0BFB33-38D3-42F5-B899-322CDDEA5AFF}"/>
                      </a:ext>
                    </a:extLst>
                  </p:cNvPr>
                  <p:cNvSpPr/>
                  <p:nvPr/>
                </p:nvSpPr>
                <p:spPr>
                  <a:xfrm>
                    <a:off x="3265257"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62" name="Freeform: Shape 1661">
                    <a:extLst>
                      <a:ext uri="{FF2B5EF4-FFF2-40B4-BE49-F238E27FC236}">
                        <a16:creationId xmlns:a16="http://schemas.microsoft.com/office/drawing/2014/main" id="{6E1E9794-56EA-4446-9EA0-851F616FB646}"/>
                      </a:ext>
                    </a:extLst>
                  </p:cNvPr>
                  <p:cNvSpPr/>
                  <p:nvPr/>
                </p:nvSpPr>
                <p:spPr>
                  <a:xfrm>
                    <a:off x="3299706"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63" name="Freeform: Shape 1662">
                    <a:extLst>
                      <a:ext uri="{FF2B5EF4-FFF2-40B4-BE49-F238E27FC236}">
                        <a16:creationId xmlns:a16="http://schemas.microsoft.com/office/drawing/2014/main" id="{A40F5B7A-9E9C-453D-B980-11692BBCEC59}"/>
                      </a:ext>
                    </a:extLst>
                  </p:cNvPr>
                  <p:cNvSpPr/>
                  <p:nvPr/>
                </p:nvSpPr>
                <p:spPr>
                  <a:xfrm flipH="1">
                    <a:off x="3314722"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64" name="Oval 1663">
                    <a:extLst>
                      <a:ext uri="{FF2B5EF4-FFF2-40B4-BE49-F238E27FC236}">
                        <a16:creationId xmlns:a16="http://schemas.microsoft.com/office/drawing/2014/main" id="{168FCEA3-7C7D-4752-A7FE-738CC9A0E9BA}"/>
                      </a:ext>
                    </a:extLst>
                  </p:cNvPr>
                  <p:cNvSpPr/>
                  <p:nvPr/>
                </p:nvSpPr>
                <p:spPr>
                  <a:xfrm>
                    <a:off x="3297302"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65" name="Freeform: Shape 1664">
                    <a:extLst>
                      <a:ext uri="{FF2B5EF4-FFF2-40B4-BE49-F238E27FC236}">
                        <a16:creationId xmlns:a16="http://schemas.microsoft.com/office/drawing/2014/main" id="{C912E259-2830-4A63-87BC-B44215F12C3F}"/>
                      </a:ext>
                    </a:extLst>
                  </p:cNvPr>
                  <p:cNvSpPr/>
                  <p:nvPr/>
                </p:nvSpPr>
                <p:spPr>
                  <a:xfrm>
                    <a:off x="3331751"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66" name="Freeform: Shape 1665">
                    <a:extLst>
                      <a:ext uri="{FF2B5EF4-FFF2-40B4-BE49-F238E27FC236}">
                        <a16:creationId xmlns:a16="http://schemas.microsoft.com/office/drawing/2014/main" id="{EEAFA1FA-A465-495A-9CAB-8F5B5FE877CA}"/>
                      </a:ext>
                    </a:extLst>
                  </p:cNvPr>
                  <p:cNvSpPr/>
                  <p:nvPr/>
                </p:nvSpPr>
                <p:spPr>
                  <a:xfrm flipH="1">
                    <a:off x="3346767"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67" name="Oval 1666">
                    <a:extLst>
                      <a:ext uri="{FF2B5EF4-FFF2-40B4-BE49-F238E27FC236}">
                        <a16:creationId xmlns:a16="http://schemas.microsoft.com/office/drawing/2014/main" id="{0E0B88AE-8AB6-4305-9FC8-E6A1389F4377}"/>
                      </a:ext>
                    </a:extLst>
                  </p:cNvPr>
                  <p:cNvSpPr/>
                  <p:nvPr/>
                </p:nvSpPr>
                <p:spPr>
                  <a:xfrm>
                    <a:off x="3329347"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68" name="Freeform: Shape 1667">
                    <a:extLst>
                      <a:ext uri="{FF2B5EF4-FFF2-40B4-BE49-F238E27FC236}">
                        <a16:creationId xmlns:a16="http://schemas.microsoft.com/office/drawing/2014/main" id="{FDB782D7-87E9-4248-8C25-090B7C8285E1}"/>
                      </a:ext>
                    </a:extLst>
                  </p:cNvPr>
                  <p:cNvSpPr/>
                  <p:nvPr/>
                </p:nvSpPr>
                <p:spPr>
                  <a:xfrm>
                    <a:off x="3363796"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69" name="Freeform: Shape 1668">
                    <a:extLst>
                      <a:ext uri="{FF2B5EF4-FFF2-40B4-BE49-F238E27FC236}">
                        <a16:creationId xmlns:a16="http://schemas.microsoft.com/office/drawing/2014/main" id="{797045BF-AC83-4372-80B8-8BA24633BF0F}"/>
                      </a:ext>
                    </a:extLst>
                  </p:cNvPr>
                  <p:cNvSpPr/>
                  <p:nvPr/>
                </p:nvSpPr>
                <p:spPr>
                  <a:xfrm flipH="1">
                    <a:off x="3378812"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70" name="Oval 1669">
                    <a:extLst>
                      <a:ext uri="{FF2B5EF4-FFF2-40B4-BE49-F238E27FC236}">
                        <a16:creationId xmlns:a16="http://schemas.microsoft.com/office/drawing/2014/main" id="{6CB6A1C1-6F98-43F1-B189-6353E6144098}"/>
                      </a:ext>
                    </a:extLst>
                  </p:cNvPr>
                  <p:cNvSpPr/>
                  <p:nvPr/>
                </p:nvSpPr>
                <p:spPr>
                  <a:xfrm>
                    <a:off x="3361392"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71" name="Freeform: Shape 1670">
                    <a:extLst>
                      <a:ext uri="{FF2B5EF4-FFF2-40B4-BE49-F238E27FC236}">
                        <a16:creationId xmlns:a16="http://schemas.microsoft.com/office/drawing/2014/main" id="{F1F40F62-6D2E-4DBF-8C7E-01207A34F0E6}"/>
                      </a:ext>
                    </a:extLst>
                  </p:cNvPr>
                  <p:cNvSpPr/>
                  <p:nvPr/>
                </p:nvSpPr>
                <p:spPr>
                  <a:xfrm>
                    <a:off x="3395840"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72" name="Freeform: Shape 1671">
                    <a:extLst>
                      <a:ext uri="{FF2B5EF4-FFF2-40B4-BE49-F238E27FC236}">
                        <a16:creationId xmlns:a16="http://schemas.microsoft.com/office/drawing/2014/main" id="{E8B95360-565F-478F-A504-7C0C40B084E6}"/>
                      </a:ext>
                    </a:extLst>
                  </p:cNvPr>
                  <p:cNvSpPr/>
                  <p:nvPr/>
                </p:nvSpPr>
                <p:spPr>
                  <a:xfrm flipH="1">
                    <a:off x="3410856"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73" name="Oval 1672">
                    <a:extLst>
                      <a:ext uri="{FF2B5EF4-FFF2-40B4-BE49-F238E27FC236}">
                        <a16:creationId xmlns:a16="http://schemas.microsoft.com/office/drawing/2014/main" id="{DD966165-9205-49A2-A817-578A606AD554}"/>
                      </a:ext>
                    </a:extLst>
                  </p:cNvPr>
                  <p:cNvSpPr/>
                  <p:nvPr/>
                </p:nvSpPr>
                <p:spPr>
                  <a:xfrm>
                    <a:off x="3393436"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74" name="Freeform: Shape 1673">
                    <a:extLst>
                      <a:ext uri="{FF2B5EF4-FFF2-40B4-BE49-F238E27FC236}">
                        <a16:creationId xmlns:a16="http://schemas.microsoft.com/office/drawing/2014/main" id="{FF812521-9AE8-46B3-84B9-E16FBC460A9F}"/>
                      </a:ext>
                    </a:extLst>
                  </p:cNvPr>
                  <p:cNvSpPr/>
                  <p:nvPr/>
                </p:nvSpPr>
                <p:spPr>
                  <a:xfrm>
                    <a:off x="3427885"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75" name="Freeform: Shape 1674">
                    <a:extLst>
                      <a:ext uri="{FF2B5EF4-FFF2-40B4-BE49-F238E27FC236}">
                        <a16:creationId xmlns:a16="http://schemas.microsoft.com/office/drawing/2014/main" id="{D890C693-474B-4FB8-A8DB-3D5E9D6F653A}"/>
                      </a:ext>
                    </a:extLst>
                  </p:cNvPr>
                  <p:cNvSpPr/>
                  <p:nvPr/>
                </p:nvSpPr>
                <p:spPr>
                  <a:xfrm flipH="1">
                    <a:off x="3442901"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76" name="Oval 1675">
                    <a:extLst>
                      <a:ext uri="{FF2B5EF4-FFF2-40B4-BE49-F238E27FC236}">
                        <a16:creationId xmlns:a16="http://schemas.microsoft.com/office/drawing/2014/main" id="{2CD6AC90-662C-457F-8EC6-E511FA0458A1}"/>
                      </a:ext>
                    </a:extLst>
                  </p:cNvPr>
                  <p:cNvSpPr/>
                  <p:nvPr/>
                </p:nvSpPr>
                <p:spPr>
                  <a:xfrm>
                    <a:off x="3425481"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77" name="Freeform: Shape 1676">
                    <a:extLst>
                      <a:ext uri="{FF2B5EF4-FFF2-40B4-BE49-F238E27FC236}">
                        <a16:creationId xmlns:a16="http://schemas.microsoft.com/office/drawing/2014/main" id="{7F0AFE5B-C9ED-46AE-B659-A076632C70ED}"/>
                      </a:ext>
                    </a:extLst>
                  </p:cNvPr>
                  <p:cNvSpPr/>
                  <p:nvPr/>
                </p:nvSpPr>
                <p:spPr>
                  <a:xfrm>
                    <a:off x="3459930"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78" name="Freeform: Shape 1677">
                    <a:extLst>
                      <a:ext uri="{FF2B5EF4-FFF2-40B4-BE49-F238E27FC236}">
                        <a16:creationId xmlns:a16="http://schemas.microsoft.com/office/drawing/2014/main" id="{26F0B215-247C-41F5-BD7A-C362F6F63471}"/>
                      </a:ext>
                    </a:extLst>
                  </p:cNvPr>
                  <p:cNvSpPr/>
                  <p:nvPr/>
                </p:nvSpPr>
                <p:spPr>
                  <a:xfrm flipH="1">
                    <a:off x="3474946"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79" name="Oval 1678">
                    <a:extLst>
                      <a:ext uri="{FF2B5EF4-FFF2-40B4-BE49-F238E27FC236}">
                        <a16:creationId xmlns:a16="http://schemas.microsoft.com/office/drawing/2014/main" id="{80D7312E-4038-4639-A40E-B76D3D12A797}"/>
                      </a:ext>
                    </a:extLst>
                  </p:cNvPr>
                  <p:cNvSpPr/>
                  <p:nvPr/>
                </p:nvSpPr>
                <p:spPr>
                  <a:xfrm>
                    <a:off x="3457526"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80" name="Freeform: Shape 1679">
                    <a:extLst>
                      <a:ext uri="{FF2B5EF4-FFF2-40B4-BE49-F238E27FC236}">
                        <a16:creationId xmlns:a16="http://schemas.microsoft.com/office/drawing/2014/main" id="{293006C1-D4F3-4700-939C-B5E473C300C5}"/>
                      </a:ext>
                    </a:extLst>
                  </p:cNvPr>
                  <p:cNvSpPr/>
                  <p:nvPr/>
                </p:nvSpPr>
                <p:spPr>
                  <a:xfrm>
                    <a:off x="3491975"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81" name="Freeform: Shape 1680">
                    <a:extLst>
                      <a:ext uri="{FF2B5EF4-FFF2-40B4-BE49-F238E27FC236}">
                        <a16:creationId xmlns:a16="http://schemas.microsoft.com/office/drawing/2014/main" id="{5FE42639-2C22-4213-8411-B12DB4567064}"/>
                      </a:ext>
                    </a:extLst>
                  </p:cNvPr>
                  <p:cNvSpPr/>
                  <p:nvPr/>
                </p:nvSpPr>
                <p:spPr>
                  <a:xfrm flipH="1">
                    <a:off x="3506991"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82" name="Oval 1681">
                    <a:extLst>
                      <a:ext uri="{FF2B5EF4-FFF2-40B4-BE49-F238E27FC236}">
                        <a16:creationId xmlns:a16="http://schemas.microsoft.com/office/drawing/2014/main" id="{925EF807-4C75-4D3F-85A4-27D098DF7D4E}"/>
                      </a:ext>
                    </a:extLst>
                  </p:cNvPr>
                  <p:cNvSpPr/>
                  <p:nvPr/>
                </p:nvSpPr>
                <p:spPr>
                  <a:xfrm>
                    <a:off x="3489571"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83" name="Freeform: Shape 1682">
                    <a:extLst>
                      <a:ext uri="{FF2B5EF4-FFF2-40B4-BE49-F238E27FC236}">
                        <a16:creationId xmlns:a16="http://schemas.microsoft.com/office/drawing/2014/main" id="{70ECBA2C-4FF1-449C-AFAA-0B89C0FAEE32}"/>
                      </a:ext>
                    </a:extLst>
                  </p:cNvPr>
                  <p:cNvSpPr/>
                  <p:nvPr/>
                </p:nvSpPr>
                <p:spPr>
                  <a:xfrm>
                    <a:off x="3524020"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84" name="Freeform: Shape 1683">
                    <a:extLst>
                      <a:ext uri="{FF2B5EF4-FFF2-40B4-BE49-F238E27FC236}">
                        <a16:creationId xmlns:a16="http://schemas.microsoft.com/office/drawing/2014/main" id="{E45E55C8-086E-4A22-B5C5-78B5E1B573B3}"/>
                      </a:ext>
                    </a:extLst>
                  </p:cNvPr>
                  <p:cNvSpPr/>
                  <p:nvPr/>
                </p:nvSpPr>
                <p:spPr>
                  <a:xfrm flipH="1">
                    <a:off x="3539036"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85" name="Oval 1684">
                    <a:extLst>
                      <a:ext uri="{FF2B5EF4-FFF2-40B4-BE49-F238E27FC236}">
                        <a16:creationId xmlns:a16="http://schemas.microsoft.com/office/drawing/2014/main" id="{517DEDAB-B50D-4F54-81A8-F193B5C0E772}"/>
                      </a:ext>
                    </a:extLst>
                  </p:cNvPr>
                  <p:cNvSpPr/>
                  <p:nvPr/>
                </p:nvSpPr>
                <p:spPr>
                  <a:xfrm>
                    <a:off x="3521616"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86" name="Freeform: Shape 1685">
                    <a:extLst>
                      <a:ext uri="{FF2B5EF4-FFF2-40B4-BE49-F238E27FC236}">
                        <a16:creationId xmlns:a16="http://schemas.microsoft.com/office/drawing/2014/main" id="{9D9EFA22-9A12-4FF8-A884-8804E793E5F9}"/>
                      </a:ext>
                    </a:extLst>
                  </p:cNvPr>
                  <p:cNvSpPr/>
                  <p:nvPr/>
                </p:nvSpPr>
                <p:spPr>
                  <a:xfrm>
                    <a:off x="3556065"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87" name="Freeform: Shape 1686">
                    <a:extLst>
                      <a:ext uri="{FF2B5EF4-FFF2-40B4-BE49-F238E27FC236}">
                        <a16:creationId xmlns:a16="http://schemas.microsoft.com/office/drawing/2014/main" id="{A5918529-38C5-4F39-B4DF-2FE81A3DB744}"/>
                      </a:ext>
                    </a:extLst>
                  </p:cNvPr>
                  <p:cNvSpPr/>
                  <p:nvPr/>
                </p:nvSpPr>
                <p:spPr>
                  <a:xfrm flipH="1">
                    <a:off x="3571081"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88" name="Oval 1687">
                    <a:extLst>
                      <a:ext uri="{FF2B5EF4-FFF2-40B4-BE49-F238E27FC236}">
                        <a16:creationId xmlns:a16="http://schemas.microsoft.com/office/drawing/2014/main" id="{BAC30DA2-9DA7-40EC-9690-46F593C40CE4}"/>
                      </a:ext>
                    </a:extLst>
                  </p:cNvPr>
                  <p:cNvSpPr/>
                  <p:nvPr/>
                </p:nvSpPr>
                <p:spPr>
                  <a:xfrm>
                    <a:off x="3553661"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89" name="Freeform: Shape 1688">
                    <a:extLst>
                      <a:ext uri="{FF2B5EF4-FFF2-40B4-BE49-F238E27FC236}">
                        <a16:creationId xmlns:a16="http://schemas.microsoft.com/office/drawing/2014/main" id="{62C61794-D74C-4A33-84BF-2876E19F6C1D}"/>
                      </a:ext>
                    </a:extLst>
                  </p:cNvPr>
                  <p:cNvSpPr/>
                  <p:nvPr/>
                </p:nvSpPr>
                <p:spPr>
                  <a:xfrm>
                    <a:off x="3588110"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90" name="Freeform: Shape 1689">
                    <a:extLst>
                      <a:ext uri="{FF2B5EF4-FFF2-40B4-BE49-F238E27FC236}">
                        <a16:creationId xmlns:a16="http://schemas.microsoft.com/office/drawing/2014/main" id="{60A7CCD7-030A-424D-AC02-3FB5DD4FBBD3}"/>
                      </a:ext>
                    </a:extLst>
                  </p:cNvPr>
                  <p:cNvSpPr/>
                  <p:nvPr/>
                </p:nvSpPr>
                <p:spPr>
                  <a:xfrm flipH="1">
                    <a:off x="3603126"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91" name="Oval 1690">
                    <a:extLst>
                      <a:ext uri="{FF2B5EF4-FFF2-40B4-BE49-F238E27FC236}">
                        <a16:creationId xmlns:a16="http://schemas.microsoft.com/office/drawing/2014/main" id="{33A29846-F6FE-4037-B0D7-87E0189EE475}"/>
                      </a:ext>
                    </a:extLst>
                  </p:cNvPr>
                  <p:cNvSpPr/>
                  <p:nvPr/>
                </p:nvSpPr>
                <p:spPr>
                  <a:xfrm>
                    <a:off x="3585706"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92" name="Freeform: Shape 1691">
                    <a:extLst>
                      <a:ext uri="{FF2B5EF4-FFF2-40B4-BE49-F238E27FC236}">
                        <a16:creationId xmlns:a16="http://schemas.microsoft.com/office/drawing/2014/main" id="{79037AF6-793E-4543-A223-7FCDC3C59E31}"/>
                      </a:ext>
                    </a:extLst>
                  </p:cNvPr>
                  <p:cNvSpPr/>
                  <p:nvPr/>
                </p:nvSpPr>
                <p:spPr>
                  <a:xfrm>
                    <a:off x="3620154"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93" name="Freeform: Shape 1692">
                    <a:extLst>
                      <a:ext uri="{FF2B5EF4-FFF2-40B4-BE49-F238E27FC236}">
                        <a16:creationId xmlns:a16="http://schemas.microsoft.com/office/drawing/2014/main" id="{977E06FC-D301-4EED-B800-AC4152690B80}"/>
                      </a:ext>
                    </a:extLst>
                  </p:cNvPr>
                  <p:cNvSpPr/>
                  <p:nvPr/>
                </p:nvSpPr>
                <p:spPr>
                  <a:xfrm flipH="1">
                    <a:off x="3635170"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94" name="Oval 1693">
                    <a:extLst>
                      <a:ext uri="{FF2B5EF4-FFF2-40B4-BE49-F238E27FC236}">
                        <a16:creationId xmlns:a16="http://schemas.microsoft.com/office/drawing/2014/main" id="{E25D84D2-F615-4A2E-A4CD-1C8307812102}"/>
                      </a:ext>
                    </a:extLst>
                  </p:cNvPr>
                  <p:cNvSpPr/>
                  <p:nvPr/>
                </p:nvSpPr>
                <p:spPr>
                  <a:xfrm>
                    <a:off x="3617750"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95" name="Freeform: Shape 1694">
                    <a:extLst>
                      <a:ext uri="{FF2B5EF4-FFF2-40B4-BE49-F238E27FC236}">
                        <a16:creationId xmlns:a16="http://schemas.microsoft.com/office/drawing/2014/main" id="{305D949A-8E33-409E-BAC6-E15F0B448006}"/>
                      </a:ext>
                    </a:extLst>
                  </p:cNvPr>
                  <p:cNvSpPr/>
                  <p:nvPr/>
                </p:nvSpPr>
                <p:spPr>
                  <a:xfrm>
                    <a:off x="3652199"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96" name="Freeform: Shape 1695">
                    <a:extLst>
                      <a:ext uri="{FF2B5EF4-FFF2-40B4-BE49-F238E27FC236}">
                        <a16:creationId xmlns:a16="http://schemas.microsoft.com/office/drawing/2014/main" id="{F8FFCBD1-4169-4ECB-B402-90AB2323FC6A}"/>
                      </a:ext>
                    </a:extLst>
                  </p:cNvPr>
                  <p:cNvSpPr/>
                  <p:nvPr/>
                </p:nvSpPr>
                <p:spPr>
                  <a:xfrm flipH="1">
                    <a:off x="3667215"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97" name="Oval 1696">
                    <a:extLst>
                      <a:ext uri="{FF2B5EF4-FFF2-40B4-BE49-F238E27FC236}">
                        <a16:creationId xmlns:a16="http://schemas.microsoft.com/office/drawing/2014/main" id="{30028458-36E6-4298-9AFD-F5B3175B6023}"/>
                      </a:ext>
                    </a:extLst>
                  </p:cNvPr>
                  <p:cNvSpPr/>
                  <p:nvPr/>
                </p:nvSpPr>
                <p:spPr>
                  <a:xfrm>
                    <a:off x="3649795"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98" name="Freeform: Shape 1697">
                    <a:extLst>
                      <a:ext uri="{FF2B5EF4-FFF2-40B4-BE49-F238E27FC236}">
                        <a16:creationId xmlns:a16="http://schemas.microsoft.com/office/drawing/2014/main" id="{E4C692CC-DEAE-4865-BA79-C0498E7E5031}"/>
                      </a:ext>
                    </a:extLst>
                  </p:cNvPr>
                  <p:cNvSpPr/>
                  <p:nvPr/>
                </p:nvSpPr>
                <p:spPr>
                  <a:xfrm>
                    <a:off x="3684244" y="2552433"/>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99" name="Freeform: Shape 1698">
                    <a:extLst>
                      <a:ext uri="{FF2B5EF4-FFF2-40B4-BE49-F238E27FC236}">
                        <a16:creationId xmlns:a16="http://schemas.microsoft.com/office/drawing/2014/main" id="{46734A1C-3C44-48F6-9181-9A860F7DDDB5}"/>
                      </a:ext>
                    </a:extLst>
                  </p:cNvPr>
                  <p:cNvSpPr/>
                  <p:nvPr/>
                </p:nvSpPr>
                <p:spPr>
                  <a:xfrm flipH="1">
                    <a:off x="3699260" y="2550932"/>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00" name="Oval 1699">
                    <a:extLst>
                      <a:ext uri="{FF2B5EF4-FFF2-40B4-BE49-F238E27FC236}">
                        <a16:creationId xmlns:a16="http://schemas.microsoft.com/office/drawing/2014/main" id="{980CF0B1-3000-406B-A969-51C4DAC7744D}"/>
                      </a:ext>
                    </a:extLst>
                  </p:cNvPr>
                  <p:cNvSpPr/>
                  <p:nvPr/>
                </p:nvSpPr>
                <p:spPr>
                  <a:xfrm>
                    <a:off x="3681840" y="2526407"/>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01" name="Freeform: Shape 1700">
                    <a:extLst>
                      <a:ext uri="{FF2B5EF4-FFF2-40B4-BE49-F238E27FC236}">
                        <a16:creationId xmlns:a16="http://schemas.microsoft.com/office/drawing/2014/main" id="{FF285C75-1906-4DA8-AEA2-E8689DC2E412}"/>
                      </a:ext>
                    </a:extLst>
                  </p:cNvPr>
                  <p:cNvSpPr/>
                  <p:nvPr/>
                </p:nvSpPr>
                <p:spPr>
                  <a:xfrm flipV="1">
                    <a:off x="3267661"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02" name="Freeform: Shape 1701">
                    <a:extLst>
                      <a:ext uri="{FF2B5EF4-FFF2-40B4-BE49-F238E27FC236}">
                        <a16:creationId xmlns:a16="http://schemas.microsoft.com/office/drawing/2014/main" id="{2CCAFDF9-83A4-4090-AE51-C22DB8903C96}"/>
                      </a:ext>
                    </a:extLst>
                  </p:cNvPr>
                  <p:cNvSpPr/>
                  <p:nvPr/>
                </p:nvSpPr>
                <p:spPr>
                  <a:xfrm flipH="1" flipV="1">
                    <a:off x="3282677"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03" name="Oval 1702">
                    <a:extLst>
                      <a:ext uri="{FF2B5EF4-FFF2-40B4-BE49-F238E27FC236}">
                        <a16:creationId xmlns:a16="http://schemas.microsoft.com/office/drawing/2014/main" id="{6CFD9EFB-9FFD-40F4-9BB6-48DBEF76820B}"/>
                      </a:ext>
                    </a:extLst>
                  </p:cNvPr>
                  <p:cNvSpPr/>
                  <p:nvPr/>
                </p:nvSpPr>
                <p:spPr>
                  <a:xfrm flipV="1">
                    <a:off x="3265257"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04" name="Freeform: Shape 1703">
                    <a:extLst>
                      <a:ext uri="{FF2B5EF4-FFF2-40B4-BE49-F238E27FC236}">
                        <a16:creationId xmlns:a16="http://schemas.microsoft.com/office/drawing/2014/main" id="{BC594A0B-907A-4DA4-A1E2-8756FB042899}"/>
                      </a:ext>
                    </a:extLst>
                  </p:cNvPr>
                  <p:cNvSpPr/>
                  <p:nvPr/>
                </p:nvSpPr>
                <p:spPr>
                  <a:xfrm flipV="1">
                    <a:off x="3299706"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05" name="Freeform: Shape 1704">
                    <a:extLst>
                      <a:ext uri="{FF2B5EF4-FFF2-40B4-BE49-F238E27FC236}">
                        <a16:creationId xmlns:a16="http://schemas.microsoft.com/office/drawing/2014/main" id="{AC3DD643-3C5B-43C4-AD5D-7392B9D1EE2C}"/>
                      </a:ext>
                    </a:extLst>
                  </p:cNvPr>
                  <p:cNvSpPr/>
                  <p:nvPr/>
                </p:nvSpPr>
                <p:spPr>
                  <a:xfrm flipH="1" flipV="1">
                    <a:off x="3314722"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06" name="Oval 1705">
                    <a:extLst>
                      <a:ext uri="{FF2B5EF4-FFF2-40B4-BE49-F238E27FC236}">
                        <a16:creationId xmlns:a16="http://schemas.microsoft.com/office/drawing/2014/main" id="{69D4CBC9-9536-469A-96FA-73B8A3063C30}"/>
                      </a:ext>
                    </a:extLst>
                  </p:cNvPr>
                  <p:cNvSpPr/>
                  <p:nvPr/>
                </p:nvSpPr>
                <p:spPr>
                  <a:xfrm flipV="1">
                    <a:off x="3297302"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07" name="Freeform: Shape 1706">
                    <a:extLst>
                      <a:ext uri="{FF2B5EF4-FFF2-40B4-BE49-F238E27FC236}">
                        <a16:creationId xmlns:a16="http://schemas.microsoft.com/office/drawing/2014/main" id="{DA769249-AEBB-43E8-92AD-B8215ED564EC}"/>
                      </a:ext>
                    </a:extLst>
                  </p:cNvPr>
                  <p:cNvSpPr/>
                  <p:nvPr/>
                </p:nvSpPr>
                <p:spPr>
                  <a:xfrm flipV="1">
                    <a:off x="3331751"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08" name="Freeform: Shape 1707">
                    <a:extLst>
                      <a:ext uri="{FF2B5EF4-FFF2-40B4-BE49-F238E27FC236}">
                        <a16:creationId xmlns:a16="http://schemas.microsoft.com/office/drawing/2014/main" id="{7B56DF78-772B-43C1-BE30-015DCA2EFC5B}"/>
                      </a:ext>
                    </a:extLst>
                  </p:cNvPr>
                  <p:cNvSpPr/>
                  <p:nvPr/>
                </p:nvSpPr>
                <p:spPr>
                  <a:xfrm flipH="1" flipV="1">
                    <a:off x="3346767"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09" name="Oval 1708">
                    <a:extLst>
                      <a:ext uri="{FF2B5EF4-FFF2-40B4-BE49-F238E27FC236}">
                        <a16:creationId xmlns:a16="http://schemas.microsoft.com/office/drawing/2014/main" id="{0B0DBB12-ADCA-42D5-9844-DA412CAEBD87}"/>
                      </a:ext>
                    </a:extLst>
                  </p:cNvPr>
                  <p:cNvSpPr/>
                  <p:nvPr/>
                </p:nvSpPr>
                <p:spPr>
                  <a:xfrm flipV="1">
                    <a:off x="3329347"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10" name="Freeform: Shape 1709">
                    <a:extLst>
                      <a:ext uri="{FF2B5EF4-FFF2-40B4-BE49-F238E27FC236}">
                        <a16:creationId xmlns:a16="http://schemas.microsoft.com/office/drawing/2014/main" id="{18AFF3EC-0524-4311-9BA8-00B8D4D76C32}"/>
                      </a:ext>
                    </a:extLst>
                  </p:cNvPr>
                  <p:cNvSpPr/>
                  <p:nvPr/>
                </p:nvSpPr>
                <p:spPr>
                  <a:xfrm flipV="1">
                    <a:off x="3363796"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11" name="Freeform: Shape 1710">
                    <a:extLst>
                      <a:ext uri="{FF2B5EF4-FFF2-40B4-BE49-F238E27FC236}">
                        <a16:creationId xmlns:a16="http://schemas.microsoft.com/office/drawing/2014/main" id="{6518C279-E9CF-44E1-B4F3-4334BABF8269}"/>
                      </a:ext>
                    </a:extLst>
                  </p:cNvPr>
                  <p:cNvSpPr/>
                  <p:nvPr/>
                </p:nvSpPr>
                <p:spPr>
                  <a:xfrm flipH="1" flipV="1">
                    <a:off x="3378812"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12" name="Oval 1711">
                    <a:extLst>
                      <a:ext uri="{FF2B5EF4-FFF2-40B4-BE49-F238E27FC236}">
                        <a16:creationId xmlns:a16="http://schemas.microsoft.com/office/drawing/2014/main" id="{67EEE800-9FEC-4D69-8ADC-0847961AAFD7}"/>
                      </a:ext>
                    </a:extLst>
                  </p:cNvPr>
                  <p:cNvSpPr/>
                  <p:nvPr/>
                </p:nvSpPr>
                <p:spPr>
                  <a:xfrm flipV="1">
                    <a:off x="3361392"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13" name="Freeform: Shape 1712">
                    <a:extLst>
                      <a:ext uri="{FF2B5EF4-FFF2-40B4-BE49-F238E27FC236}">
                        <a16:creationId xmlns:a16="http://schemas.microsoft.com/office/drawing/2014/main" id="{6EB5B8AD-71D9-47F6-864F-3CD4BDF05674}"/>
                      </a:ext>
                    </a:extLst>
                  </p:cNvPr>
                  <p:cNvSpPr/>
                  <p:nvPr/>
                </p:nvSpPr>
                <p:spPr>
                  <a:xfrm flipV="1">
                    <a:off x="3395840"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14" name="Freeform: Shape 1713">
                    <a:extLst>
                      <a:ext uri="{FF2B5EF4-FFF2-40B4-BE49-F238E27FC236}">
                        <a16:creationId xmlns:a16="http://schemas.microsoft.com/office/drawing/2014/main" id="{1F6690AF-8FF0-412D-9E13-85C900FF77B0}"/>
                      </a:ext>
                    </a:extLst>
                  </p:cNvPr>
                  <p:cNvSpPr/>
                  <p:nvPr/>
                </p:nvSpPr>
                <p:spPr>
                  <a:xfrm flipH="1" flipV="1">
                    <a:off x="3410856"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15" name="Oval 1714">
                    <a:extLst>
                      <a:ext uri="{FF2B5EF4-FFF2-40B4-BE49-F238E27FC236}">
                        <a16:creationId xmlns:a16="http://schemas.microsoft.com/office/drawing/2014/main" id="{D96136F8-C41B-48D9-8E00-DB499A467BF2}"/>
                      </a:ext>
                    </a:extLst>
                  </p:cNvPr>
                  <p:cNvSpPr/>
                  <p:nvPr/>
                </p:nvSpPr>
                <p:spPr>
                  <a:xfrm flipV="1">
                    <a:off x="3393436"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16" name="Freeform: Shape 1715">
                    <a:extLst>
                      <a:ext uri="{FF2B5EF4-FFF2-40B4-BE49-F238E27FC236}">
                        <a16:creationId xmlns:a16="http://schemas.microsoft.com/office/drawing/2014/main" id="{032C4485-6CD1-470D-8BA3-4DB4F19E3D1A}"/>
                      </a:ext>
                    </a:extLst>
                  </p:cNvPr>
                  <p:cNvSpPr/>
                  <p:nvPr/>
                </p:nvSpPr>
                <p:spPr>
                  <a:xfrm flipV="1">
                    <a:off x="3427885"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17" name="Freeform: Shape 1716">
                    <a:extLst>
                      <a:ext uri="{FF2B5EF4-FFF2-40B4-BE49-F238E27FC236}">
                        <a16:creationId xmlns:a16="http://schemas.microsoft.com/office/drawing/2014/main" id="{F0407FA0-63B5-4C43-8980-4A7EABAFAC39}"/>
                      </a:ext>
                    </a:extLst>
                  </p:cNvPr>
                  <p:cNvSpPr/>
                  <p:nvPr/>
                </p:nvSpPr>
                <p:spPr>
                  <a:xfrm flipH="1" flipV="1">
                    <a:off x="3442901"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18" name="Oval 1717">
                    <a:extLst>
                      <a:ext uri="{FF2B5EF4-FFF2-40B4-BE49-F238E27FC236}">
                        <a16:creationId xmlns:a16="http://schemas.microsoft.com/office/drawing/2014/main" id="{F1F510C6-A4D3-4F4B-9411-00323527B6E2}"/>
                      </a:ext>
                    </a:extLst>
                  </p:cNvPr>
                  <p:cNvSpPr/>
                  <p:nvPr/>
                </p:nvSpPr>
                <p:spPr>
                  <a:xfrm flipV="1">
                    <a:off x="3425481"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19" name="Freeform: Shape 1718">
                    <a:extLst>
                      <a:ext uri="{FF2B5EF4-FFF2-40B4-BE49-F238E27FC236}">
                        <a16:creationId xmlns:a16="http://schemas.microsoft.com/office/drawing/2014/main" id="{4781FB15-261E-43CB-81C8-726739E598AC}"/>
                      </a:ext>
                    </a:extLst>
                  </p:cNvPr>
                  <p:cNvSpPr/>
                  <p:nvPr/>
                </p:nvSpPr>
                <p:spPr>
                  <a:xfrm flipV="1">
                    <a:off x="3459930"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20" name="Freeform: Shape 1719">
                    <a:extLst>
                      <a:ext uri="{FF2B5EF4-FFF2-40B4-BE49-F238E27FC236}">
                        <a16:creationId xmlns:a16="http://schemas.microsoft.com/office/drawing/2014/main" id="{6DA975C2-B80B-431F-ABED-07A7DD953B47}"/>
                      </a:ext>
                    </a:extLst>
                  </p:cNvPr>
                  <p:cNvSpPr/>
                  <p:nvPr/>
                </p:nvSpPr>
                <p:spPr>
                  <a:xfrm flipH="1" flipV="1">
                    <a:off x="3474946"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21" name="Oval 1720">
                    <a:extLst>
                      <a:ext uri="{FF2B5EF4-FFF2-40B4-BE49-F238E27FC236}">
                        <a16:creationId xmlns:a16="http://schemas.microsoft.com/office/drawing/2014/main" id="{626E470E-739D-4C77-816F-19A4D4462147}"/>
                      </a:ext>
                    </a:extLst>
                  </p:cNvPr>
                  <p:cNvSpPr/>
                  <p:nvPr/>
                </p:nvSpPr>
                <p:spPr>
                  <a:xfrm flipV="1">
                    <a:off x="3457526"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22" name="Freeform: Shape 1721">
                    <a:extLst>
                      <a:ext uri="{FF2B5EF4-FFF2-40B4-BE49-F238E27FC236}">
                        <a16:creationId xmlns:a16="http://schemas.microsoft.com/office/drawing/2014/main" id="{EFD83A15-F377-42A7-9BAE-D8098D0B1DAF}"/>
                      </a:ext>
                    </a:extLst>
                  </p:cNvPr>
                  <p:cNvSpPr/>
                  <p:nvPr/>
                </p:nvSpPr>
                <p:spPr>
                  <a:xfrm flipV="1">
                    <a:off x="3491975"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23" name="Freeform: Shape 1722">
                    <a:extLst>
                      <a:ext uri="{FF2B5EF4-FFF2-40B4-BE49-F238E27FC236}">
                        <a16:creationId xmlns:a16="http://schemas.microsoft.com/office/drawing/2014/main" id="{7389FDC1-CFAF-4C76-A8DE-46844389D58E}"/>
                      </a:ext>
                    </a:extLst>
                  </p:cNvPr>
                  <p:cNvSpPr/>
                  <p:nvPr/>
                </p:nvSpPr>
                <p:spPr>
                  <a:xfrm flipH="1" flipV="1">
                    <a:off x="3506991"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24" name="Oval 1723">
                    <a:extLst>
                      <a:ext uri="{FF2B5EF4-FFF2-40B4-BE49-F238E27FC236}">
                        <a16:creationId xmlns:a16="http://schemas.microsoft.com/office/drawing/2014/main" id="{FA36393F-2B8E-41BF-8409-FB1DB97A597A}"/>
                      </a:ext>
                    </a:extLst>
                  </p:cNvPr>
                  <p:cNvSpPr/>
                  <p:nvPr/>
                </p:nvSpPr>
                <p:spPr>
                  <a:xfrm flipV="1">
                    <a:off x="3489571"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25" name="Freeform: Shape 1724">
                    <a:extLst>
                      <a:ext uri="{FF2B5EF4-FFF2-40B4-BE49-F238E27FC236}">
                        <a16:creationId xmlns:a16="http://schemas.microsoft.com/office/drawing/2014/main" id="{A00DF19C-3338-4505-B7F3-EBFA90DA41EE}"/>
                      </a:ext>
                    </a:extLst>
                  </p:cNvPr>
                  <p:cNvSpPr/>
                  <p:nvPr/>
                </p:nvSpPr>
                <p:spPr>
                  <a:xfrm flipV="1">
                    <a:off x="3524020"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26" name="Freeform: Shape 1725">
                    <a:extLst>
                      <a:ext uri="{FF2B5EF4-FFF2-40B4-BE49-F238E27FC236}">
                        <a16:creationId xmlns:a16="http://schemas.microsoft.com/office/drawing/2014/main" id="{F05D9701-8491-46CB-8350-9955CF5EA81F}"/>
                      </a:ext>
                    </a:extLst>
                  </p:cNvPr>
                  <p:cNvSpPr/>
                  <p:nvPr/>
                </p:nvSpPr>
                <p:spPr>
                  <a:xfrm flipH="1" flipV="1">
                    <a:off x="3539036"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27" name="Oval 1726">
                    <a:extLst>
                      <a:ext uri="{FF2B5EF4-FFF2-40B4-BE49-F238E27FC236}">
                        <a16:creationId xmlns:a16="http://schemas.microsoft.com/office/drawing/2014/main" id="{4AA967A6-F0A4-4A4A-AB2D-36BB4EC64E76}"/>
                      </a:ext>
                    </a:extLst>
                  </p:cNvPr>
                  <p:cNvSpPr/>
                  <p:nvPr/>
                </p:nvSpPr>
                <p:spPr>
                  <a:xfrm flipV="1">
                    <a:off x="3521616"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28" name="Freeform: Shape 1727">
                    <a:extLst>
                      <a:ext uri="{FF2B5EF4-FFF2-40B4-BE49-F238E27FC236}">
                        <a16:creationId xmlns:a16="http://schemas.microsoft.com/office/drawing/2014/main" id="{D071BC98-F353-4037-B5A7-2DACD9125422}"/>
                      </a:ext>
                    </a:extLst>
                  </p:cNvPr>
                  <p:cNvSpPr/>
                  <p:nvPr/>
                </p:nvSpPr>
                <p:spPr>
                  <a:xfrm flipV="1">
                    <a:off x="3556065"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29" name="Freeform: Shape 1728">
                    <a:extLst>
                      <a:ext uri="{FF2B5EF4-FFF2-40B4-BE49-F238E27FC236}">
                        <a16:creationId xmlns:a16="http://schemas.microsoft.com/office/drawing/2014/main" id="{37E1AA7D-4E37-444C-93BD-BDE15A915E6F}"/>
                      </a:ext>
                    </a:extLst>
                  </p:cNvPr>
                  <p:cNvSpPr/>
                  <p:nvPr/>
                </p:nvSpPr>
                <p:spPr>
                  <a:xfrm flipH="1" flipV="1">
                    <a:off x="3571081"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30" name="Oval 1729">
                    <a:extLst>
                      <a:ext uri="{FF2B5EF4-FFF2-40B4-BE49-F238E27FC236}">
                        <a16:creationId xmlns:a16="http://schemas.microsoft.com/office/drawing/2014/main" id="{34EB187F-CB0D-4F4F-871F-C8ACA46E13D4}"/>
                      </a:ext>
                    </a:extLst>
                  </p:cNvPr>
                  <p:cNvSpPr/>
                  <p:nvPr/>
                </p:nvSpPr>
                <p:spPr>
                  <a:xfrm flipV="1">
                    <a:off x="3553661"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31" name="Freeform: Shape 1730">
                    <a:extLst>
                      <a:ext uri="{FF2B5EF4-FFF2-40B4-BE49-F238E27FC236}">
                        <a16:creationId xmlns:a16="http://schemas.microsoft.com/office/drawing/2014/main" id="{11D3D931-36A5-40CA-A545-8120D7BAFDD9}"/>
                      </a:ext>
                    </a:extLst>
                  </p:cNvPr>
                  <p:cNvSpPr/>
                  <p:nvPr/>
                </p:nvSpPr>
                <p:spPr>
                  <a:xfrm flipV="1">
                    <a:off x="3588110"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32" name="Freeform: Shape 1731">
                    <a:extLst>
                      <a:ext uri="{FF2B5EF4-FFF2-40B4-BE49-F238E27FC236}">
                        <a16:creationId xmlns:a16="http://schemas.microsoft.com/office/drawing/2014/main" id="{086FA80E-91EF-4A1E-A55B-68E7DE4746B8}"/>
                      </a:ext>
                    </a:extLst>
                  </p:cNvPr>
                  <p:cNvSpPr/>
                  <p:nvPr/>
                </p:nvSpPr>
                <p:spPr>
                  <a:xfrm flipH="1" flipV="1">
                    <a:off x="3603126"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33" name="Oval 1732">
                    <a:extLst>
                      <a:ext uri="{FF2B5EF4-FFF2-40B4-BE49-F238E27FC236}">
                        <a16:creationId xmlns:a16="http://schemas.microsoft.com/office/drawing/2014/main" id="{A404E570-625E-4CC7-AEFA-0DBE6AE647A2}"/>
                      </a:ext>
                    </a:extLst>
                  </p:cNvPr>
                  <p:cNvSpPr/>
                  <p:nvPr/>
                </p:nvSpPr>
                <p:spPr>
                  <a:xfrm flipV="1">
                    <a:off x="3585706"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34" name="Freeform: Shape 1733">
                    <a:extLst>
                      <a:ext uri="{FF2B5EF4-FFF2-40B4-BE49-F238E27FC236}">
                        <a16:creationId xmlns:a16="http://schemas.microsoft.com/office/drawing/2014/main" id="{E158D3A9-4933-4C54-B593-191E060EA5F2}"/>
                      </a:ext>
                    </a:extLst>
                  </p:cNvPr>
                  <p:cNvSpPr/>
                  <p:nvPr/>
                </p:nvSpPr>
                <p:spPr>
                  <a:xfrm flipV="1">
                    <a:off x="3620154"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35" name="Freeform: Shape 1734">
                    <a:extLst>
                      <a:ext uri="{FF2B5EF4-FFF2-40B4-BE49-F238E27FC236}">
                        <a16:creationId xmlns:a16="http://schemas.microsoft.com/office/drawing/2014/main" id="{72D97944-E7D9-4878-AC2B-7A8949F4B5B8}"/>
                      </a:ext>
                    </a:extLst>
                  </p:cNvPr>
                  <p:cNvSpPr/>
                  <p:nvPr/>
                </p:nvSpPr>
                <p:spPr>
                  <a:xfrm flipH="1" flipV="1">
                    <a:off x="3635170"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36" name="Oval 1735">
                    <a:extLst>
                      <a:ext uri="{FF2B5EF4-FFF2-40B4-BE49-F238E27FC236}">
                        <a16:creationId xmlns:a16="http://schemas.microsoft.com/office/drawing/2014/main" id="{5819837B-343B-485A-B270-4F49DBE07C65}"/>
                      </a:ext>
                    </a:extLst>
                  </p:cNvPr>
                  <p:cNvSpPr/>
                  <p:nvPr/>
                </p:nvSpPr>
                <p:spPr>
                  <a:xfrm flipV="1">
                    <a:off x="3617750"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37" name="Freeform: Shape 1736">
                    <a:extLst>
                      <a:ext uri="{FF2B5EF4-FFF2-40B4-BE49-F238E27FC236}">
                        <a16:creationId xmlns:a16="http://schemas.microsoft.com/office/drawing/2014/main" id="{2D8D38EE-74AA-4CC8-96C4-FBB90DA65BFA}"/>
                      </a:ext>
                    </a:extLst>
                  </p:cNvPr>
                  <p:cNvSpPr/>
                  <p:nvPr/>
                </p:nvSpPr>
                <p:spPr>
                  <a:xfrm flipV="1">
                    <a:off x="3652199"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38" name="Freeform: Shape 1737">
                    <a:extLst>
                      <a:ext uri="{FF2B5EF4-FFF2-40B4-BE49-F238E27FC236}">
                        <a16:creationId xmlns:a16="http://schemas.microsoft.com/office/drawing/2014/main" id="{045A8996-68FB-46FB-BC8C-682A4FDFB768}"/>
                      </a:ext>
                    </a:extLst>
                  </p:cNvPr>
                  <p:cNvSpPr/>
                  <p:nvPr/>
                </p:nvSpPr>
                <p:spPr>
                  <a:xfrm flipH="1" flipV="1">
                    <a:off x="3667215"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39" name="Oval 1738">
                    <a:extLst>
                      <a:ext uri="{FF2B5EF4-FFF2-40B4-BE49-F238E27FC236}">
                        <a16:creationId xmlns:a16="http://schemas.microsoft.com/office/drawing/2014/main" id="{5386C464-57E6-4849-9CC6-1716F945FA06}"/>
                      </a:ext>
                    </a:extLst>
                  </p:cNvPr>
                  <p:cNvSpPr/>
                  <p:nvPr/>
                </p:nvSpPr>
                <p:spPr>
                  <a:xfrm flipV="1">
                    <a:off x="3649795"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40" name="Freeform: Shape 1739">
                    <a:extLst>
                      <a:ext uri="{FF2B5EF4-FFF2-40B4-BE49-F238E27FC236}">
                        <a16:creationId xmlns:a16="http://schemas.microsoft.com/office/drawing/2014/main" id="{86E2AEB1-D518-4419-AE97-1C3E1DBCC85F}"/>
                      </a:ext>
                    </a:extLst>
                  </p:cNvPr>
                  <p:cNvSpPr/>
                  <p:nvPr/>
                </p:nvSpPr>
                <p:spPr>
                  <a:xfrm flipV="1">
                    <a:off x="3684244" y="2621004"/>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41" name="Freeform: Shape 1740">
                    <a:extLst>
                      <a:ext uri="{FF2B5EF4-FFF2-40B4-BE49-F238E27FC236}">
                        <a16:creationId xmlns:a16="http://schemas.microsoft.com/office/drawing/2014/main" id="{3A4495BE-9F82-4E4E-924A-DDBAC7186480}"/>
                      </a:ext>
                    </a:extLst>
                  </p:cNvPr>
                  <p:cNvSpPr/>
                  <p:nvPr/>
                </p:nvSpPr>
                <p:spPr>
                  <a:xfrm flipH="1" flipV="1">
                    <a:off x="3699260" y="2622505"/>
                    <a:ext cx="7508" cy="54056"/>
                  </a:xfrm>
                  <a:custGeom>
                    <a:avLst/>
                    <a:gdLst>
                      <a:gd name="connsiteX0" fmla="*/ 11906 w 11906"/>
                      <a:gd name="connsiteY0" fmla="*/ 0 h 85725"/>
                      <a:gd name="connsiteX1" fmla="*/ 0 w 11906"/>
                      <a:gd name="connsiteY1" fmla="*/ 85725 h 85725"/>
                      <a:gd name="connsiteX0" fmla="*/ 11906 w 11906"/>
                      <a:gd name="connsiteY0" fmla="*/ 0 h 85725"/>
                      <a:gd name="connsiteX1" fmla="*/ 0 w 11906"/>
                      <a:gd name="connsiteY1" fmla="*/ 85725 h 85725"/>
                    </a:gdLst>
                    <a:ahLst/>
                    <a:cxnLst>
                      <a:cxn ang="0">
                        <a:pos x="connsiteX0" y="connsiteY0"/>
                      </a:cxn>
                      <a:cxn ang="0">
                        <a:pos x="connsiteX1" y="connsiteY1"/>
                      </a:cxn>
                    </a:cxnLst>
                    <a:rect l="l" t="t" r="r" b="b"/>
                    <a:pathLst>
                      <a:path w="11906" h="85725">
                        <a:moveTo>
                          <a:pt x="11906" y="0"/>
                        </a:moveTo>
                        <a:cubicBezTo>
                          <a:pt x="7937" y="28575"/>
                          <a:pt x="8732" y="61912"/>
                          <a:pt x="0" y="85725"/>
                        </a:cubicBezTo>
                      </a:path>
                    </a:pathLst>
                  </a:custGeom>
                  <a:noFill/>
                  <a:ln w="635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42" name="Oval 1741">
                    <a:extLst>
                      <a:ext uri="{FF2B5EF4-FFF2-40B4-BE49-F238E27FC236}">
                        <a16:creationId xmlns:a16="http://schemas.microsoft.com/office/drawing/2014/main" id="{06F26E76-01AF-403B-9E36-EB9AFADC26C8}"/>
                      </a:ext>
                    </a:extLst>
                  </p:cNvPr>
                  <p:cNvSpPr/>
                  <p:nvPr/>
                </p:nvSpPr>
                <p:spPr>
                  <a:xfrm flipV="1">
                    <a:off x="3681840" y="2672256"/>
                    <a:ext cx="28830" cy="28830"/>
                  </a:xfrm>
                  <a:prstGeom prst="ellipse">
                    <a:avLst/>
                  </a:prstGeom>
                  <a:solidFill>
                    <a:srgbClr val="FFFFFF">
                      <a:lumMod val="85000"/>
                    </a:srgbClr>
                  </a:solidFill>
                  <a:ln w="1905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sp>
              <p:nvSpPr>
                <p:cNvPr id="1656" name="Rectangle 1655">
                  <a:extLst>
                    <a:ext uri="{FF2B5EF4-FFF2-40B4-BE49-F238E27FC236}">
                      <a16:creationId xmlns:a16="http://schemas.microsoft.com/office/drawing/2014/main" id="{F19186B6-CB44-48D4-A47C-2B856C441D03}"/>
                    </a:ext>
                  </a:extLst>
                </p:cNvPr>
                <p:cNvSpPr/>
                <p:nvPr/>
              </p:nvSpPr>
              <p:spPr>
                <a:xfrm>
                  <a:off x="3309150" y="1868637"/>
                  <a:ext cx="414206" cy="153888"/>
                </a:xfrm>
                <a:prstGeom prst="rect">
                  <a:avLst/>
                </a:prstGeom>
                <a:noFill/>
                <a:ln w="19050" cap="flat" cmpd="sng" algn="ctr">
                  <a:noFill/>
                  <a:prstDash val="solid"/>
                  <a:miter lim="800000"/>
                </a:ln>
                <a:effectLst/>
              </p:spPr>
              <p:txBody>
                <a:bodyPr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ptos"/>
                      <a:ea typeface="+mn-ea"/>
                      <a:cs typeface="+mn-cs"/>
                    </a:rPr>
                    <a:t>FMC63</a:t>
                  </a:r>
                </a:p>
              </p:txBody>
            </p:sp>
            <p:sp>
              <p:nvSpPr>
                <p:cNvPr id="1657" name="Rectangle 1656">
                  <a:extLst>
                    <a:ext uri="{FF2B5EF4-FFF2-40B4-BE49-F238E27FC236}">
                      <a16:creationId xmlns:a16="http://schemas.microsoft.com/office/drawing/2014/main" id="{8CC06AE7-FDB4-4FDA-982F-E1812B26FB1C}"/>
                    </a:ext>
                  </a:extLst>
                </p:cNvPr>
                <p:cNvSpPr/>
                <p:nvPr/>
              </p:nvSpPr>
              <p:spPr>
                <a:xfrm>
                  <a:off x="3555212" y="289868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CD28</a:t>
                  </a:r>
                </a:p>
              </p:txBody>
            </p:sp>
            <p:sp>
              <p:nvSpPr>
                <p:cNvPr id="1658" name="Rectangle 1657">
                  <a:extLst>
                    <a:ext uri="{FF2B5EF4-FFF2-40B4-BE49-F238E27FC236}">
                      <a16:creationId xmlns:a16="http://schemas.microsoft.com/office/drawing/2014/main" id="{658389D5-E1A1-4365-B8E0-52409A255C8C}"/>
                    </a:ext>
                  </a:extLst>
                </p:cNvPr>
                <p:cNvSpPr/>
                <p:nvPr/>
              </p:nvSpPr>
              <p:spPr>
                <a:xfrm>
                  <a:off x="3555212" y="3184431"/>
                  <a:ext cx="337025" cy="138499"/>
                </a:xfrm>
                <a:prstGeom prst="rect">
                  <a:avLst/>
                </a:prstGeom>
                <a:noFill/>
                <a:ln w="19050" cap="flat" cmpd="sng" algn="ctr">
                  <a:noFill/>
                  <a:prstDash val="solid"/>
                  <a:miter lim="800000"/>
                </a:ln>
                <a:effectLst/>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ptos"/>
                      <a:ea typeface="+mn-ea"/>
                      <a:cs typeface="+mn-cs"/>
                    </a:rPr>
                    <a:t>CD3</a:t>
                  </a:r>
                  <a:r>
                    <a:rPr kumimoji="0" lang="el-GR" sz="9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ζ</a:t>
                  </a:r>
                  <a:endParaRPr kumimoji="0" lang="en-US" sz="900" b="0" i="0" u="none" strike="noStrike" kern="0" cap="none" spc="0" normalizeH="0" baseline="0" noProof="0">
                    <a:ln>
                      <a:noFill/>
                    </a:ln>
                    <a:solidFill>
                      <a:srgbClr val="000000"/>
                    </a:solidFill>
                    <a:effectLst/>
                    <a:uLnTx/>
                    <a:uFillTx/>
                    <a:latin typeface="Aptos"/>
                    <a:ea typeface="+mn-ea"/>
                    <a:cs typeface="+mn-cs"/>
                  </a:endParaRPr>
                </a:p>
              </p:txBody>
            </p:sp>
          </p:grpSp>
          <p:sp>
            <p:nvSpPr>
              <p:cNvPr id="2" name="TextBox 1">
                <a:extLst>
                  <a:ext uri="{FF2B5EF4-FFF2-40B4-BE49-F238E27FC236}">
                    <a16:creationId xmlns:a16="http://schemas.microsoft.com/office/drawing/2014/main" id="{E46BA5C7-5437-61B7-AAE4-9D7C91877883}"/>
                  </a:ext>
                </a:extLst>
              </p:cNvPr>
              <p:cNvSpPr txBox="1">
                <a:spLocks/>
              </p:cNvSpPr>
              <p:nvPr/>
            </p:nvSpPr>
            <p:spPr>
              <a:xfrm>
                <a:off x="8032661" y="1215531"/>
                <a:ext cx="828764" cy="401890"/>
              </a:xfrm>
              <a:prstGeom prst="roundRect">
                <a:avLst>
                  <a:gd name="adj" fmla="val 5291"/>
                </a:avLst>
              </a:prstGeom>
              <a:solidFill>
                <a:srgbClr val="C9C9C9"/>
              </a:solidFill>
              <a:ln>
                <a:noFill/>
              </a:ln>
            </p:spPr>
            <p:txBody>
              <a:bodyPr wrap="square" lIns="45720" tIns="27432" rIns="45720" bIns="27432"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effectLst/>
                    <a:uLnTx/>
                    <a:uFillTx/>
                  </a:rPr>
                  <a:t>FMC63 </a:t>
                </a:r>
                <a:r>
                  <a:rPr kumimoji="0" lang="en-US" sz="1200" b="1" i="0" u="none" strike="noStrike" kern="0" cap="none" spc="0" normalizeH="0" baseline="0" noProof="0" err="1">
                    <a:ln>
                      <a:noFill/>
                    </a:ln>
                    <a:effectLst/>
                    <a:uLnTx/>
                    <a:uFillTx/>
                  </a:rPr>
                  <a:t>BBz</a:t>
                </a:r>
                <a:endParaRPr kumimoji="0" lang="en-US" sz="1200" b="1" i="0" u="none" strike="noStrike" kern="0" cap="none" spc="0" normalizeH="0" baseline="0" noProof="0">
                  <a:ln>
                    <a:noFill/>
                  </a:ln>
                  <a:effectLst/>
                  <a:uLnTx/>
                  <a:uFillTx/>
                </a:endParaRPr>
              </a:p>
            </p:txBody>
          </p:sp>
          <p:sp>
            <p:nvSpPr>
              <p:cNvPr id="3" name="TextBox 2">
                <a:extLst>
                  <a:ext uri="{FF2B5EF4-FFF2-40B4-BE49-F238E27FC236}">
                    <a16:creationId xmlns:a16="http://schemas.microsoft.com/office/drawing/2014/main" id="{C88322C1-263A-9307-739D-628C99B31347}"/>
                  </a:ext>
                </a:extLst>
              </p:cNvPr>
              <p:cNvSpPr txBox="1">
                <a:spLocks/>
              </p:cNvSpPr>
              <p:nvPr/>
            </p:nvSpPr>
            <p:spPr>
              <a:xfrm>
                <a:off x="6281871" y="1215531"/>
                <a:ext cx="1668882" cy="401890"/>
              </a:xfrm>
              <a:prstGeom prst="roundRect">
                <a:avLst>
                  <a:gd name="adj" fmla="val 5291"/>
                </a:avLst>
              </a:prstGeom>
              <a:solidFill>
                <a:srgbClr val="F15A29"/>
              </a:solidFill>
              <a:ln>
                <a:noFill/>
              </a:ln>
            </p:spPr>
            <p:txBody>
              <a:bodyPr wrap="square" lIns="45720" tIns="27432" rIns="45720" bIns="27432"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rPr>
                  <a:t>CAR-023</a:t>
                </a:r>
              </a:p>
            </p:txBody>
          </p:sp>
          <p:sp>
            <p:nvSpPr>
              <p:cNvPr id="4" name="TextBox 3">
                <a:extLst>
                  <a:ext uri="{FF2B5EF4-FFF2-40B4-BE49-F238E27FC236}">
                    <a16:creationId xmlns:a16="http://schemas.microsoft.com/office/drawing/2014/main" id="{BB6BE0A8-7E39-A018-4C9F-57BFD4F93CC5}"/>
                  </a:ext>
                </a:extLst>
              </p:cNvPr>
              <p:cNvSpPr txBox="1">
                <a:spLocks/>
              </p:cNvSpPr>
              <p:nvPr/>
            </p:nvSpPr>
            <p:spPr>
              <a:xfrm>
                <a:off x="8943332" y="1212419"/>
                <a:ext cx="812027" cy="401890"/>
              </a:xfrm>
              <a:prstGeom prst="roundRect">
                <a:avLst>
                  <a:gd name="adj" fmla="val 5291"/>
                </a:avLst>
              </a:prstGeom>
              <a:solidFill>
                <a:srgbClr val="7C7C7C"/>
              </a:solidFill>
              <a:ln>
                <a:noFill/>
              </a:ln>
            </p:spPr>
            <p:txBody>
              <a:bodyPr wrap="square" lIns="45720" tIns="27432" rIns="45720" bIns="27432"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rPr>
                  <a:t>FMC63 28z</a:t>
                </a:r>
              </a:p>
            </p:txBody>
          </p:sp>
        </p:grpSp>
        <p:sp>
          <p:nvSpPr>
            <p:cNvPr id="7" name="TextBox 6">
              <a:extLst>
                <a:ext uri="{FF2B5EF4-FFF2-40B4-BE49-F238E27FC236}">
                  <a16:creationId xmlns:a16="http://schemas.microsoft.com/office/drawing/2014/main" id="{65CED46C-C530-0F2A-AB5E-C8F27D9FB457}"/>
                </a:ext>
              </a:extLst>
            </p:cNvPr>
            <p:cNvSpPr txBox="1"/>
            <p:nvPr/>
          </p:nvSpPr>
          <p:spPr>
            <a:xfrm>
              <a:off x="6282748" y="6286500"/>
              <a:ext cx="3568148" cy="276999"/>
            </a:xfrm>
            <a:prstGeom prst="rect">
              <a:avLst/>
            </a:prstGeom>
            <a:noFill/>
          </p:spPr>
          <p:txBody>
            <a:bodyPr wrap="square" rtlCol="0">
              <a:spAutoFit/>
            </a:bodyPr>
            <a:lstStyle/>
            <a:p>
              <a:r>
                <a:rPr lang="en-US" sz="1200" dirty="0"/>
                <a:t>n=5mice/group</a:t>
              </a:r>
            </a:p>
          </p:txBody>
        </p:sp>
      </p:grpSp>
      <p:pic>
        <p:nvPicPr>
          <p:cNvPr id="19" name="Audio 18">
            <a:hlinkClick r:id="" action="ppaction://media"/>
            <a:extLst>
              <a:ext uri="{FF2B5EF4-FFF2-40B4-BE49-F238E27FC236}">
                <a16:creationId xmlns:a16="http://schemas.microsoft.com/office/drawing/2014/main" id="{EBE20B43-69E6-8E74-28AD-466184887850}"/>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370779" t="-370779" r="-370779" b="-370779"/>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934417408"/>
      </p:ext>
    </p:extLst>
  </p:cSld>
  <p:clrMapOvr>
    <a:masterClrMapping/>
  </p:clrMapOvr>
  <mc:AlternateContent xmlns:mc="http://schemas.openxmlformats.org/markup-compatibility/2006" xmlns:p14="http://schemas.microsoft.com/office/powerpoint/2010/main">
    <mc:Choice Requires="p14">
      <p:transition spd="slow" p14:dur="2000" advTm="45996"/>
    </mc:Choice>
    <mc:Fallback xmlns="">
      <p:transition spd="slow" advTm="45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A0BAE-DE03-5823-2547-6C591A1D2CA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EEA34D8-9E2A-4E72-B51F-F768CB9C3022}"/>
              </a:ext>
            </a:extLst>
          </p:cNvPr>
          <p:cNvSpPr>
            <a:spLocks noGrp="1"/>
          </p:cNvSpPr>
          <p:nvPr>
            <p:ph type="title"/>
          </p:nvPr>
        </p:nvSpPr>
        <p:spPr>
          <a:xfrm>
            <a:off x="573024" y="442957"/>
            <a:ext cx="11045952" cy="603504"/>
          </a:xfrm>
        </p:spPr>
        <p:txBody>
          <a:bodyPr>
            <a:noAutofit/>
          </a:bodyPr>
          <a:lstStyle/>
          <a:p>
            <a:pPr algn="ctr"/>
            <a:r>
              <a:rPr lang="en-US" dirty="0"/>
              <a:t>CRG-023 Results Showed Enhanced Durable Activity Against Pre-clinical Lymphoma Models</a:t>
            </a:r>
          </a:p>
        </p:txBody>
      </p:sp>
      <p:sp>
        <p:nvSpPr>
          <p:cNvPr id="91" name="Rectangle 90">
            <a:extLst>
              <a:ext uri="{FF2B5EF4-FFF2-40B4-BE49-F238E27FC236}">
                <a16:creationId xmlns:a16="http://schemas.microsoft.com/office/drawing/2014/main" id="{71A3D862-9DC5-4423-8DAE-E3F53C7FF139}"/>
              </a:ext>
            </a:extLst>
          </p:cNvPr>
          <p:cNvSpPr>
            <a:spLocks/>
          </p:cNvSpPr>
          <p:nvPr/>
        </p:nvSpPr>
        <p:spPr>
          <a:xfrm>
            <a:off x="579438" y="1307808"/>
            <a:ext cx="11045825" cy="1881707"/>
          </a:xfrm>
          <a:prstGeom prst="rect">
            <a:avLst/>
          </a:prstGeom>
          <a:solidFill>
            <a:srgbClr val="FFFFFF">
              <a:lumMod val="95000"/>
            </a:srgbClr>
          </a:solidFill>
          <a:ln w="19050" cap="flat" cmpd="sng" algn="ctr">
            <a:noFill/>
            <a:prstDash val="solid"/>
            <a:miter lim="800000"/>
          </a:ln>
          <a:effectLst/>
        </p:spPr>
        <p:txBody>
          <a:bodyPr t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92" name="Right Bracket 91">
            <a:extLst>
              <a:ext uri="{FF2B5EF4-FFF2-40B4-BE49-F238E27FC236}">
                <a16:creationId xmlns:a16="http://schemas.microsoft.com/office/drawing/2014/main" id="{FDBEDE88-A923-41B9-850E-2471ADF6AB9D}"/>
              </a:ext>
            </a:extLst>
          </p:cNvPr>
          <p:cNvSpPr/>
          <p:nvPr/>
        </p:nvSpPr>
        <p:spPr>
          <a:xfrm>
            <a:off x="7040570" y="1366158"/>
            <a:ext cx="129593" cy="1047751"/>
          </a:xfrm>
          <a:prstGeom prst="rightBracket">
            <a:avLst/>
          </a:prstGeom>
          <a:noFill/>
          <a:ln w="19050" cap="flat" cmpd="sng" algn="ctr">
            <a:solidFill>
              <a:srgbClr val="FE830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ptos"/>
              <a:ea typeface="+mn-ea"/>
              <a:cs typeface="+mn-cs"/>
            </a:endParaRPr>
          </a:p>
        </p:txBody>
      </p:sp>
      <p:grpSp>
        <p:nvGrpSpPr>
          <p:cNvPr id="93" name="Group 92">
            <a:extLst>
              <a:ext uri="{FF2B5EF4-FFF2-40B4-BE49-F238E27FC236}">
                <a16:creationId xmlns:a16="http://schemas.microsoft.com/office/drawing/2014/main" id="{5F1AB4F0-E4C0-4107-864F-70E784AF2522}"/>
              </a:ext>
            </a:extLst>
          </p:cNvPr>
          <p:cNvGrpSpPr/>
          <p:nvPr/>
        </p:nvGrpSpPr>
        <p:grpSpPr>
          <a:xfrm>
            <a:off x="7000423" y="1717221"/>
            <a:ext cx="345624" cy="345624"/>
            <a:chOff x="6575690" y="2073726"/>
            <a:chExt cx="345624" cy="345624"/>
          </a:xfrm>
        </p:grpSpPr>
        <p:sp>
          <p:nvSpPr>
            <p:cNvPr id="94" name="Oval 93">
              <a:extLst>
                <a:ext uri="{FF2B5EF4-FFF2-40B4-BE49-F238E27FC236}">
                  <a16:creationId xmlns:a16="http://schemas.microsoft.com/office/drawing/2014/main" id="{7A5BE611-9B21-48B7-8E86-CFC15FBF3CFB}"/>
                </a:ext>
              </a:extLst>
            </p:cNvPr>
            <p:cNvSpPr/>
            <p:nvPr/>
          </p:nvSpPr>
          <p:spPr>
            <a:xfrm>
              <a:off x="6575690" y="2073726"/>
              <a:ext cx="345624" cy="345624"/>
            </a:xfrm>
            <a:prstGeom prst="ellipse">
              <a:avLst/>
            </a:prstGeom>
            <a:solidFill>
              <a:srgbClr val="FFFFFF"/>
            </a:solidFill>
            <a:ln w="31750" cap="flat" cmpd="sng" algn="ctr">
              <a:noFill/>
              <a:prstDash val="solid"/>
              <a:miter lim="800000"/>
            </a:ln>
            <a:effectLst>
              <a:outerShdw blurRad="38100" sx="101000" sy="101000" algn="ctr" rotWithShape="0">
                <a:prstClr val="black">
                  <a:alpha val="1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600CC"/>
                </a:solidFill>
                <a:effectLst/>
                <a:highlight>
                  <a:srgbClr val="6600CC"/>
                </a:highlight>
                <a:uLnTx/>
                <a:uFillTx/>
                <a:latin typeface="Aptos"/>
                <a:ea typeface="+mn-ea"/>
                <a:cs typeface="+mn-cs"/>
              </a:endParaRPr>
            </a:p>
          </p:txBody>
        </p:sp>
        <p:grpSp>
          <p:nvGrpSpPr>
            <p:cNvPr id="95" name="Group 94">
              <a:extLst>
                <a:ext uri="{FF2B5EF4-FFF2-40B4-BE49-F238E27FC236}">
                  <a16:creationId xmlns:a16="http://schemas.microsoft.com/office/drawing/2014/main" id="{AB94AB98-0A74-41F9-B6DB-C8AAEC5A322D}"/>
                </a:ext>
              </a:extLst>
            </p:cNvPr>
            <p:cNvGrpSpPr/>
            <p:nvPr/>
          </p:nvGrpSpPr>
          <p:grpSpPr>
            <a:xfrm>
              <a:off x="6663757" y="2160940"/>
              <a:ext cx="169490" cy="171196"/>
              <a:chOff x="9854062" y="4033586"/>
              <a:chExt cx="333878" cy="337240"/>
            </a:xfrm>
          </p:grpSpPr>
          <p:sp>
            <p:nvSpPr>
              <p:cNvPr id="96" name="Arrow: Chevron 95">
                <a:extLst>
                  <a:ext uri="{FF2B5EF4-FFF2-40B4-BE49-F238E27FC236}">
                    <a16:creationId xmlns:a16="http://schemas.microsoft.com/office/drawing/2014/main" id="{658B1C4C-AE62-4808-A330-BA11CD0E83B9}"/>
                  </a:ext>
                </a:extLst>
              </p:cNvPr>
              <p:cNvSpPr/>
              <p:nvPr/>
            </p:nvSpPr>
            <p:spPr>
              <a:xfrm rot="10800000" flipH="1">
                <a:off x="9941568" y="4033586"/>
                <a:ext cx="246372" cy="337240"/>
              </a:xfrm>
              <a:prstGeom prst="chevron">
                <a:avLst/>
              </a:prstGeom>
              <a:solidFill>
                <a:srgbClr val="19416B"/>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2800" b="0" i="0" u="none" strike="noStrike" kern="0" cap="none" spc="0" normalizeH="0" baseline="0" noProof="0">
                  <a:ln>
                    <a:noFill/>
                  </a:ln>
                  <a:solidFill>
                    <a:srgbClr val="000000"/>
                  </a:solidFill>
                  <a:effectLst/>
                  <a:uLnTx/>
                  <a:uFillTx/>
                  <a:latin typeface="Aptos ExtraBold"/>
                  <a:ea typeface="+mn-ea"/>
                  <a:cs typeface="+mn-cs"/>
                </a:endParaRPr>
              </a:p>
            </p:txBody>
          </p:sp>
          <p:sp>
            <p:nvSpPr>
              <p:cNvPr id="97" name="Arrow: Chevron 96">
                <a:extLst>
                  <a:ext uri="{FF2B5EF4-FFF2-40B4-BE49-F238E27FC236}">
                    <a16:creationId xmlns:a16="http://schemas.microsoft.com/office/drawing/2014/main" id="{172B2D37-8846-4F4E-B410-E7DBEB1BCB5F}"/>
                  </a:ext>
                </a:extLst>
              </p:cNvPr>
              <p:cNvSpPr/>
              <p:nvPr/>
            </p:nvSpPr>
            <p:spPr>
              <a:xfrm rot="10800000" flipH="1">
                <a:off x="9854062" y="4087718"/>
                <a:ext cx="167279" cy="228974"/>
              </a:xfrm>
              <a:prstGeom prst="chevron">
                <a:avLst/>
              </a:prstGeom>
              <a:solidFill>
                <a:srgbClr val="F15A29"/>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2800" b="0" i="0" u="none" strike="noStrike" kern="0" cap="none" spc="0" normalizeH="0" baseline="0" noProof="0">
                  <a:ln>
                    <a:noFill/>
                  </a:ln>
                  <a:solidFill>
                    <a:srgbClr val="000000"/>
                  </a:solidFill>
                  <a:effectLst/>
                  <a:uLnTx/>
                  <a:uFillTx/>
                  <a:latin typeface="Aptos ExtraBold"/>
                  <a:ea typeface="+mn-ea"/>
                  <a:cs typeface="+mn-cs"/>
                </a:endParaRPr>
              </a:p>
            </p:txBody>
          </p:sp>
        </p:grpSp>
      </p:grpSp>
      <p:sp>
        <p:nvSpPr>
          <p:cNvPr id="98" name="TextBox 97">
            <a:extLst>
              <a:ext uri="{FF2B5EF4-FFF2-40B4-BE49-F238E27FC236}">
                <a16:creationId xmlns:a16="http://schemas.microsoft.com/office/drawing/2014/main" id="{23704EB3-B3DE-4A4A-B646-01FDB25E3273}"/>
              </a:ext>
            </a:extLst>
          </p:cNvPr>
          <p:cNvSpPr txBox="1"/>
          <p:nvPr/>
        </p:nvSpPr>
        <p:spPr>
          <a:xfrm>
            <a:off x="7396016" y="1336183"/>
            <a:ext cx="4123790" cy="1246944"/>
          </a:xfrm>
          <a:prstGeom prst="rect">
            <a:avLst/>
          </a:prstGeom>
          <a:noFill/>
        </p:spPr>
        <p:txBody>
          <a:bodyPr vert="horz" wrap="square" lIns="91440" tIns="45720" rIns="91440" bIns="45720" rtlCol="0">
            <a:spAutoFit/>
          </a:bodyPr>
          <a:lstStyle/>
          <a:p>
            <a:pPr marL="0" marR="0" lvl="0" indent="0" defTabSz="914400" eaLnBrk="1" fontAlgn="auto" latinLnBrk="0" hangingPunct="1">
              <a:lnSpc>
                <a:spcPct val="105000"/>
              </a:lnSpc>
              <a:spcBef>
                <a:spcPts val="0"/>
              </a:spcBef>
              <a:spcAft>
                <a:spcPts val="0"/>
              </a:spcAft>
              <a:buClrTx/>
              <a:buSzPct val="100000"/>
              <a:buFontTx/>
              <a:buNone/>
              <a:tabLst/>
              <a:defRPr/>
            </a:pPr>
            <a:r>
              <a:rPr kumimoji="0" lang="en-US" sz="1800" b="0" i="0" u="none" strike="noStrike" kern="0" cap="none" spc="0" normalizeH="0" baseline="0" noProof="0" dirty="0">
                <a:ln>
                  <a:noFill/>
                </a:ln>
                <a:solidFill>
                  <a:srgbClr val="000000"/>
                </a:solidFill>
                <a:effectLst/>
                <a:uLnTx/>
                <a:uFillTx/>
              </a:rPr>
              <a:t>New binders for CD19, CD20 and a CD2 co-stimulatory domain were design features added to enhance CAR-mediated activity</a:t>
            </a:r>
          </a:p>
        </p:txBody>
      </p:sp>
      <p:sp>
        <p:nvSpPr>
          <p:cNvPr id="99" name="TextBox 98">
            <a:extLst>
              <a:ext uri="{FF2B5EF4-FFF2-40B4-BE49-F238E27FC236}">
                <a16:creationId xmlns:a16="http://schemas.microsoft.com/office/drawing/2014/main" id="{4DC72CD2-77AC-44D0-B796-5FFF594CADEC}"/>
              </a:ext>
            </a:extLst>
          </p:cNvPr>
          <p:cNvSpPr txBox="1"/>
          <p:nvPr/>
        </p:nvSpPr>
        <p:spPr>
          <a:xfrm>
            <a:off x="672194" y="1770613"/>
            <a:ext cx="4525986" cy="956096"/>
          </a:xfrm>
          <a:prstGeom prst="rect">
            <a:avLst/>
          </a:prstGeom>
          <a:noFill/>
        </p:spPr>
        <p:txBody>
          <a:bodyPr vert="horz" wrap="square" lIns="91440" tIns="45720" rIns="91440" bIns="45720" rtlCol="0">
            <a:spAutoFit/>
          </a:bodyPr>
          <a:lstStyle/>
          <a:p>
            <a:pPr marL="0" marR="0" lvl="0" indent="0" defTabSz="914400" eaLnBrk="1" fontAlgn="auto" latinLnBrk="0" hangingPunct="1">
              <a:lnSpc>
                <a:spcPct val="105000"/>
              </a:lnSpc>
              <a:spcBef>
                <a:spcPts val="0"/>
              </a:spcBef>
              <a:spcAft>
                <a:spcPts val="0"/>
              </a:spcAft>
              <a:buClrTx/>
              <a:buSzPct val="100000"/>
              <a:buFontTx/>
              <a:buNone/>
              <a:tabLst/>
              <a:defRPr/>
            </a:pPr>
            <a:r>
              <a:rPr kumimoji="0" lang="en-US" sz="1800" b="0" i="0" u="none" strike="noStrike" kern="0" cap="none" spc="0" normalizeH="0" baseline="0" noProof="0">
                <a:ln>
                  <a:noFill/>
                </a:ln>
                <a:solidFill>
                  <a:srgbClr val="000000"/>
                </a:solidFill>
                <a:effectLst/>
                <a:uLnTx/>
                <a:uFillTx/>
              </a:rPr>
              <a:t>CRG-023 is a tri-specific, tri-</a:t>
            </a:r>
            <a:r>
              <a:rPr kumimoji="0" lang="en-US" sz="1800" b="0" i="0" u="none" strike="noStrike" kern="0" cap="none" spc="0" normalizeH="0" baseline="0" noProof="0" err="1">
                <a:ln>
                  <a:noFill/>
                </a:ln>
                <a:solidFill>
                  <a:srgbClr val="000000"/>
                </a:solidFill>
                <a:effectLst/>
                <a:uLnTx/>
                <a:uFillTx/>
              </a:rPr>
              <a:t>cistronic</a:t>
            </a:r>
            <a:r>
              <a:rPr kumimoji="0" lang="en-US" sz="1800" b="0" i="0" u="none" strike="noStrike" kern="0" cap="none" spc="0" normalizeH="0" baseline="0" noProof="0">
                <a:ln>
                  <a:noFill/>
                </a:ln>
                <a:solidFill>
                  <a:srgbClr val="000000"/>
                </a:solidFill>
                <a:effectLst/>
                <a:uLnTx/>
                <a:uFillTx/>
              </a:rPr>
              <a:t> CAR T </a:t>
            </a:r>
            <a:br>
              <a:rPr kumimoji="0" lang="en-US" sz="1800" b="0" i="0" u="none" strike="noStrike" kern="0" cap="none" spc="0" normalizeH="0" baseline="0" noProof="0">
                <a:ln>
                  <a:noFill/>
                </a:ln>
                <a:solidFill>
                  <a:srgbClr val="000000"/>
                </a:solidFill>
                <a:effectLst/>
                <a:uLnTx/>
                <a:uFillTx/>
              </a:rPr>
            </a:br>
            <a:r>
              <a:rPr kumimoji="0" lang="en-US" sz="1800" b="0" i="0" u="none" strike="noStrike" kern="0" cap="none" spc="0" normalizeH="0" baseline="0" noProof="0">
                <a:ln>
                  <a:noFill/>
                </a:ln>
                <a:solidFill>
                  <a:srgbClr val="000000"/>
                </a:solidFill>
                <a:effectLst/>
                <a:uLnTx/>
                <a:uFillTx/>
              </a:rPr>
              <a:t>cell product candidate engineered to target CD19, CD20, and CD22</a:t>
            </a:r>
          </a:p>
        </p:txBody>
      </p:sp>
      <p:sp>
        <p:nvSpPr>
          <p:cNvPr id="100" name="Rectangle 99">
            <a:extLst>
              <a:ext uri="{FF2B5EF4-FFF2-40B4-BE49-F238E27FC236}">
                <a16:creationId xmlns:a16="http://schemas.microsoft.com/office/drawing/2014/main" id="{67AC4C9E-BD03-4752-A3A5-07F89A5B17FA}"/>
              </a:ext>
            </a:extLst>
          </p:cNvPr>
          <p:cNvSpPr>
            <a:spLocks/>
          </p:cNvSpPr>
          <p:nvPr/>
        </p:nvSpPr>
        <p:spPr>
          <a:xfrm>
            <a:off x="3384221" y="3352800"/>
            <a:ext cx="2645764" cy="2934165"/>
          </a:xfrm>
          <a:prstGeom prst="rect">
            <a:avLst/>
          </a:prstGeom>
          <a:solidFill>
            <a:srgbClr val="FFFFFF">
              <a:lumMod val="95000"/>
            </a:srgbClr>
          </a:solidFill>
          <a:ln w="19050" cap="flat" cmpd="sng" algn="ctr">
            <a:noFill/>
            <a:prstDash val="solid"/>
            <a:miter lim="800000"/>
          </a:ln>
          <a:effectLst/>
        </p:spPr>
        <p:txBody>
          <a:bodyPr lIns="182880" tIns="274320" rIns="182880" rtlCol="0" anchor="t">
            <a:noAutofit/>
          </a:bodyPr>
          <a:lstStyle/>
          <a:p>
            <a:pPr marL="0" marR="0" lvl="0" indent="0" algn="ctr" defTabSz="914400" eaLnBrk="1" fontAlgn="auto" latinLnBrk="0" hangingPunct="1">
              <a:lnSpc>
                <a:spcPct val="105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ptos"/>
                <a:ea typeface="+mn-ea"/>
                <a:cs typeface="+mn-cs"/>
              </a:rPr>
              <a:t>CAR-023 had</a:t>
            </a:r>
            <a:br>
              <a:rPr kumimoji="0" lang="en-US" sz="1800" b="0" i="0" u="none" strike="noStrike" kern="0" cap="none" spc="0" normalizeH="0" baseline="0" noProof="0">
                <a:ln>
                  <a:noFill/>
                </a:ln>
                <a:solidFill>
                  <a:srgbClr val="000000"/>
                </a:solidFill>
                <a:effectLst/>
                <a:uLnTx/>
                <a:uFillTx/>
                <a:latin typeface="Aptos"/>
                <a:ea typeface="+mn-ea"/>
                <a:cs typeface="+mn-cs"/>
              </a:rPr>
            </a:br>
            <a:r>
              <a:rPr kumimoji="0" lang="en-US" sz="1800" b="0" i="0" u="none" strike="noStrike" kern="0" cap="none" spc="0" normalizeH="0" baseline="0" noProof="0">
                <a:ln>
                  <a:noFill/>
                </a:ln>
                <a:solidFill>
                  <a:srgbClr val="000000"/>
                </a:solidFill>
                <a:effectLst/>
                <a:uLnTx/>
                <a:uFillTx/>
                <a:latin typeface="Aptos"/>
                <a:ea typeface="+mn-ea"/>
                <a:cs typeface="+mn-cs"/>
              </a:rPr>
              <a:t>durable anti-tumor activity </a:t>
            </a:r>
            <a:r>
              <a:rPr kumimoji="0" lang="en-US" sz="1800" b="0" i="1" u="none" strike="noStrike" kern="0" cap="none" spc="0" normalizeH="0" baseline="0" noProof="0">
                <a:ln>
                  <a:noFill/>
                </a:ln>
                <a:solidFill>
                  <a:srgbClr val="000000"/>
                </a:solidFill>
                <a:effectLst/>
                <a:uLnTx/>
                <a:uFillTx/>
                <a:latin typeface="Aptos"/>
                <a:ea typeface="+mn-ea"/>
                <a:cs typeface="+mn-cs"/>
              </a:rPr>
              <a:t>in vitro </a:t>
            </a:r>
            <a:r>
              <a:rPr kumimoji="0" lang="en-US" sz="1800" b="0" i="0" u="none" strike="noStrike" kern="0" cap="none" spc="0" normalizeH="0" baseline="0" noProof="0">
                <a:ln>
                  <a:noFill/>
                </a:ln>
                <a:solidFill>
                  <a:srgbClr val="000000"/>
                </a:solidFill>
                <a:effectLst/>
                <a:uLnTx/>
                <a:uFillTx/>
                <a:latin typeface="Aptos"/>
                <a:ea typeface="+mn-ea"/>
                <a:cs typeface="+mn-cs"/>
              </a:rPr>
              <a:t>when tumor cells expressed three, two or even one antigen </a:t>
            </a:r>
          </a:p>
        </p:txBody>
      </p:sp>
      <p:sp>
        <p:nvSpPr>
          <p:cNvPr id="101" name="Rectangle 100">
            <a:extLst>
              <a:ext uri="{FF2B5EF4-FFF2-40B4-BE49-F238E27FC236}">
                <a16:creationId xmlns:a16="http://schemas.microsoft.com/office/drawing/2014/main" id="{AA26A5F1-6F6A-4934-B8A3-8D5C640D353A}"/>
              </a:ext>
            </a:extLst>
          </p:cNvPr>
          <p:cNvSpPr>
            <a:spLocks/>
          </p:cNvSpPr>
          <p:nvPr/>
        </p:nvSpPr>
        <p:spPr>
          <a:xfrm>
            <a:off x="6184241" y="3352800"/>
            <a:ext cx="2645764" cy="2934165"/>
          </a:xfrm>
          <a:prstGeom prst="rect">
            <a:avLst/>
          </a:prstGeom>
          <a:solidFill>
            <a:srgbClr val="FFFFFF">
              <a:lumMod val="95000"/>
            </a:srgbClr>
          </a:solidFill>
          <a:ln w="19050" cap="flat" cmpd="sng" algn="ctr">
            <a:noFill/>
            <a:prstDash val="solid"/>
            <a:miter lim="800000"/>
          </a:ln>
          <a:effectLst/>
        </p:spPr>
        <p:txBody>
          <a:bodyPr lIns="182880" tIns="274320" rIns="182880" rtlCol="0" anchor="t">
            <a:noAutofit/>
          </a:bodyPr>
          <a:lstStyle/>
          <a:p>
            <a:pPr marL="0" marR="0" lvl="0" indent="0" algn="ctr" defTabSz="914400" eaLnBrk="1" fontAlgn="auto" latinLnBrk="0" hangingPunct="1">
              <a:lnSpc>
                <a:spcPct val="105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ptos"/>
                <a:ea typeface="+mn-ea"/>
                <a:cs typeface="+mn-cs"/>
              </a:rPr>
              <a:t>CAR-023 outperformed benchmark controls</a:t>
            </a:r>
          </a:p>
        </p:txBody>
      </p:sp>
      <p:sp>
        <p:nvSpPr>
          <p:cNvPr id="102" name="Rectangle 101">
            <a:extLst>
              <a:ext uri="{FF2B5EF4-FFF2-40B4-BE49-F238E27FC236}">
                <a16:creationId xmlns:a16="http://schemas.microsoft.com/office/drawing/2014/main" id="{840E01BB-1B86-42F7-BA1F-632AD0EB6FCF}"/>
              </a:ext>
            </a:extLst>
          </p:cNvPr>
          <p:cNvSpPr>
            <a:spLocks/>
          </p:cNvSpPr>
          <p:nvPr/>
        </p:nvSpPr>
        <p:spPr>
          <a:xfrm>
            <a:off x="584200" y="3352800"/>
            <a:ext cx="2645764" cy="2934165"/>
          </a:xfrm>
          <a:prstGeom prst="rect">
            <a:avLst/>
          </a:prstGeom>
          <a:solidFill>
            <a:srgbClr val="FFFFFF">
              <a:lumMod val="95000"/>
            </a:srgbClr>
          </a:solidFill>
          <a:ln w="19050" cap="flat" cmpd="sng" algn="ctr">
            <a:noFill/>
            <a:prstDash val="solid"/>
            <a:miter lim="800000"/>
          </a:ln>
          <a:effectLst/>
        </p:spPr>
        <p:txBody>
          <a:bodyPr lIns="182880" tIns="274320" rIns="182880" rtlCol="0" anchor="t">
            <a:noAutofit/>
          </a:bodyPr>
          <a:lstStyle/>
          <a:p>
            <a:pPr marL="0" marR="0" lvl="0" indent="0" algn="ctr" defTabSz="914400" eaLnBrk="1" fontAlgn="auto" latinLnBrk="0" hangingPunct="1">
              <a:lnSpc>
                <a:spcPct val="105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ptos"/>
                <a:ea typeface="+mn-ea"/>
                <a:cs typeface="+mn-cs"/>
              </a:rPr>
              <a:t>Durable anti-lymphoma activity was observed in vivo, even at the lowest dose levels assessed and in antigen loss models</a:t>
            </a:r>
          </a:p>
        </p:txBody>
      </p:sp>
      <p:sp>
        <p:nvSpPr>
          <p:cNvPr id="103" name="Rectangle 102">
            <a:extLst>
              <a:ext uri="{FF2B5EF4-FFF2-40B4-BE49-F238E27FC236}">
                <a16:creationId xmlns:a16="http://schemas.microsoft.com/office/drawing/2014/main" id="{430AC4FC-A0E6-4BC3-A3F8-725F97439732}"/>
              </a:ext>
            </a:extLst>
          </p:cNvPr>
          <p:cNvSpPr>
            <a:spLocks/>
          </p:cNvSpPr>
          <p:nvPr/>
        </p:nvSpPr>
        <p:spPr>
          <a:xfrm>
            <a:off x="8973212" y="3352800"/>
            <a:ext cx="2645764" cy="2934165"/>
          </a:xfrm>
          <a:prstGeom prst="rect">
            <a:avLst/>
          </a:prstGeom>
          <a:solidFill>
            <a:srgbClr val="FFFFFF">
              <a:lumMod val="95000"/>
            </a:srgbClr>
          </a:solidFill>
          <a:ln w="19050" cap="flat" cmpd="sng" algn="ctr">
            <a:noFill/>
            <a:prstDash val="solid"/>
            <a:miter lim="800000"/>
          </a:ln>
          <a:effectLst/>
        </p:spPr>
        <p:txBody>
          <a:bodyPr lIns="182880" tIns="274320" rIns="182880" rtlCol="0" anchor="t">
            <a:noAutofit/>
          </a:bodyPr>
          <a:lstStyle/>
          <a:p>
            <a:pPr marL="0" marR="0" lvl="0" indent="0" algn="ctr" defTabSz="914400" eaLnBrk="1" fontAlgn="auto" latinLnBrk="0" hangingPunct="1">
              <a:lnSpc>
                <a:spcPct val="105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ptos"/>
                <a:ea typeface="+mn-ea"/>
                <a:cs typeface="+mn-cs"/>
              </a:rPr>
              <a:t>Mechanistic insights inform preclinical data to support the planned IND</a:t>
            </a:r>
          </a:p>
        </p:txBody>
      </p:sp>
      <p:grpSp>
        <p:nvGrpSpPr>
          <p:cNvPr id="104" name="Group 103">
            <a:extLst>
              <a:ext uri="{FF2B5EF4-FFF2-40B4-BE49-F238E27FC236}">
                <a16:creationId xmlns:a16="http://schemas.microsoft.com/office/drawing/2014/main" id="{DFB6A46C-8A83-46B0-952C-65BF3930C44A}"/>
              </a:ext>
            </a:extLst>
          </p:cNvPr>
          <p:cNvGrpSpPr/>
          <p:nvPr/>
        </p:nvGrpSpPr>
        <p:grpSpPr>
          <a:xfrm flipH="1">
            <a:off x="796953" y="5919640"/>
            <a:ext cx="2381881" cy="245094"/>
            <a:chOff x="4464210" y="5562496"/>
            <a:chExt cx="3209805" cy="399647"/>
          </a:xfrm>
          <a:solidFill>
            <a:srgbClr val="FE8306"/>
          </a:solidFill>
        </p:grpSpPr>
        <p:sp>
          <p:nvSpPr>
            <p:cNvPr id="105" name="Freeform: Shape 104">
              <a:extLst>
                <a:ext uri="{FF2B5EF4-FFF2-40B4-BE49-F238E27FC236}">
                  <a16:creationId xmlns:a16="http://schemas.microsoft.com/office/drawing/2014/main" id="{703C35C7-5164-4585-8DD4-AE6A6A131678}"/>
                </a:ext>
              </a:extLst>
            </p:cNvPr>
            <p:cNvSpPr/>
            <p:nvPr/>
          </p:nvSpPr>
          <p:spPr>
            <a:xfrm>
              <a:off x="7640208" y="5562496"/>
              <a:ext cx="33807" cy="399647"/>
            </a:xfrm>
            <a:custGeom>
              <a:avLst/>
              <a:gdLst>
                <a:gd name="connsiteX0" fmla="*/ 33807 w 33807"/>
                <a:gd name="connsiteY0" fmla="*/ 0 h 399647"/>
                <a:gd name="connsiteX1" fmla="*/ 33807 w 33807"/>
                <a:gd name="connsiteY1" fmla="*/ 399647 h 399647"/>
                <a:gd name="connsiteX2" fmla="*/ 0 w 33807"/>
                <a:gd name="connsiteY2" fmla="*/ 399647 h 399647"/>
                <a:gd name="connsiteX3" fmla="*/ 0 w 33807"/>
                <a:gd name="connsiteY3" fmla="*/ 4210 h 399647"/>
                <a:gd name="connsiteX4" fmla="*/ 33807 w 33807"/>
                <a:gd name="connsiteY4" fmla="*/ 0 h 399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399647">
                  <a:moveTo>
                    <a:pt x="33807" y="0"/>
                  </a:moveTo>
                  <a:lnTo>
                    <a:pt x="33807" y="399647"/>
                  </a:lnTo>
                  <a:lnTo>
                    <a:pt x="0" y="399647"/>
                  </a:lnTo>
                  <a:lnTo>
                    <a:pt x="0" y="4210"/>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06" name="Freeform: Shape 105">
              <a:extLst>
                <a:ext uri="{FF2B5EF4-FFF2-40B4-BE49-F238E27FC236}">
                  <a16:creationId xmlns:a16="http://schemas.microsoft.com/office/drawing/2014/main" id="{E4E0810A-55C3-468D-8A14-3A0C1E249D70}"/>
                </a:ext>
              </a:extLst>
            </p:cNvPr>
            <p:cNvSpPr/>
            <p:nvPr/>
          </p:nvSpPr>
          <p:spPr>
            <a:xfrm>
              <a:off x="7590055" y="5568740"/>
              <a:ext cx="33807" cy="393402"/>
            </a:xfrm>
            <a:custGeom>
              <a:avLst/>
              <a:gdLst>
                <a:gd name="connsiteX0" fmla="*/ 33807 w 33807"/>
                <a:gd name="connsiteY0" fmla="*/ 0 h 393402"/>
                <a:gd name="connsiteX1" fmla="*/ 33807 w 33807"/>
                <a:gd name="connsiteY1" fmla="*/ 393402 h 393402"/>
                <a:gd name="connsiteX2" fmla="*/ 0 w 33807"/>
                <a:gd name="connsiteY2" fmla="*/ 393402 h 393402"/>
                <a:gd name="connsiteX3" fmla="*/ 0 w 33807"/>
                <a:gd name="connsiteY3" fmla="*/ 4209 h 393402"/>
                <a:gd name="connsiteX4" fmla="*/ 33807 w 33807"/>
                <a:gd name="connsiteY4" fmla="*/ 0 h 39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393402">
                  <a:moveTo>
                    <a:pt x="33807" y="0"/>
                  </a:moveTo>
                  <a:lnTo>
                    <a:pt x="33807" y="393402"/>
                  </a:lnTo>
                  <a:lnTo>
                    <a:pt x="0" y="393402"/>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07" name="Freeform: Shape 106">
              <a:extLst>
                <a:ext uri="{FF2B5EF4-FFF2-40B4-BE49-F238E27FC236}">
                  <a16:creationId xmlns:a16="http://schemas.microsoft.com/office/drawing/2014/main" id="{9E57826C-8ED1-4C30-A6A2-236009C710A5}"/>
                </a:ext>
              </a:extLst>
            </p:cNvPr>
            <p:cNvSpPr/>
            <p:nvPr/>
          </p:nvSpPr>
          <p:spPr>
            <a:xfrm>
              <a:off x="7539902" y="5574984"/>
              <a:ext cx="33807" cy="387158"/>
            </a:xfrm>
            <a:custGeom>
              <a:avLst/>
              <a:gdLst>
                <a:gd name="connsiteX0" fmla="*/ 33807 w 33807"/>
                <a:gd name="connsiteY0" fmla="*/ 0 h 387158"/>
                <a:gd name="connsiteX1" fmla="*/ 33807 w 33807"/>
                <a:gd name="connsiteY1" fmla="*/ 387158 h 387158"/>
                <a:gd name="connsiteX2" fmla="*/ 0 w 33807"/>
                <a:gd name="connsiteY2" fmla="*/ 387158 h 387158"/>
                <a:gd name="connsiteX3" fmla="*/ 0 w 33807"/>
                <a:gd name="connsiteY3" fmla="*/ 4210 h 387158"/>
                <a:gd name="connsiteX4" fmla="*/ 33807 w 33807"/>
                <a:gd name="connsiteY4" fmla="*/ 0 h 387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387158">
                  <a:moveTo>
                    <a:pt x="33807" y="0"/>
                  </a:moveTo>
                  <a:lnTo>
                    <a:pt x="33807" y="387158"/>
                  </a:lnTo>
                  <a:lnTo>
                    <a:pt x="0" y="387158"/>
                  </a:lnTo>
                  <a:lnTo>
                    <a:pt x="0" y="4210"/>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08" name="Freeform: Shape 107">
              <a:extLst>
                <a:ext uri="{FF2B5EF4-FFF2-40B4-BE49-F238E27FC236}">
                  <a16:creationId xmlns:a16="http://schemas.microsoft.com/office/drawing/2014/main" id="{51270FBF-F6EE-4117-9CE2-22913B10077E}"/>
                </a:ext>
              </a:extLst>
            </p:cNvPr>
            <p:cNvSpPr/>
            <p:nvPr/>
          </p:nvSpPr>
          <p:spPr>
            <a:xfrm>
              <a:off x="7489747" y="5581230"/>
              <a:ext cx="33808" cy="380913"/>
            </a:xfrm>
            <a:custGeom>
              <a:avLst/>
              <a:gdLst>
                <a:gd name="connsiteX0" fmla="*/ 33808 w 33808"/>
                <a:gd name="connsiteY0" fmla="*/ 0 h 380913"/>
                <a:gd name="connsiteX1" fmla="*/ 33808 w 33808"/>
                <a:gd name="connsiteY1" fmla="*/ 380913 h 380913"/>
                <a:gd name="connsiteX2" fmla="*/ 0 w 33808"/>
                <a:gd name="connsiteY2" fmla="*/ 380913 h 380913"/>
                <a:gd name="connsiteX3" fmla="*/ 0 w 33808"/>
                <a:gd name="connsiteY3" fmla="*/ 4209 h 380913"/>
                <a:gd name="connsiteX4" fmla="*/ 33808 w 33808"/>
                <a:gd name="connsiteY4" fmla="*/ 0 h 380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8" h="380913">
                  <a:moveTo>
                    <a:pt x="33808" y="0"/>
                  </a:moveTo>
                  <a:lnTo>
                    <a:pt x="33808" y="380913"/>
                  </a:lnTo>
                  <a:lnTo>
                    <a:pt x="0" y="380913"/>
                  </a:lnTo>
                  <a:lnTo>
                    <a:pt x="0" y="4209"/>
                  </a:lnTo>
                  <a:lnTo>
                    <a:pt x="33808"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09" name="Freeform: Shape 108">
              <a:extLst>
                <a:ext uri="{FF2B5EF4-FFF2-40B4-BE49-F238E27FC236}">
                  <a16:creationId xmlns:a16="http://schemas.microsoft.com/office/drawing/2014/main" id="{9D5C0D93-B81F-4D66-A59E-A9C749FE63A3}"/>
                </a:ext>
              </a:extLst>
            </p:cNvPr>
            <p:cNvSpPr/>
            <p:nvPr/>
          </p:nvSpPr>
          <p:spPr>
            <a:xfrm>
              <a:off x="7439595" y="5587474"/>
              <a:ext cx="33807" cy="374669"/>
            </a:xfrm>
            <a:custGeom>
              <a:avLst/>
              <a:gdLst>
                <a:gd name="connsiteX0" fmla="*/ 33807 w 33807"/>
                <a:gd name="connsiteY0" fmla="*/ 0 h 374669"/>
                <a:gd name="connsiteX1" fmla="*/ 33807 w 33807"/>
                <a:gd name="connsiteY1" fmla="*/ 374669 h 374669"/>
                <a:gd name="connsiteX2" fmla="*/ 0 w 33807"/>
                <a:gd name="connsiteY2" fmla="*/ 374669 h 374669"/>
                <a:gd name="connsiteX3" fmla="*/ 0 w 33807"/>
                <a:gd name="connsiteY3" fmla="*/ 4210 h 374669"/>
                <a:gd name="connsiteX4" fmla="*/ 33807 w 33807"/>
                <a:gd name="connsiteY4" fmla="*/ 0 h 374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374669">
                  <a:moveTo>
                    <a:pt x="33807" y="0"/>
                  </a:moveTo>
                  <a:lnTo>
                    <a:pt x="33807" y="374669"/>
                  </a:lnTo>
                  <a:lnTo>
                    <a:pt x="0" y="374669"/>
                  </a:lnTo>
                  <a:lnTo>
                    <a:pt x="0" y="4210"/>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10" name="Freeform: Shape 109">
              <a:extLst>
                <a:ext uri="{FF2B5EF4-FFF2-40B4-BE49-F238E27FC236}">
                  <a16:creationId xmlns:a16="http://schemas.microsoft.com/office/drawing/2014/main" id="{E2E9F935-0A86-4F18-8A4C-BE19E32EA76A}"/>
                </a:ext>
              </a:extLst>
            </p:cNvPr>
            <p:cNvSpPr/>
            <p:nvPr/>
          </p:nvSpPr>
          <p:spPr>
            <a:xfrm>
              <a:off x="7389442" y="5593718"/>
              <a:ext cx="33807" cy="368424"/>
            </a:xfrm>
            <a:custGeom>
              <a:avLst/>
              <a:gdLst>
                <a:gd name="connsiteX0" fmla="*/ 33807 w 33807"/>
                <a:gd name="connsiteY0" fmla="*/ 0 h 368424"/>
                <a:gd name="connsiteX1" fmla="*/ 33807 w 33807"/>
                <a:gd name="connsiteY1" fmla="*/ 368424 h 368424"/>
                <a:gd name="connsiteX2" fmla="*/ 0 w 33807"/>
                <a:gd name="connsiteY2" fmla="*/ 368424 h 368424"/>
                <a:gd name="connsiteX3" fmla="*/ 0 w 33807"/>
                <a:gd name="connsiteY3" fmla="*/ 4209 h 368424"/>
                <a:gd name="connsiteX4" fmla="*/ 33807 w 33807"/>
                <a:gd name="connsiteY4" fmla="*/ 0 h 368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368424">
                  <a:moveTo>
                    <a:pt x="33807" y="0"/>
                  </a:moveTo>
                  <a:lnTo>
                    <a:pt x="33807" y="368424"/>
                  </a:lnTo>
                  <a:lnTo>
                    <a:pt x="0" y="368424"/>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11" name="Freeform: Shape 110">
              <a:extLst>
                <a:ext uri="{FF2B5EF4-FFF2-40B4-BE49-F238E27FC236}">
                  <a16:creationId xmlns:a16="http://schemas.microsoft.com/office/drawing/2014/main" id="{F2FC13AA-DDE9-44B2-8E82-42687BBA22D3}"/>
                </a:ext>
              </a:extLst>
            </p:cNvPr>
            <p:cNvSpPr/>
            <p:nvPr/>
          </p:nvSpPr>
          <p:spPr>
            <a:xfrm>
              <a:off x="7339289" y="5599962"/>
              <a:ext cx="33807" cy="362180"/>
            </a:xfrm>
            <a:custGeom>
              <a:avLst/>
              <a:gdLst>
                <a:gd name="connsiteX0" fmla="*/ 33807 w 33807"/>
                <a:gd name="connsiteY0" fmla="*/ 0 h 362180"/>
                <a:gd name="connsiteX1" fmla="*/ 33807 w 33807"/>
                <a:gd name="connsiteY1" fmla="*/ 362180 h 362180"/>
                <a:gd name="connsiteX2" fmla="*/ 0 w 33807"/>
                <a:gd name="connsiteY2" fmla="*/ 362180 h 362180"/>
                <a:gd name="connsiteX3" fmla="*/ 0 w 33807"/>
                <a:gd name="connsiteY3" fmla="*/ 4210 h 362180"/>
                <a:gd name="connsiteX4" fmla="*/ 33807 w 33807"/>
                <a:gd name="connsiteY4" fmla="*/ 0 h 362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362180">
                  <a:moveTo>
                    <a:pt x="33807" y="0"/>
                  </a:moveTo>
                  <a:lnTo>
                    <a:pt x="33807" y="362180"/>
                  </a:lnTo>
                  <a:lnTo>
                    <a:pt x="0" y="362180"/>
                  </a:lnTo>
                  <a:lnTo>
                    <a:pt x="0" y="4210"/>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12" name="Freeform: Shape 111">
              <a:extLst>
                <a:ext uri="{FF2B5EF4-FFF2-40B4-BE49-F238E27FC236}">
                  <a16:creationId xmlns:a16="http://schemas.microsoft.com/office/drawing/2014/main" id="{FBD3FAF1-42C4-4AE7-9A70-B2FC028A534F}"/>
                </a:ext>
              </a:extLst>
            </p:cNvPr>
            <p:cNvSpPr/>
            <p:nvPr/>
          </p:nvSpPr>
          <p:spPr>
            <a:xfrm>
              <a:off x="7289134" y="5606208"/>
              <a:ext cx="33808" cy="355935"/>
            </a:xfrm>
            <a:custGeom>
              <a:avLst/>
              <a:gdLst>
                <a:gd name="connsiteX0" fmla="*/ 33808 w 33808"/>
                <a:gd name="connsiteY0" fmla="*/ 0 h 355935"/>
                <a:gd name="connsiteX1" fmla="*/ 33808 w 33808"/>
                <a:gd name="connsiteY1" fmla="*/ 355935 h 355935"/>
                <a:gd name="connsiteX2" fmla="*/ 0 w 33808"/>
                <a:gd name="connsiteY2" fmla="*/ 355935 h 355935"/>
                <a:gd name="connsiteX3" fmla="*/ 0 w 33808"/>
                <a:gd name="connsiteY3" fmla="*/ 4209 h 355935"/>
                <a:gd name="connsiteX4" fmla="*/ 33808 w 33808"/>
                <a:gd name="connsiteY4" fmla="*/ 0 h 355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8" h="355935">
                  <a:moveTo>
                    <a:pt x="33808" y="0"/>
                  </a:moveTo>
                  <a:lnTo>
                    <a:pt x="33808" y="355935"/>
                  </a:lnTo>
                  <a:lnTo>
                    <a:pt x="0" y="355935"/>
                  </a:lnTo>
                  <a:lnTo>
                    <a:pt x="0" y="4209"/>
                  </a:lnTo>
                  <a:lnTo>
                    <a:pt x="33808"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13" name="Freeform: Shape 112">
              <a:extLst>
                <a:ext uri="{FF2B5EF4-FFF2-40B4-BE49-F238E27FC236}">
                  <a16:creationId xmlns:a16="http://schemas.microsoft.com/office/drawing/2014/main" id="{1D3927D5-FF9B-4920-B9E9-C353AC5997A4}"/>
                </a:ext>
              </a:extLst>
            </p:cNvPr>
            <p:cNvSpPr/>
            <p:nvPr/>
          </p:nvSpPr>
          <p:spPr>
            <a:xfrm>
              <a:off x="7238982" y="5612452"/>
              <a:ext cx="33807" cy="349691"/>
            </a:xfrm>
            <a:custGeom>
              <a:avLst/>
              <a:gdLst>
                <a:gd name="connsiteX0" fmla="*/ 33807 w 33807"/>
                <a:gd name="connsiteY0" fmla="*/ 0 h 349691"/>
                <a:gd name="connsiteX1" fmla="*/ 33807 w 33807"/>
                <a:gd name="connsiteY1" fmla="*/ 349691 h 349691"/>
                <a:gd name="connsiteX2" fmla="*/ 0 w 33807"/>
                <a:gd name="connsiteY2" fmla="*/ 349691 h 349691"/>
                <a:gd name="connsiteX3" fmla="*/ 0 w 33807"/>
                <a:gd name="connsiteY3" fmla="*/ 4210 h 349691"/>
                <a:gd name="connsiteX4" fmla="*/ 33807 w 33807"/>
                <a:gd name="connsiteY4" fmla="*/ 0 h 349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349691">
                  <a:moveTo>
                    <a:pt x="33807" y="0"/>
                  </a:moveTo>
                  <a:lnTo>
                    <a:pt x="33807" y="349691"/>
                  </a:lnTo>
                  <a:lnTo>
                    <a:pt x="0" y="349691"/>
                  </a:lnTo>
                  <a:lnTo>
                    <a:pt x="0" y="4210"/>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14" name="Freeform: Shape 113">
              <a:extLst>
                <a:ext uri="{FF2B5EF4-FFF2-40B4-BE49-F238E27FC236}">
                  <a16:creationId xmlns:a16="http://schemas.microsoft.com/office/drawing/2014/main" id="{B2C9AC70-C25E-4D74-A485-AB32C8D93B8B}"/>
                </a:ext>
              </a:extLst>
            </p:cNvPr>
            <p:cNvSpPr/>
            <p:nvPr/>
          </p:nvSpPr>
          <p:spPr>
            <a:xfrm>
              <a:off x="7188829" y="5618696"/>
              <a:ext cx="33807" cy="343446"/>
            </a:xfrm>
            <a:custGeom>
              <a:avLst/>
              <a:gdLst>
                <a:gd name="connsiteX0" fmla="*/ 33807 w 33807"/>
                <a:gd name="connsiteY0" fmla="*/ 0 h 343446"/>
                <a:gd name="connsiteX1" fmla="*/ 33807 w 33807"/>
                <a:gd name="connsiteY1" fmla="*/ 343446 h 343446"/>
                <a:gd name="connsiteX2" fmla="*/ 0 w 33807"/>
                <a:gd name="connsiteY2" fmla="*/ 343446 h 343446"/>
                <a:gd name="connsiteX3" fmla="*/ 0 w 33807"/>
                <a:gd name="connsiteY3" fmla="*/ 4209 h 343446"/>
                <a:gd name="connsiteX4" fmla="*/ 33807 w 33807"/>
                <a:gd name="connsiteY4" fmla="*/ 0 h 343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343446">
                  <a:moveTo>
                    <a:pt x="33807" y="0"/>
                  </a:moveTo>
                  <a:lnTo>
                    <a:pt x="33807" y="343446"/>
                  </a:lnTo>
                  <a:lnTo>
                    <a:pt x="0" y="343446"/>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15" name="Freeform: Shape 114">
              <a:extLst>
                <a:ext uri="{FF2B5EF4-FFF2-40B4-BE49-F238E27FC236}">
                  <a16:creationId xmlns:a16="http://schemas.microsoft.com/office/drawing/2014/main" id="{4BB74B0B-EB88-45FE-8175-5863D7671268}"/>
                </a:ext>
              </a:extLst>
            </p:cNvPr>
            <p:cNvSpPr/>
            <p:nvPr/>
          </p:nvSpPr>
          <p:spPr>
            <a:xfrm>
              <a:off x="7138676" y="5624940"/>
              <a:ext cx="33807" cy="337202"/>
            </a:xfrm>
            <a:custGeom>
              <a:avLst/>
              <a:gdLst>
                <a:gd name="connsiteX0" fmla="*/ 33807 w 33807"/>
                <a:gd name="connsiteY0" fmla="*/ 0 h 337202"/>
                <a:gd name="connsiteX1" fmla="*/ 33807 w 33807"/>
                <a:gd name="connsiteY1" fmla="*/ 337202 h 337202"/>
                <a:gd name="connsiteX2" fmla="*/ 0 w 33807"/>
                <a:gd name="connsiteY2" fmla="*/ 337202 h 337202"/>
                <a:gd name="connsiteX3" fmla="*/ 0 w 33807"/>
                <a:gd name="connsiteY3" fmla="*/ 4209 h 337202"/>
                <a:gd name="connsiteX4" fmla="*/ 33807 w 33807"/>
                <a:gd name="connsiteY4" fmla="*/ 0 h 337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337202">
                  <a:moveTo>
                    <a:pt x="33807" y="0"/>
                  </a:moveTo>
                  <a:lnTo>
                    <a:pt x="33807" y="337202"/>
                  </a:lnTo>
                  <a:lnTo>
                    <a:pt x="0" y="337202"/>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16" name="Freeform: Shape 115">
              <a:extLst>
                <a:ext uri="{FF2B5EF4-FFF2-40B4-BE49-F238E27FC236}">
                  <a16:creationId xmlns:a16="http://schemas.microsoft.com/office/drawing/2014/main" id="{342F2A6E-4DE0-47BC-9D35-CD06B290C33A}"/>
                </a:ext>
              </a:extLst>
            </p:cNvPr>
            <p:cNvSpPr/>
            <p:nvPr/>
          </p:nvSpPr>
          <p:spPr>
            <a:xfrm>
              <a:off x="7088523" y="5631186"/>
              <a:ext cx="33807" cy="330957"/>
            </a:xfrm>
            <a:custGeom>
              <a:avLst/>
              <a:gdLst>
                <a:gd name="connsiteX0" fmla="*/ 33807 w 33807"/>
                <a:gd name="connsiteY0" fmla="*/ 0 h 330957"/>
                <a:gd name="connsiteX1" fmla="*/ 33807 w 33807"/>
                <a:gd name="connsiteY1" fmla="*/ 330957 h 330957"/>
                <a:gd name="connsiteX2" fmla="*/ 0 w 33807"/>
                <a:gd name="connsiteY2" fmla="*/ 330957 h 330957"/>
                <a:gd name="connsiteX3" fmla="*/ 0 w 33807"/>
                <a:gd name="connsiteY3" fmla="*/ 4209 h 330957"/>
                <a:gd name="connsiteX4" fmla="*/ 33807 w 33807"/>
                <a:gd name="connsiteY4" fmla="*/ 0 h 330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330957">
                  <a:moveTo>
                    <a:pt x="33807" y="0"/>
                  </a:moveTo>
                  <a:lnTo>
                    <a:pt x="33807" y="330957"/>
                  </a:lnTo>
                  <a:lnTo>
                    <a:pt x="0" y="330957"/>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17" name="Freeform: Shape 116">
              <a:extLst>
                <a:ext uri="{FF2B5EF4-FFF2-40B4-BE49-F238E27FC236}">
                  <a16:creationId xmlns:a16="http://schemas.microsoft.com/office/drawing/2014/main" id="{63AD31E8-BC06-44A1-AB9D-D483185E7951}"/>
                </a:ext>
              </a:extLst>
            </p:cNvPr>
            <p:cNvSpPr/>
            <p:nvPr/>
          </p:nvSpPr>
          <p:spPr>
            <a:xfrm>
              <a:off x="7038368" y="5637430"/>
              <a:ext cx="33808" cy="324713"/>
            </a:xfrm>
            <a:custGeom>
              <a:avLst/>
              <a:gdLst>
                <a:gd name="connsiteX0" fmla="*/ 33808 w 33808"/>
                <a:gd name="connsiteY0" fmla="*/ 0 h 324713"/>
                <a:gd name="connsiteX1" fmla="*/ 33808 w 33808"/>
                <a:gd name="connsiteY1" fmla="*/ 324713 h 324713"/>
                <a:gd name="connsiteX2" fmla="*/ 0 w 33808"/>
                <a:gd name="connsiteY2" fmla="*/ 324713 h 324713"/>
                <a:gd name="connsiteX3" fmla="*/ 0 w 33808"/>
                <a:gd name="connsiteY3" fmla="*/ 4210 h 324713"/>
                <a:gd name="connsiteX4" fmla="*/ 33808 w 33808"/>
                <a:gd name="connsiteY4" fmla="*/ 0 h 324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8" h="324713">
                  <a:moveTo>
                    <a:pt x="33808" y="0"/>
                  </a:moveTo>
                  <a:lnTo>
                    <a:pt x="33808" y="324713"/>
                  </a:lnTo>
                  <a:lnTo>
                    <a:pt x="0" y="324713"/>
                  </a:lnTo>
                  <a:lnTo>
                    <a:pt x="0" y="4210"/>
                  </a:lnTo>
                  <a:lnTo>
                    <a:pt x="33808"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18" name="Freeform: Shape 117">
              <a:extLst>
                <a:ext uri="{FF2B5EF4-FFF2-40B4-BE49-F238E27FC236}">
                  <a16:creationId xmlns:a16="http://schemas.microsoft.com/office/drawing/2014/main" id="{7A1E5820-B0D1-4866-B447-263A8DD8F098}"/>
                </a:ext>
              </a:extLst>
            </p:cNvPr>
            <p:cNvSpPr/>
            <p:nvPr/>
          </p:nvSpPr>
          <p:spPr>
            <a:xfrm>
              <a:off x="6988216" y="5643674"/>
              <a:ext cx="33807" cy="318468"/>
            </a:xfrm>
            <a:custGeom>
              <a:avLst/>
              <a:gdLst>
                <a:gd name="connsiteX0" fmla="*/ 33807 w 33807"/>
                <a:gd name="connsiteY0" fmla="*/ 0 h 318468"/>
                <a:gd name="connsiteX1" fmla="*/ 33807 w 33807"/>
                <a:gd name="connsiteY1" fmla="*/ 318468 h 318468"/>
                <a:gd name="connsiteX2" fmla="*/ 0 w 33807"/>
                <a:gd name="connsiteY2" fmla="*/ 318468 h 318468"/>
                <a:gd name="connsiteX3" fmla="*/ 0 w 33807"/>
                <a:gd name="connsiteY3" fmla="*/ 4209 h 318468"/>
                <a:gd name="connsiteX4" fmla="*/ 33807 w 33807"/>
                <a:gd name="connsiteY4" fmla="*/ 0 h 318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318468">
                  <a:moveTo>
                    <a:pt x="33807" y="0"/>
                  </a:moveTo>
                  <a:lnTo>
                    <a:pt x="33807" y="318468"/>
                  </a:lnTo>
                  <a:lnTo>
                    <a:pt x="0" y="318468"/>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19" name="Freeform: Shape 118">
              <a:extLst>
                <a:ext uri="{FF2B5EF4-FFF2-40B4-BE49-F238E27FC236}">
                  <a16:creationId xmlns:a16="http://schemas.microsoft.com/office/drawing/2014/main" id="{A4158FF2-EBC4-4CAB-81EF-D5AA85873F4B}"/>
                </a:ext>
              </a:extLst>
            </p:cNvPr>
            <p:cNvSpPr/>
            <p:nvPr/>
          </p:nvSpPr>
          <p:spPr>
            <a:xfrm>
              <a:off x="6938063" y="5649918"/>
              <a:ext cx="33807" cy="312224"/>
            </a:xfrm>
            <a:custGeom>
              <a:avLst/>
              <a:gdLst>
                <a:gd name="connsiteX0" fmla="*/ 33807 w 33807"/>
                <a:gd name="connsiteY0" fmla="*/ 0 h 312224"/>
                <a:gd name="connsiteX1" fmla="*/ 33807 w 33807"/>
                <a:gd name="connsiteY1" fmla="*/ 312224 h 312224"/>
                <a:gd name="connsiteX2" fmla="*/ 0 w 33807"/>
                <a:gd name="connsiteY2" fmla="*/ 312224 h 312224"/>
                <a:gd name="connsiteX3" fmla="*/ 0 w 33807"/>
                <a:gd name="connsiteY3" fmla="*/ 4209 h 312224"/>
                <a:gd name="connsiteX4" fmla="*/ 33807 w 33807"/>
                <a:gd name="connsiteY4" fmla="*/ 0 h 312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312224">
                  <a:moveTo>
                    <a:pt x="33807" y="0"/>
                  </a:moveTo>
                  <a:lnTo>
                    <a:pt x="33807" y="312224"/>
                  </a:lnTo>
                  <a:lnTo>
                    <a:pt x="0" y="312224"/>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0" name="Freeform: Shape 119">
              <a:extLst>
                <a:ext uri="{FF2B5EF4-FFF2-40B4-BE49-F238E27FC236}">
                  <a16:creationId xmlns:a16="http://schemas.microsoft.com/office/drawing/2014/main" id="{C3002AE6-1D6D-42DA-909D-ED064061ABAB}"/>
                </a:ext>
              </a:extLst>
            </p:cNvPr>
            <p:cNvSpPr/>
            <p:nvPr/>
          </p:nvSpPr>
          <p:spPr>
            <a:xfrm>
              <a:off x="6887910" y="5656164"/>
              <a:ext cx="33807" cy="305979"/>
            </a:xfrm>
            <a:custGeom>
              <a:avLst/>
              <a:gdLst>
                <a:gd name="connsiteX0" fmla="*/ 33807 w 33807"/>
                <a:gd name="connsiteY0" fmla="*/ 0 h 305979"/>
                <a:gd name="connsiteX1" fmla="*/ 33807 w 33807"/>
                <a:gd name="connsiteY1" fmla="*/ 305979 h 305979"/>
                <a:gd name="connsiteX2" fmla="*/ 0 w 33807"/>
                <a:gd name="connsiteY2" fmla="*/ 305979 h 305979"/>
                <a:gd name="connsiteX3" fmla="*/ 0 w 33807"/>
                <a:gd name="connsiteY3" fmla="*/ 4209 h 305979"/>
                <a:gd name="connsiteX4" fmla="*/ 33807 w 33807"/>
                <a:gd name="connsiteY4" fmla="*/ 0 h 305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305979">
                  <a:moveTo>
                    <a:pt x="33807" y="0"/>
                  </a:moveTo>
                  <a:lnTo>
                    <a:pt x="33807" y="305979"/>
                  </a:lnTo>
                  <a:lnTo>
                    <a:pt x="0" y="305979"/>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1" name="Freeform: Shape 120">
              <a:extLst>
                <a:ext uri="{FF2B5EF4-FFF2-40B4-BE49-F238E27FC236}">
                  <a16:creationId xmlns:a16="http://schemas.microsoft.com/office/drawing/2014/main" id="{9F404A36-4B90-4A3E-9850-837DFD2D6935}"/>
                </a:ext>
              </a:extLst>
            </p:cNvPr>
            <p:cNvSpPr/>
            <p:nvPr/>
          </p:nvSpPr>
          <p:spPr>
            <a:xfrm>
              <a:off x="6837757" y="5662408"/>
              <a:ext cx="33807" cy="299735"/>
            </a:xfrm>
            <a:custGeom>
              <a:avLst/>
              <a:gdLst>
                <a:gd name="connsiteX0" fmla="*/ 33807 w 33807"/>
                <a:gd name="connsiteY0" fmla="*/ 0 h 299735"/>
                <a:gd name="connsiteX1" fmla="*/ 33807 w 33807"/>
                <a:gd name="connsiteY1" fmla="*/ 299735 h 299735"/>
                <a:gd name="connsiteX2" fmla="*/ 0 w 33807"/>
                <a:gd name="connsiteY2" fmla="*/ 299735 h 299735"/>
                <a:gd name="connsiteX3" fmla="*/ 0 w 33807"/>
                <a:gd name="connsiteY3" fmla="*/ 4209 h 299735"/>
                <a:gd name="connsiteX4" fmla="*/ 33807 w 33807"/>
                <a:gd name="connsiteY4" fmla="*/ 0 h 29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299735">
                  <a:moveTo>
                    <a:pt x="33807" y="0"/>
                  </a:moveTo>
                  <a:lnTo>
                    <a:pt x="33807" y="299735"/>
                  </a:lnTo>
                  <a:lnTo>
                    <a:pt x="0" y="299735"/>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2" name="Freeform: Shape 121">
              <a:extLst>
                <a:ext uri="{FF2B5EF4-FFF2-40B4-BE49-F238E27FC236}">
                  <a16:creationId xmlns:a16="http://schemas.microsoft.com/office/drawing/2014/main" id="{E663A14B-1F84-40FC-A1A2-38560B74D921}"/>
                </a:ext>
              </a:extLst>
            </p:cNvPr>
            <p:cNvSpPr/>
            <p:nvPr/>
          </p:nvSpPr>
          <p:spPr>
            <a:xfrm>
              <a:off x="6787602" y="5668652"/>
              <a:ext cx="33808" cy="293490"/>
            </a:xfrm>
            <a:custGeom>
              <a:avLst/>
              <a:gdLst>
                <a:gd name="connsiteX0" fmla="*/ 33808 w 33808"/>
                <a:gd name="connsiteY0" fmla="*/ 0 h 293490"/>
                <a:gd name="connsiteX1" fmla="*/ 33808 w 33808"/>
                <a:gd name="connsiteY1" fmla="*/ 293490 h 293490"/>
                <a:gd name="connsiteX2" fmla="*/ 0 w 33808"/>
                <a:gd name="connsiteY2" fmla="*/ 293490 h 293490"/>
                <a:gd name="connsiteX3" fmla="*/ 0 w 33808"/>
                <a:gd name="connsiteY3" fmla="*/ 4209 h 293490"/>
                <a:gd name="connsiteX4" fmla="*/ 33808 w 33808"/>
                <a:gd name="connsiteY4" fmla="*/ 0 h 29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8" h="293490">
                  <a:moveTo>
                    <a:pt x="33808" y="0"/>
                  </a:moveTo>
                  <a:lnTo>
                    <a:pt x="33808" y="293490"/>
                  </a:lnTo>
                  <a:lnTo>
                    <a:pt x="0" y="293490"/>
                  </a:lnTo>
                  <a:lnTo>
                    <a:pt x="0" y="4209"/>
                  </a:lnTo>
                  <a:lnTo>
                    <a:pt x="33808"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3" name="Freeform: Shape 122">
              <a:extLst>
                <a:ext uri="{FF2B5EF4-FFF2-40B4-BE49-F238E27FC236}">
                  <a16:creationId xmlns:a16="http://schemas.microsoft.com/office/drawing/2014/main" id="{81A121B9-F22C-4046-AC0E-2395BD2DDA7F}"/>
                </a:ext>
              </a:extLst>
            </p:cNvPr>
            <p:cNvSpPr/>
            <p:nvPr/>
          </p:nvSpPr>
          <p:spPr>
            <a:xfrm>
              <a:off x="6737450" y="5674896"/>
              <a:ext cx="33807" cy="287246"/>
            </a:xfrm>
            <a:custGeom>
              <a:avLst/>
              <a:gdLst>
                <a:gd name="connsiteX0" fmla="*/ 33807 w 33807"/>
                <a:gd name="connsiteY0" fmla="*/ 0 h 287246"/>
                <a:gd name="connsiteX1" fmla="*/ 33807 w 33807"/>
                <a:gd name="connsiteY1" fmla="*/ 287246 h 287246"/>
                <a:gd name="connsiteX2" fmla="*/ 0 w 33807"/>
                <a:gd name="connsiteY2" fmla="*/ 287246 h 287246"/>
                <a:gd name="connsiteX3" fmla="*/ 0 w 33807"/>
                <a:gd name="connsiteY3" fmla="*/ 4209 h 287246"/>
                <a:gd name="connsiteX4" fmla="*/ 33807 w 33807"/>
                <a:gd name="connsiteY4" fmla="*/ 0 h 28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287246">
                  <a:moveTo>
                    <a:pt x="33807" y="0"/>
                  </a:moveTo>
                  <a:lnTo>
                    <a:pt x="33807" y="287246"/>
                  </a:lnTo>
                  <a:lnTo>
                    <a:pt x="0" y="287246"/>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4" name="Freeform: Shape 123">
              <a:extLst>
                <a:ext uri="{FF2B5EF4-FFF2-40B4-BE49-F238E27FC236}">
                  <a16:creationId xmlns:a16="http://schemas.microsoft.com/office/drawing/2014/main" id="{4E7A0140-5848-43E5-A7E3-5B97B0CF12B6}"/>
                </a:ext>
              </a:extLst>
            </p:cNvPr>
            <p:cNvSpPr/>
            <p:nvPr/>
          </p:nvSpPr>
          <p:spPr>
            <a:xfrm>
              <a:off x="6687297" y="5681142"/>
              <a:ext cx="33807" cy="281001"/>
            </a:xfrm>
            <a:custGeom>
              <a:avLst/>
              <a:gdLst>
                <a:gd name="connsiteX0" fmla="*/ 33807 w 33807"/>
                <a:gd name="connsiteY0" fmla="*/ 0 h 281001"/>
                <a:gd name="connsiteX1" fmla="*/ 33807 w 33807"/>
                <a:gd name="connsiteY1" fmla="*/ 281001 h 281001"/>
                <a:gd name="connsiteX2" fmla="*/ 0 w 33807"/>
                <a:gd name="connsiteY2" fmla="*/ 281001 h 281001"/>
                <a:gd name="connsiteX3" fmla="*/ 0 w 33807"/>
                <a:gd name="connsiteY3" fmla="*/ 4209 h 281001"/>
                <a:gd name="connsiteX4" fmla="*/ 33807 w 33807"/>
                <a:gd name="connsiteY4" fmla="*/ 0 h 281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281001">
                  <a:moveTo>
                    <a:pt x="33807" y="0"/>
                  </a:moveTo>
                  <a:lnTo>
                    <a:pt x="33807" y="281001"/>
                  </a:lnTo>
                  <a:lnTo>
                    <a:pt x="0" y="281001"/>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5" name="Freeform: Shape 124">
              <a:extLst>
                <a:ext uri="{FF2B5EF4-FFF2-40B4-BE49-F238E27FC236}">
                  <a16:creationId xmlns:a16="http://schemas.microsoft.com/office/drawing/2014/main" id="{5EE8AE99-266E-4665-871C-8EB3450431FE}"/>
                </a:ext>
              </a:extLst>
            </p:cNvPr>
            <p:cNvSpPr/>
            <p:nvPr/>
          </p:nvSpPr>
          <p:spPr>
            <a:xfrm>
              <a:off x="6637144" y="5687386"/>
              <a:ext cx="33807" cy="274757"/>
            </a:xfrm>
            <a:custGeom>
              <a:avLst/>
              <a:gdLst>
                <a:gd name="connsiteX0" fmla="*/ 33807 w 33807"/>
                <a:gd name="connsiteY0" fmla="*/ 0 h 274757"/>
                <a:gd name="connsiteX1" fmla="*/ 33807 w 33807"/>
                <a:gd name="connsiteY1" fmla="*/ 274757 h 274757"/>
                <a:gd name="connsiteX2" fmla="*/ 0 w 33807"/>
                <a:gd name="connsiteY2" fmla="*/ 274757 h 274757"/>
                <a:gd name="connsiteX3" fmla="*/ 0 w 33807"/>
                <a:gd name="connsiteY3" fmla="*/ 4209 h 274757"/>
                <a:gd name="connsiteX4" fmla="*/ 33807 w 33807"/>
                <a:gd name="connsiteY4" fmla="*/ 0 h 27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274757">
                  <a:moveTo>
                    <a:pt x="33807" y="0"/>
                  </a:moveTo>
                  <a:lnTo>
                    <a:pt x="33807" y="274757"/>
                  </a:lnTo>
                  <a:lnTo>
                    <a:pt x="0" y="274757"/>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6" name="Freeform: Shape 125">
              <a:extLst>
                <a:ext uri="{FF2B5EF4-FFF2-40B4-BE49-F238E27FC236}">
                  <a16:creationId xmlns:a16="http://schemas.microsoft.com/office/drawing/2014/main" id="{889D22B2-889A-4A97-9DDF-1FCAFE940BCE}"/>
                </a:ext>
              </a:extLst>
            </p:cNvPr>
            <p:cNvSpPr/>
            <p:nvPr/>
          </p:nvSpPr>
          <p:spPr>
            <a:xfrm>
              <a:off x="6586991" y="5693630"/>
              <a:ext cx="33807" cy="268512"/>
            </a:xfrm>
            <a:custGeom>
              <a:avLst/>
              <a:gdLst>
                <a:gd name="connsiteX0" fmla="*/ 33807 w 33807"/>
                <a:gd name="connsiteY0" fmla="*/ 0 h 268512"/>
                <a:gd name="connsiteX1" fmla="*/ 33807 w 33807"/>
                <a:gd name="connsiteY1" fmla="*/ 268512 h 268512"/>
                <a:gd name="connsiteX2" fmla="*/ 0 w 33807"/>
                <a:gd name="connsiteY2" fmla="*/ 268512 h 268512"/>
                <a:gd name="connsiteX3" fmla="*/ 0 w 33807"/>
                <a:gd name="connsiteY3" fmla="*/ 4209 h 268512"/>
                <a:gd name="connsiteX4" fmla="*/ 33807 w 33807"/>
                <a:gd name="connsiteY4" fmla="*/ 0 h 26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268512">
                  <a:moveTo>
                    <a:pt x="33807" y="0"/>
                  </a:moveTo>
                  <a:lnTo>
                    <a:pt x="33807" y="268512"/>
                  </a:lnTo>
                  <a:lnTo>
                    <a:pt x="0" y="268512"/>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7" name="Freeform: Shape 126">
              <a:extLst>
                <a:ext uri="{FF2B5EF4-FFF2-40B4-BE49-F238E27FC236}">
                  <a16:creationId xmlns:a16="http://schemas.microsoft.com/office/drawing/2014/main" id="{46B3F0C3-BAB9-40F9-A7FC-2C9DC7D48133}"/>
                </a:ext>
              </a:extLst>
            </p:cNvPr>
            <p:cNvSpPr/>
            <p:nvPr/>
          </p:nvSpPr>
          <p:spPr>
            <a:xfrm>
              <a:off x="6536836" y="5699874"/>
              <a:ext cx="33808" cy="262268"/>
            </a:xfrm>
            <a:custGeom>
              <a:avLst/>
              <a:gdLst>
                <a:gd name="connsiteX0" fmla="*/ 33808 w 33808"/>
                <a:gd name="connsiteY0" fmla="*/ 0 h 262268"/>
                <a:gd name="connsiteX1" fmla="*/ 33808 w 33808"/>
                <a:gd name="connsiteY1" fmla="*/ 262268 h 262268"/>
                <a:gd name="connsiteX2" fmla="*/ 0 w 33808"/>
                <a:gd name="connsiteY2" fmla="*/ 262268 h 262268"/>
                <a:gd name="connsiteX3" fmla="*/ 0 w 33808"/>
                <a:gd name="connsiteY3" fmla="*/ 4209 h 262268"/>
                <a:gd name="connsiteX4" fmla="*/ 33808 w 33808"/>
                <a:gd name="connsiteY4" fmla="*/ 0 h 262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8" h="262268">
                  <a:moveTo>
                    <a:pt x="33808" y="0"/>
                  </a:moveTo>
                  <a:lnTo>
                    <a:pt x="33808" y="262268"/>
                  </a:lnTo>
                  <a:lnTo>
                    <a:pt x="0" y="262268"/>
                  </a:lnTo>
                  <a:lnTo>
                    <a:pt x="0" y="4209"/>
                  </a:lnTo>
                  <a:lnTo>
                    <a:pt x="33808"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8" name="Freeform: Shape 127">
              <a:extLst>
                <a:ext uri="{FF2B5EF4-FFF2-40B4-BE49-F238E27FC236}">
                  <a16:creationId xmlns:a16="http://schemas.microsoft.com/office/drawing/2014/main" id="{A136FA15-7F87-4BEF-A90B-3220E1C1C0A4}"/>
                </a:ext>
              </a:extLst>
            </p:cNvPr>
            <p:cNvSpPr/>
            <p:nvPr/>
          </p:nvSpPr>
          <p:spPr>
            <a:xfrm>
              <a:off x="6486684" y="5706120"/>
              <a:ext cx="33807" cy="256023"/>
            </a:xfrm>
            <a:custGeom>
              <a:avLst/>
              <a:gdLst>
                <a:gd name="connsiteX0" fmla="*/ 33807 w 33807"/>
                <a:gd name="connsiteY0" fmla="*/ 0 h 256023"/>
                <a:gd name="connsiteX1" fmla="*/ 33807 w 33807"/>
                <a:gd name="connsiteY1" fmla="*/ 256023 h 256023"/>
                <a:gd name="connsiteX2" fmla="*/ 0 w 33807"/>
                <a:gd name="connsiteY2" fmla="*/ 256023 h 256023"/>
                <a:gd name="connsiteX3" fmla="*/ 0 w 33807"/>
                <a:gd name="connsiteY3" fmla="*/ 4209 h 256023"/>
                <a:gd name="connsiteX4" fmla="*/ 33807 w 33807"/>
                <a:gd name="connsiteY4" fmla="*/ 0 h 256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256023">
                  <a:moveTo>
                    <a:pt x="33807" y="0"/>
                  </a:moveTo>
                  <a:lnTo>
                    <a:pt x="33807" y="256023"/>
                  </a:lnTo>
                  <a:lnTo>
                    <a:pt x="0" y="256023"/>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29" name="Freeform: Shape 128">
              <a:extLst>
                <a:ext uri="{FF2B5EF4-FFF2-40B4-BE49-F238E27FC236}">
                  <a16:creationId xmlns:a16="http://schemas.microsoft.com/office/drawing/2014/main" id="{58CE7286-D7D6-44A8-B86D-7581265DCAC5}"/>
                </a:ext>
              </a:extLst>
            </p:cNvPr>
            <p:cNvSpPr/>
            <p:nvPr/>
          </p:nvSpPr>
          <p:spPr>
            <a:xfrm>
              <a:off x="6436531" y="5712364"/>
              <a:ext cx="33807" cy="249779"/>
            </a:xfrm>
            <a:custGeom>
              <a:avLst/>
              <a:gdLst>
                <a:gd name="connsiteX0" fmla="*/ 33807 w 33807"/>
                <a:gd name="connsiteY0" fmla="*/ 0 h 249779"/>
                <a:gd name="connsiteX1" fmla="*/ 33807 w 33807"/>
                <a:gd name="connsiteY1" fmla="*/ 249779 h 249779"/>
                <a:gd name="connsiteX2" fmla="*/ 0 w 33807"/>
                <a:gd name="connsiteY2" fmla="*/ 249779 h 249779"/>
                <a:gd name="connsiteX3" fmla="*/ 0 w 33807"/>
                <a:gd name="connsiteY3" fmla="*/ 4209 h 249779"/>
                <a:gd name="connsiteX4" fmla="*/ 33807 w 33807"/>
                <a:gd name="connsiteY4" fmla="*/ 0 h 249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249779">
                  <a:moveTo>
                    <a:pt x="33807" y="0"/>
                  </a:moveTo>
                  <a:lnTo>
                    <a:pt x="33807" y="249779"/>
                  </a:lnTo>
                  <a:lnTo>
                    <a:pt x="0" y="249779"/>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0" name="Freeform: Shape 129">
              <a:extLst>
                <a:ext uri="{FF2B5EF4-FFF2-40B4-BE49-F238E27FC236}">
                  <a16:creationId xmlns:a16="http://schemas.microsoft.com/office/drawing/2014/main" id="{6EAAD83E-ED78-4FAE-A027-3E08F829CC88}"/>
                </a:ext>
              </a:extLst>
            </p:cNvPr>
            <p:cNvSpPr/>
            <p:nvPr/>
          </p:nvSpPr>
          <p:spPr>
            <a:xfrm>
              <a:off x="6386378" y="5718608"/>
              <a:ext cx="33807" cy="243535"/>
            </a:xfrm>
            <a:custGeom>
              <a:avLst/>
              <a:gdLst>
                <a:gd name="connsiteX0" fmla="*/ 33807 w 33807"/>
                <a:gd name="connsiteY0" fmla="*/ 0 h 243535"/>
                <a:gd name="connsiteX1" fmla="*/ 33807 w 33807"/>
                <a:gd name="connsiteY1" fmla="*/ 243535 h 243535"/>
                <a:gd name="connsiteX2" fmla="*/ 0 w 33807"/>
                <a:gd name="connsiteY2" fmla="*/ 243535 h 243535"/>
                <a:gd name="connsiteX3" fmla="*/ 0 w 33807"/>
                <a:gd name="connsiteY3" fmla="*/ 4210 h 243535"/>
                <a:gd name="connsiteX4" fmla="*/ 33807 w 33807"/>
                <a:gd name="connsiteY4" fmla="*/ 0 h 243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243535">
                  <a:moveTo>
                    <a:pt x="33807" y="0"/>
                  </a:moveTo>
                  <a:lnTo>
                    <a:pt x="33807" y="243535"/>
                  </a:lnTo>
                  <a:lnTo>
                    <a:pt x="0" y="243535"/>
                  </a:lnTo>
                  <a:lnTo>
                    <a:pt x="0" y="4210"/>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1" name="Freeform: Shape 130">
              <a:extLst>
                <a:ext uri="{FF2B5EF4-FFF2-40B4-BE49-F238E27FC236}">
                  <a16:creationId xmlns:a16="http://schemas.microsoft.com/office/drawing/2014/main" id="{1243DD1C-A479-42CD-A24E-91502E40F783}"/>
                </a:ext>
              </a:extLst>
            </p:cNvPr>
            <p:cNvSpPr/>
            <p:nvPr/>
          </p:nvSpPr>
          <p:spPr>
            <a:xfrm>
              <a:off x="6336225" y="5724852"/>
              <a:ext cx="33807" cy="237290"/>
            </a:xfrm>
            <a:custGeom>
              <a:avLst/>
              <a:gdLst>
                <a:gd name="connsiteX0" fmla="*/ 33807 w 33807"/>
                <a:gd name="connsiteY0" fmla="*/ 0 h 237290"/>
                <a:gd name="connsiteX1" fmla="*/ 33807 w 33807"/>
                <a:gd name="connsiteY1" fmla="*/ 237290 h 237290"/>
                <a:gd name="connsiteX2" fmla="*/ 0 w 33807"/>
                <a:gd name="connsiteY2" fmla="*/ 237290 h 237290"/>
                <a:gd name="connsiteX3" fmla="*/ 0 w 33807"/>
                <a:gd name="connsiteY3" fmla="*/ 4209 h 237290"/>
                <a:gd name="connsiteX4" fmla="*/ 33807 w 33807"/>
                <a:gd name="connsiteY4" fmla="*/ 0 h 237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237290">
                  <a:moveTo>
                    <a:pt x="33807" y="0"/>
                  </a:moveTo>
                  <a:lnTo>
                    <a:pt x="33807" y="237290"/>
                  </a:lnTo>
                  <a:lnTo>
                    <a:pt x="0" y="237290"/>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2" name="Freeform: Shape 131">
              <a:extLst>
                <a:ext uri="{FF2B5EF4-FFF2-40B4-BE49-F238E27FC236}">
                  <a16:creationId xmlns:a16="http://schemas.microsoft.com/office/drawing/2014/main" id="{3408D558-8067-4C3F-8256-AF418A3E3CC4}"/>
                </a:ext>
              </a:extLst>
            </p:cNvPr>
            <p:cNvSpPr/>
            <p:nvPr/>
          </p:nvSpPr>
          <p:spPr>
            <a:xfrm>
              <a:off x="6286070" y="5731096"/>
              <a:ext cx="33808" cy="231046"/>
            </a:xfrm>
            <a:custGeom>
              <a:avLst/>
              <a:gdLst>
                <a:gd name="connsiteX0" fmla="*/ 33808 w 33808"/>
                <a:gd name="connsiteY0" fmla="*/ 0 h 231046"/>
                <a:gd name="connsiteX1" fmla="*/ 33808 w 33808"/>
                <a:gd name="connsiteY1" fmla="*/ 231046 h 231046"/>
                <a:gd name="connsiteX2" fmla="*/ 0 w 33808"/>
                <a:gd name="connsiteY2" fmla="*/ 231046 h 231046"/>
                <a:gd name="connsiteX3" fmla="*/ 0 w 33808"/>
                <a:gd name="connsiteY3" fmla="*/ 4210 h 231046"/>
                <a:gd name="connsiteX4" fmla="*/ 33808 w 33808"/>
                <a:gd name="connsiteY4" fmla="*/ 0 h 231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8" h="231046">
                  <a:moveTo>
                    <a:pt x="33808" y="0"/>
                  </a:moveTo>
                  <a:lnTo>
                    <a:pt x="33808" y="231046"/>
                  </a:lnTo>
                  <a:lnTo>
                    <a:pt x="0" y="231046"/>
                  </a:lnTo>
                  <a:lnTo>
                    <a:pt x="0" y="4210"/>
                  </a:lnTo>
                  <a:lnTo>
                    <a:pt x="33808"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3" name="Freeform: Shape 132">
              <a:extLst>
                <a:ext uri="{FF2B5EF4-FFF2-40B4-BE49-F238E27FC236}">
                  <a16:creationId xmlns:a16="http://schemas.microsoft.com/office/drawing/2014/main" id="{14B655ED-AAB1-4944-9035-A29FB2DAA832}"/>
                </a:ext>
              </a:extLst>
            </p:cNvPr>
            <p:cNvSpPr/>
            <p:nvPr/>
          </p:nvSpPr>
          <p:spPr>
            <a:xfrm>
              <a:off x="6235918" y="5737342"/>
              <a:ext cx="33807" cy="224801"/>
            </a:xfrm>
            <a:custGeom>
              <a:avLst/>
              <a:gdLst>
                <a:gd name="connsiteX0" fmla="*/ 33807 w 33807"/>
                <a:gd name="connsiteY0" fmla="*/ 0 h 224801"/>
                <a:gd name="connsiteX1" fmla="*/ 33807 w 33807"/>
                <a:gd name="connsiteY1" fmla="*/ 224801 h 224801"/>
                <a:gd name="connsiteX2" fmla="*/ 0 w 33807"/>
                <a:gd name="connsiteY2" fmla="*/ 224801 h 224801"/>
                <a:gd name="connsiteX3" fmla="*/ 0 w 33807"/>
                <a:gd name="connsiteY3" fmla="*/ 4209 h 224801"/>
                <a:gd name="connsiteX4" fmla="*/ 33807 w 33807"/>
                <a:gd name="connsiteY4" fmla="*/ 0 h 224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224801">
                  <a:moveTo>
                    <a:pt x="33807" y="0"/>
                  </a:moveTo>
                  <a:lnTo>
                    <a:pt x="33807" y="224801"/>
                  </a:lnTo>
                  <a:lnTo>
                    <a:pt x="0" y="224801"/>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4" name="Freeform: Shape 133">
              <a:extLst>
                <a:ext uri="{FF2B5EF4-FFF2-40B4-BE49-F238E27FC236}">
                  <a16:creationId xmlns:a16="http://schemas.microsoft.com/office/drawing/2014/main" id="{BEC00426-65D1-4BAF-BB10-7C035CF22A52}"/>
                </a:ext>
              </a:extLst>
            </p:cNvPr>
            <p:cNvSpPr/>
            <p:nvPr/>
          </p:nvSpPr>
          <p:spPr>
            <a:xfrm>
              <a:off x="6185765" y="5743586"/>
              <a:ext cx="33807" cy="218557"/>
            </a:xfrm>
            <a:custGeom>
              <a:avLst/>
              <a:gdLst>
                <a:gd name="connsiteX0" fmla="*/ 33807 w 33807"/>
                <a:gd name="connsiteY0" fmla="*/ 0 h 218557"/>
                <a:gd name="connsiteX1" fmla="*/ 33807 w 33807"/>
                <a:gd name="connsiteY1" fmla="*/ 218557 h 218557"/>
                <a:gd name="connsiteX2" fmla="*/ 0 w 33807"/>
                <a:gd name="connsiteY2" fmla="*/ 218557 h 218557"/>
                <a:gd name="connsiteX3" fmla="*/ 0 w 33807"/>
                <a:gd name="connsiteY3" fmla="*/ 4210 h 218557"/>
                <a:gd name="connsiteX4" fmla="*/ 33807 w 33807"/>
                <a:gd name="connsiteY4" fmla="*/ 0 h 21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218557">
                  <a:moveTo>
                    <a:pt x="33807" y="0"/>
                  </a:moveTo>
                  <a:lnTo>
                    <a:pt x="33807" y="218557"/>
                  </a:lnTo>
                  <a:lnTo>
                    <a:pt x="0" y="218557"/>
                  </a:lnTo>
                  <a:lnTo>
                    <a:pt x="0" y="4210"/>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5" name="Freeform: Shape 134">
              <a:extLst>
                <a:ext uri="{FF2B5EF4-FFF2-40B4-BE49-F238E27FC236}">
                  <a16:creationId xmlns:a16="http://schemas.microsoft.com/office/drawing/2014/main" id="{1376938D-0832-40AE-B4AF-3F960DC9C715}"/>
                </a:ext>
              </a:extLst>
            </p:cNvPr>
            <p:cNvSpPr/>
            <p:nvPr/>
          </p:nvSpPr>
          <p:spPr>
            <a:xfrm>
              <a:off x="6135612" y="5749830"/>
              <a:ext cx="33807" cy="212312"/>
            </a:xfrm>
            <a:custGeom>
              <a:avLst/>
              <a:gdLst>
                <a:gd name="connsiteX0" fmla="*/ 33807 w 33807"/>
                <a:gd name="connsiteY0" fmla="*/ 0 h 212312"/>
                <a:gd name="connsiteX1" fmla="*/ 33807 w 33807"/>
                <a:gd name="connsiteY1" fmla="*/ 212312 h 212312"/>
                <a:gd name="connsiteX2" fmla="*/ 0 w 33807"/>
                <a:gd name="connsiteY2" fmla="*/ 212312 h 212312"/>
                <a:gd name="connsiteX3" fmla="*/ 0 w 33807"/>
                <a:gd name="connsiteY3" fmla="*/ 4209 h 212312"/>
                <a:gd name="connsiteX4" fmla="*/ 33807 w 33807"/>
                <a:gd name="connsiteY4" fmla="*/ 0 h 212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212312">
                  <a:moveTo>
                    <a:pt x="33807" y="0"/>
                  </a:moveTo>
                  <a:lnTo>
                    <a:pt x="33807" y="212312"/>
                  </a:lnTo>
                  <a:lnTo>
                    <a:pt x="0" y="212312"/>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6" name="Freeform: Shape 135">
              <a:extLst>
                <a:ext uri="{FF2B5EF4-FFF2-40B4-BE49-F238E27FC236}">
                  <a16:creationId xmlns:a16="http://schemas.microsoft.com/office/drawing/2014/main" id="{6E48279C-814B-46F0-BD22-1D655867C274}"/>
                </a:ext>
              </a:extLst>
            </p:cNvPr>
            <p:cNvSpPr/>
            <p:nvPr/>
          </p:nvSpPr>
          <p:spPr>
            <a:xfrm>
              <a:off x="6085459" y="5756074"/>
              <a:ext cx="33807" cy="206068"/>
            </a:xfrm>
            <a:custGeom>
              <a:avLst/>
              <a:gdLst>
                <a:gd name="connsiteX0" fmla="*/ 33807 w 33807"/>
                <a:gd name="connsiteY0" fmla="*/ 0 h 206068"/>
                <a:gd name="connsiteX1" fmla="*/ 33807 w 33807"/>
                <a:gd name="connsiteY1" fmla="*/ 206068 h 206068"/>
                <a:gd name="connsiteX2" fmla="*/ 0 w 33807"/>
                <a:gd name="connsiteY2" fmla="*/ 206068 h 206068"/>
                <a:gd name="connsiteX3" fmla="*/ 0 w 33807"/>
                <a:gd name="connsiteY3" fmla="*/ 4210 h 206068"/>
                <a:gd name="connsiteX4" fmla="*/ 33807 w 33807"/>
                <a:gd name="connsiteY4" fmla="*/ 0 h 206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206068">
                  <a:moveTo>
                    <a:pt x="33807" y="0"/>
                  </a:moveTo>
                  <a:lnTo>
                    <a:pt x="33807" y="206068"/>
                  </a:lnTo>
                  <a:lnTo>
                    <a:pt x="0" y="206068"/>
                  </a:lnTo>
                  <a:lnTo>
                    <a:pt x="0" y="4210"/>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7" name="Freeform: Shape 136">
              <a:extLst>
                <a:ext uri="{FF2B5EF4-FFF2-40B4-BE49-F238E27FC236}">
                  <a16:creationId xmlns:a16="http://schemas.microsoft.com/office/drawing/2014/main" id="{1957E8E9-B714-4C54-84BB-251A6BFD5882}"/>
                </a:ext>
              </a:extLst>
            </p:cNvPr>
            <p:cNvSpPr/>
            <p:nvPr/>
          </p:nvSpPr>
          <p:spPr>
            <a:xfrm>
              <a:off x="6035304" y="5762320"/>
              <a:ext cx="33808" cy="199823"/>
            </a:xfrm>
            <a:custGeom>
              <a:avLst/>
              <a:gdLst>
                <a:gd name="connsiteX0" fmla="*/ 33808 w 33808"/>
                <a:gd name="connsiteY0" fmla="*/ 0 h 199823"/>
                <a:gd name="connsiteX1" fmla="*/ 33808 w 33808"/>
                <a:gd name="connsiteY1" fmla="*/ 199823 h 199823"/>
                <a:gd name="connsiteX2" fmla="*/ 0 w 33808"/>
                <a:gd name="connsiteY2" fmla="*/ 199823 h 199823"/>
                <a:gd name="connsiteX3" fmla="*/ 0 w 33808"/>
                <a:gd name="connsiteY3" fmla="*/ 4209 h 199823"/>
                <a:gd name="connsiteX4" fmla="*/ 33808 w 33808"/>
                <a:gd name="connsiteY4" fmla="*/ 0 h 19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8" h="199823">
                  <a:moveTo>
                    <a:pt x="33808" y="0"/>
                  </a:moveTo>
                  <a:lnTo>
                    <a:pt x="33808" y="199823"/>
                  </a:lnTo>
                  <a:lnTo>
                    <a:pt x="0" y="199823"/>
                  </a:lnTo>
                  <a:lnTo>
                    <a:pt x="0" y="4209"/>
                  </a:lnTo>
                  <a:lnTo>
                    <a:pt x="33808"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8" name="Freeform: Shape 137">
              <a:extLst>
                <a:ext uri="{FF2B5EF4-FFF2-40B4-BE49-F238E27FC236}">
                  <a16:creationId xmlns:a16="http://schemas.microsoft.com/office/drawing/2014/main" id="{F4B2A971-144C-4964-B90A-B23D68323BE6}"/>
                </a:ext>
              </a:extLst>
            </p:cNvPr>
            <p:cNvSpPr/>
            <p:nvPr/>
          </p:nvSpPr>
          <p:spPr>
            <a:xfrm>
              <a:off x="5985152" y="5768564"/>
              <a:ext cx="33807" cy="193579"/>
            </a:xfrm>
            <a:custGeom>
              <a:avLst/>
              <a:gdLst>
                <a:gd name="connsiteX0" fmla="*/ 33807 w 33807"/>
                <a:gd name="connsiteY0" fmla="*/ 0 h 193579"/>
                <a:gd name="connsiteX1" fmla="*/ 33807 w 33807"/>
                <a:gd name="connsiteY1" fmla="*/ 193579 h 193579"/>
                <a:gd name="connsiteX2" fmla="*/ 0 w 33807"/>
                <a:gd name="connsiteY2" fmla="*/ 193579 h 193579"/>
                <a:gd name="connsiteX3" fmla="*/ 0 w 33807"/>
                <a:gd name="connsiteY3" fmla="*/ 4210 h 193579"/>
                <a:gd name="connsiteX4" fmla="*/ 33807 w 33807"/>
                <a:gd name="connsiteY4" fmla="*/ 0 h 193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193579">
                  <a:moveTo>
                    <a:pt x="33807" y="0"/>
                  </a:moveTo>
                  <a:lnTo>
                    <a:pt x="33807" y="193579"/>
                  </a:lnTo>
                  <a:lnTo>
                    <a:pt x="0" y="193579"/>
                  </a:lnTo>
                  <a:lnTo>
                    <a:pt x="0" y="4210"/>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39" name="Freeform: Shape 138">
              <a:extLst>
                <a:ext uri="{FF2B5EF4-FFF2-40B4-BE49-F238E27FC236}">
                  <a16:creationId xmlns:a16="http://schemas.microsoft.com/office/drawing/2014/main" id="{FCCA45DC-8C6A-4ECB-8E8D-E7729A7A7CA5}"/>
                </a:ext>
              </a:extLst>
            </p:cNvPr>
            <p:cNvSpPr/>
            <p:nvPr/>
          </p:nvSpPr>
          <p:spPr>
            <a:xfrm>
              <a:off x="5934999" y="5774808"/>
              <a:ext cx="33807" cy="187334"/>
            </a:xfrm>
            <a:custGeom>
              <a:avLst/>
              <a:gdLst>
                <a:gd name="connsiteX0" fmla="*/ 33807 w 33807"/>
                <a:gd name="connsiteY0" fmla="*/ 0 h 187334"/>
                <a:gd name="connsiteX1" fmla="*/ 33807 w 33807"/>
                <a:gd name="connsiteY1" fmla="*/ 187334 h 187334"/>
                <a:gd name="connsiteX2" fmla="*/ 0 w 33807"/>
                <a:gd name="connsiteY2" fmla="*/ 187334 h 187334"/>
                <a:gd name="connsiteX3" fmla="*/ 0 w 33807"/>
                <a:gd name="connsiteY3" fmla="*/ 4209 h 187334"/>
                <a:gd name="connsiteX4" fmla="*/ 33807 w 33807"/>
                <a:gd name="connsiteY4" fmla="*/ 0 h 187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187334">
                  <a:moveTo>
                    <a:pt x="33807" y="0"/>
                  </a:moveTo>
                  <a:lnTo>
                    <a:pt x="33807" y="187334"/>
                  </a:lnTo>
                  <a:lnTo>
                    <a:pt x="0" y="187334"/>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0" name="Freeform: Shape 139">
              <a:extLst>
                <a:ext uri="{FF2B5EF4-FFF2-40B4-BE49-F238E27FC236}">
                  <a16:creationId xmlns:a16="http://schemas.microsoft.com/office/drawing/2014/main" id="{C77480E4-544B-4A82-9E1D-90CB5962F059}"/>
                </a:ext>
              </a:extLst>
            </p:cNvPr>
            <p:cNvSpPr/>
            <p:nvPr/>
          </p:nvSpPr>
          <p:spPr>
            <a:xfrm>
              <a:off x="5884846" y="5781052"/>
              <a:ext cx="33807" cy="181090"/>
            </a:xfrm>
            <a:custGeom>
              <a:avLst/>
              <a:gdLst>
                <a:gd name="connsiteX0" fmla="*/ 33807 w 33807"/>
                <a:gd name="connsiteY0" fmla="*/ 0 h 181090"/>
                <a:gd name="connsiteX1" fmla="*/ 33807 w 33807"/>
                <a:gd name="connsiteY1" fmla="*/ 181090 h 181090"/>
                <a:gd name="connsiteX2" fmla="*/ 0 w 33807"/>
                <a:gd name="connsiteY2" fmla="*/ 181090 h 181090"/>
                <a:gd name="connsiteX3" fmla="*/ 0 w 33807"/>
                <a:gd name="connsiteY3" fmla="*/ 4210 h 181090"/>
                <a:gd name="connsiteX4" fmla="*/ 33807 w 33807"/>
                <a:gd name="connsiteY4" fmla="*/ 0 h 181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181090">
                  <a:moveTo>
                    <a:pt x="33807" y="0"/>
                  </a:moveTo>
                  <a:lnTo>
                    <a:pt x="33807" y="181090"/>
                  </a:lnTo>
                  <a:lnTo>
                    <a:pt x="0" y="181090"/>
                  </a:lnTo>
                  <a:lnTo>
                    <a:pt x="0" y="4210"/>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1" name="Freeform: Shape 140">
              <a:extLst>
                <a:ext uri="{FF2B5EF4-FFF2-40B4-BE49-F238E27FC236}">
                  <a16:creationId xmlns:a16="http://schemas.microsoft.com/office/drawing/2014/main" id="{E0C14ADB-FF03-4BCD-A43B-FF493FEAF113}"/>
                </a:ext>
              </a:extLst>
            </p:cNvPr>
            <p:cNvSpPr/>
            <p:nvPr/>
          </p:nvSpPr>
          <p:spPr>
            <a:xfrm>
              <a:off x="5834693" y="5787298"/>
              <a:ext cx="33807" cy="174845"/>
            </a:xfrm>
            <a:custGeom>
              <a:avLst/>
              <a:gdLst>
                <a:gd name="connsiteX0" fmla="*/ 33807 w 33807"/>
                <a:gd name="connsiteY0" fmla="*/ 0 h 174845"/>
                <a:gd name="connsiteX1" fmla="*/ 33807 w 33807"/>
                <a:gd name="connsiteY1" fmla="*/ 174845 h 174845"/>
                <a:gd name="connsiteX2" fmla="*/ 0 w 33807"/>
                <a:gd name="connsiteY2" fmla="*/ 174845 h 174845"/>
                <a:gd name="connsiteX3" fmla="*/ 0 w 33807"/>
                <a:gd name="connsiteY3" fmla="*/ 4209 h 174845"/>
                <a:gd name="connsiteX4" fmla="*/ 33807 w 33807"/>
                <a:gd name="connsiteY4" fmla="*/ 0 h 174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174845">
                  <a:moveTo>
                    <a:pt x="33807" y="0"/>
                  </a:moveTo>
                  <a:lnTo>
                    <a:pt x="33807" y="174845"/>
                  </a:lnTo>
                  <a:lnTo>
                    <a:pt x="0" y="174845"/>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2" name="Freeform: Shape 141">
              <a:extLst>
                <a:ext uri="{FF2B5EF4-FFF2-40B4-BE49-F238E27FC236}">
                  <a16:creationId xmlns:a16="http://schemas.microsoft.com/office/drawing/2014/main" id="{653FDF4D-DED4-40D5-B8C8-430AFC570982}"/>
                </a:ext>
              </a:extLst>
            </p:cNvPr>
            <p:cNvSpPr/>
            <p:nvPr/>
          </p:nvSpPr>
          <p:spPr>
            <a:xfrm>
              <a:off x="5784538" y="5793542"/>
              <a:ext cx="33808" cy="168601"/>
            </a:xfrm>
            <a:custGeom>
              <a:avLst/>
              <a:gdLst>
                <a:gd name="connsiteX0" fmla="*/ 33808 w 33808"/>
                <a:gd name="connsiteY0" fmla="*/ 0 h 168601"/>
                <a:gd name="connsiteX1" fmla="*/ 33808 w 33808"/>
                <a:gd name="connsiteY1" fmla="*/ 168601 h 168601"/>
                <a:gd name="connsiteX2" fmla="*/ 0 w 33808"/>
                <a:gd name="connsiteY2" fmla="*/ 168601 h 168601"/>
                <a:gd name="connsiteX3" fmla="*/ 0 w 33808"/>
                <a:gd name="connsiteY3" fmla="*/ 4210 h 168601"/>
                <a:gd name="connsiteX4" fmla="*/ 33808 w 33808"/>
                <a:gd name="connsiteY4" fmla="*/ 0 h 168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8" h="168601">
                  <a:moveTo>
                    <a:pt x="33808" y="0"/>
                  </a:moveTo>
                  <a:lnTo>
                    <a:pt x="33808" y="168601"/>
                  </a:lnTo>
                  <a:lnTo>
                    <a:pt x="0" y="168601"/>
                  </a:lnTo>
                  <a:lnTo>
                    <a:pt x="0" y="4210"/>
                  </a:lnTo>
                  <a:lnTo>
                    <a:pt x="33808"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3" name="Freeform: Shape 142">
              <a:extLst>
                <a:ext uri="{FF2B5EF4-FFF2-40B4-BE49-F238E27FC236}">
                  <a16:creationId xmlns:a16="http://schemas.microsoft.com/office/drawing/2014/main" id="{ADCC393B-4196-42FF-8F91-4DA6E2CE7992}"/>
                </a:ext>
              </a:extLst>
            </p:cNvPr>
            <p:cNvSpPr/>
            <p:nvPr/>
          </p:nvSpPr>
          <p:spPr>
            <a:xfrm>
              <a:off x="5734386" y="5799786"/>
              <a:ext cx="33807" cy="162356"/>
            </a:xfrm>
            <a:custGeom>
              <a:avLst/>
              <a:gdLst>
                <a:gd name="connsiteX0" fmla="*/ 33807 w 33807"/>
                <a:gd name="connsiteY0" fmla="*/ 0 h 162356"/>
                <a:gd name="connsiteX1" fmla="*/ 33807 w 33807"/>
                <a:gd name="connsiteY1" fmla="*/ 162356 h 162356"/>
                <a:gd name="connsiteX2" fmla="*/ 0 w 33807"/>
                <a:gd name="connsiteY2" fmla="*/ 162356 h 162356"/>
                <a:gd name="connsiteX3" fmla="*/ 0 w 33807"/>
                <a:gd name="connsiteY3" fmla="*/ 4209 h 162356"/>
                <a:gd name="connsiteX4" fmla="*/ 33807 w 33807"/>
                <a:gd name="connsiteY4" fmla="*/ 0 h 16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162356">
                  <a:moveTo>
                    <a:pt x="33807" y="0"/>
                  </a:moveTo>
                  <a:lnTo>
                    <a:pt x="33807" y="162356"/>
                  </a:lnTo>
                  <a:lnTo>
                    <a:pt x="0" y="162356"/>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4" name="Freeform: Shape 143">
              <a:extLst>
                <a:ext uri="{FF2B5EF4-FFF2-40B4-BE49-F238E27FC236}">
                  <a16:creationId xmlns:a16="http://schemas.microsoft.com/office/drawing/2014/main" id="{1BADC427-000D-44B9-9551-214304331DD1}"/>
                </a:ext>
              </a:extLst>
            </p:cNvPr>
            <p:cNvSpPr/>
            <p:nvPr/>
          </p:nvSpPr>
          <p:spPr>
            <a:xfrm>
              <a:off x="5684233" y="5806030"/>
              <a:ext cx="33807" cy="156112"/>
            </a:xfrm>
            <a:custGeom>
              <a:avLst/>
              <a:gdLst>
                <a:gd name="connsiteX0" fmla="*/ 33807 w 33807"/>
                <a:gd name="connsiteY0" fmla="*/ 0 h 156112"/>
                <a:gd name="connsiteX1" fmla="*/ 33807 w 33807"/>
                <a:gd name="connsiteY1" fmla="*/ 156112 h 156112"/>
                <a:gd name="connsiteX2" fmla="*/ 0 w 33807"/>
                <a:gd name="connsiteY2" fmla="*/ 156112 h 156112"/>
                <a:gd name="connsiteX3" fmla="*/ 0 w 33807"/>
                <a:gd name="connsiteY3" fmla="*/ 4209 h 156112"/>
                <a:gd name="connsiteX4" fmla="*/ 33807 w 33807"/>
                <a:gd name="connsiteY4" fmla="*/ 0 h 156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156112">
                  <a:moveTo>
                    <a:pt x="33807" y="0"/>
                  </a:moveTo>
                  <a:lnTo>
                    <a:pt x="33807" y="156112"/>
                  </a:lnTo>
                  <a:lnTo>
                    <a:pt x="0" y="156112"/>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5" name="Freeform: Shape 144">
              <a:extLst>
                <a:ext uri="{FF2B5EF4-FFF2-40B4-BE49-F238E27FC236}">
                  <a16:creationId xmlns:a16="http://schemas.microsoft.com/office/drawing/2014/main" id="{3DAA77DB-E9BB-4A9F-8E8F-06D99EF3784B}"/>
                </a:ext>
              </a:extLst>
            </p:cNvPr>
            <p:cNvSpPr/>
            <p:nvPr/>
          </p:nvSpPr>
          <p:spPr>
            <a:xfrm>
              <a:off x="5634080" y="5812276"/>
              <a:ext cx="33807" cy="149867"/>
            </a:xfrm>
            <a:custGeom>
              <a:avLst/>
              <a:gdLst>
                <a:gd name="connsiteX0" fmla="*/ 33807 w 33807"/>
                <a:gd name="connsiteY0" fmla="*/ 0 h 149867"/>
                <a:gd name="connsiteX1" fmla="*/ 33807 w 33807"/>
                <a:gd name="connsiteY1" fmla="*/ 149867 h 149867"/>
                <a:gd name="connsiteX2" fmla="*/ 0 w 33807"/>
                <a:gd name="connsiteY2" fmla="*/ 149867 h 149867"/>
                <a:gd name="connsiteX3" fmla="*/ 0 w 33807"/>
                <a:gd name="connsiteY3" fmla="*/ 4209 h 149867"/>
                <a:gd name="connsiteX4" fmla="*/ 33807 w 33807"/>
                <a:gd name="connsiteY4" fmla="*/ 0 h 14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149867">
                  <a:moveTo>
                    <a:pt x="33807" y="0"/>
                  </a:moveTo>
                  <a:lnTo>
                    <a:pt x="33807" y="149867"/>
                  </a:lnTo>
                  <a:lnTo>
                    <a:pt x="0" y="149867"/>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6" name="Freeform: Shape 145">
              <a:extLst>
                <a:ext uri="{FF2B5EF4-FFF2-40B4-BE49-F238E27FC236}">
                  <a16:creationId xmlns:a16="http://schemas.microsoft.com/office/drawing/2014/main" id="{AE5CD4B2-118A-40B6-9A9B-3D1786B7DC9B}"/>
                </a:ext>
              </a:extLst>
            </p:cNvPr>
            <p:cNvSpPr/>
            <p:nvPr/>
          </p:nvSpPr>
          <p:spPr>
            <a:xfrm>
              <a:off x="5583927" y="5818520"/>
              <a:ext cx="33807" cy="143623"/>
            </a:xfrm>
            <a:custGeom>
              <a:avLst/>
              <a:gdLst>
                <a:gd name="connsiteX0" fmla="*/ 33807 w 33807"/>
                <a:gd name="connsiteY0" fmla="*/ 0 h 143623"/>
                <a:gd name="connsiteX1" fmla="*/ 33807 w 33807"/>
                <a:gd name="connsiteY1" fmla="*/ 143623 h 143623"/>
                <a:gd name="connsiteX2" fmla="*/ 0 w 33807"/>
                <a:gd name="connsiteY2" fmla="*/ 143623 h 143623"/>
                <a:gd name="connsiteX3" fmla="*/ 0 w 33807"/>
                <a:gd name="connsiteY3" fmla="*/ 4209 h 143623"/>
                <a:gd name="connsiteX4" fmla="*/ 33807 w 33807"/>
                <a:gd name="connsiteY4" fmla="*/ 0 h 14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143623">
                  <a:moveTo>
                    <a:pt x="33807" y="0"/>
                  </a:moveTo>
                  <a:lnTo>
                    <a:pt x="33807" y="143623"/>
                  </a:lnTo>
                  <a:lnTo>
                    <a:pt x="0" y="143623"/>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7" name="Freeform: Shape 146">
              <a:extLst>
                <a:ext uri="{FF2B5EF4-FFF2-40B4-BE49-F238E27FC236}">
                  <a16:creationId xmlns:a16="http://schemas.microsoft.com/office/drawing/2014/main" id="{6351C7E3-5DE7-471C-B2D0-86631DF2CB08}"/>
                </a:ext>
              </a:extLst>
            </p:cNvPr>
            <p:cNvSpPr/>
            <p:nvPr/>
          </p:nvSpPr>
          <p:spPr>
            <a:xfrm>
              <a:off x="5533772" y="5824764"/>
              <a:ext cx="33808" cy="137378"/>
            </a:xfrm>
            <a:custGeom>
              <a:avLst/>
              <a:gdLst>
                <a:gd name="connsiteX0" fmla="*/ 33808 w 33808"/>
                <a:gd name="connsiteY0" fmla="*/ 0 h 137378"/>
                <a:gd name="connsiteX1" fmla="*/ 33808 w 33808"/>
                <a:gd name="connsiteY1" fmla="*/ 137378 h 137378"/>
                <a:gd name="connsiteX2" fmla="*/ 0 w 33808"/>
                <a:gd name="connsiteY2" fmla="*/ 137378 h 137378"/>
                <a:gd name="connsiteX3" fmla="*/ 0 w 33808"/>
                <a:gd name="connsiteY3" fmla="*/ 4209 h 137378"/>
                <a:gd name="connsiteX4" fmla="*/ 33808 w 33808"/>
                <a:gd name="connsiteY4" fmla="*/ 0 h 13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8" h="137378">
                  <a:moveTo>
                    <a:pt x="33808" y="0"/>
                  </a:moveTo>
                  <a:lnTo>
                    <a:pt x="33808" y="137378"/>
                  </a:lnTo>
                  <a:lnTo>
                    <a:pt x="0" y="137378"/>
                  </a:lnTo>
                  <a:lnTo>
                    <a:pt x="0" y="4209"/>
                  </a:lnTo>
                  <a:lnTo>
                    <a:pt x="33808"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8" name="Freeform: Shape 147">
              <a:extLst>
                <a:ext uri="{FF2B5EF4-FFF2-40B4-BE49-F238E27FC236}">
                  <a16:creationId xmlns:a16="http://schemas.microsoft.com/office/drawing/2014/main" id="{C3F5339B-4338-4B11-9011-FB690633314D}"/>
                </a:ext>
              </a:extLst>
            </p:cNvPr>
            <p:cNvSpPr/>
            <p:nvPr/>
          </p:nvSpPr>
          <p:spPr>
            <a:xfrm>
              <a:off x="5483620" y="5831008"/>
              <a:ext cx="33807" cy="131134"/>
            </a:xfrm>
            <a:custGeom>
              <a:avLst/>
              <a:gdLst>
                <a:gd name="connsiteX0" fmla="*/ 33807 w 33807"/>
                <a:gd name="connsiteY0" fmla="*/ 0 h 131134"/>
                <a:gd name="connsiteX1" fmla="*/ 33807 w 33807"/>
                <a:gd name="connsiteY1" fmla="*/ 131134 h 131134"/>
                <a:gd name="connsiteX2" fmla="*/ 0 w 33807"/>
                <a:gd name="connsiteY2" fmla="*/ 131134 h 131134"/>
                <a:gd name="connsiteX3" fmla="*/ 0 w 33807"/>
                <a:gd name="connsiteY3" fmla="*/ 4209 h 131134"/>
                <a:gd name="connsiteX4" fmla="*/ 33807 w 33807"/>
                <a:gd name="connsiteY4" fmla="*/ 0 h 13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131134">
                  <a:moveTo>
                    <a:pt x="33807" y="0"/>
                  </a:moveTo>
                  <a:lnTo>
                    <a:pt x="33807" y="131134"/>
                  </a:lnTo>
                  <a:lnTo>
                    <a:pt x="0" y="131134"/>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49" name="Freeform: Shape 148">
              <a:extLst>
                <a:ext uri="{FF2B5EF4-FFF2-40B4-BE49-F238E27FC236}">
                  <a16:creationId xmlns:a16="http://schemas.microsoft.com/office/drawing/2014/main" id="{CB8AC717-B215-4F87-82F0-7ED628753029}"/>
                </a:ext>
              </a:extLst>
            </p:cNvPr>
            <p:cNvSpPr/>
            <p:nvPr/>
          </p:nvSpPr>
          <p:spPr>
            <a:xfrm>
              <a:off x="5433467" y="5837254"/>
              <a:ext cx="33807" cy="124889"/>
            </a:xfrm>
            <a:custGeom>
              <a:avLst/>
              <a:gdLst>
                <a:gd name="connsiteX0" fmla="*/ 33807 w 33807"/>
                <a:gd name="connsiteY0" fmla="*/ 0 h 124889"/>
                <a:gd name="connsiteX1" fmla="*/ 33807 w 33807"/>
                <a:gd name="connsiteY1" fmla="*/ 124889 h 124889"/>
                <a:gd name="connsiteX2" fmla="*/ 0 w 33807"/>
                <a:gd name="connsiteY2" fmla="*/ 124889 h 124889"/>
                <a:gd name="connsiteX3" fmla="*/ 0 w 33807"/>
                <a:gd name="connsiteY3" fmla="*/ 4209 h 124889"/>
                <a:gd name="connsiteX4" fmla="*/ 33807 w 33807"/>
                <a:gd name="connsiteY4" fmla="*/ 0 h 124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124889">
                  <a:moveTo>
                    <a:pt x="33807" y="0"/>
                  </a:moveTo>
                  <a:lnTo>
                    <a:pt x="33807" y="124889"/>
                  </a:lnTo>
                  <a:lnTo>
                    <a:pt x="0" y="124889"/>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0" name="Freeform: Shape 149">
              <a:extLst>
                <a:ext uri="{FF2B5EF4-FFF2-40B4-BE49-F238E27FC236}">
                  <a16:creationId xmlns:a16="http://schemas.microsoft.com/office/drawing/2014/main" id="{F92F4137-FBF5-4964-8C60-79DF2743EABB}"/>
                </a:ext>
              </a:extLst>
            </p:cNvPr>
            <p:cNvSpPr/>
            <p:nvPr/>
          </p:nvSpPr>
          <p:spPr>
            <a:xfrm>
              <a:off x="5383314" y="5843498"/>
              <a:ext cx="33807" cy="118645"/>
            </a:xfrm>
            <a:custGeom>
              <a:avLst/>
              <a:gdLst>
                <a:gd name="connsiteX0" fmla="*/ 33807 w 33807"/>
                <a:gd name="connsiteY0" fmla="*/ 0 h 118645"/>
                <a:gd name="connsiteX1" fmla="*/ 33807 w 33807"/>
                <a:gd name="connsiteY1" fmla="*/ 118645 h 118645"/>
                <a:gd name="connsiteX2" fmla="*/ 0 w 33807"/>
                <a:gd name="connsiteY2" fmla="*/ 118645 h 118645"/>
                <a:gd name="connsiteX3" fmla="*/ 0 w 33807"/>
                <a:gd name="connsiteY3" fmla="*/ 4209 h 118645"/>
                <a:gd name="connsiteX4" fmla="*/ 33807 w 33807"/>
                <a:gd name="connsiteY4" fmla="*/ 0 h 11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118645">
                  <a:moveTo>
                    <a:pt x="33807" y="0"/>
                  </a:moveTo>
                  <a:lnTo>
                    <a:pt x="33807" y="118645"/>
                  </a:lnTo>
                  <a:lnTo>
                    <a:pt x="0" y="118645"/>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1" name="Freeform: Shape 150">
              <a:extLst>
                <a:ext uri="{FF2B5EF4-FFF2-40B4-BE49-F238E27FC236}">
                  <a16:creationId xmlns:a16="http://schemas.microsoft.com/office/drawing/2014/main" id="{FD0CA673-3513-42B6-BF5C-73C4C892706C}"/>
                </a:ext>
              </a:extLst>
            </p:cNvPr>
            <p:cNvSpPr/>
            <p:nvPr/>
          </p:nvSpPr>
          <p:spPr>
            <a:xfrm>
              <a:off x="5333159" y="5849742"/>
              <a:ext cx="33808" cy="112400"/>
            </a:xfrm>
            <a:custGeom>
              <a:avLst/>
              <a:gdLst>
                <a:gd name="connsiteX0" fmla="*/ 33808 w 33808"/>
                <a:gd name="connsiteY0" fmla="*/ 0 h 112400"/>
                <a:gd name="connsiteX1" fmla="*/ 33808 w 33808"/>
                <a:gd name="connsiteY1" fmla="*/ 112400 h 112400"/>
                <a:gd name="connsiteX2" fmla="*/ 0 w 33808"/>
                <a:gd name="connsiteY2" fmla="*/ 112400 h 112400"/>
                <a:gd name="connsiteX3" fmla="*/ 0 w 33808"/>
                <a:gd name="connsiteY3" fmla="*/ 4209 h 112400"/>
                <a:gd name="connsiteX4" fmla="*/ 33808 w 33808"/>
                <a:gd name="connsiteY4" fmla="*/ 0 h 11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8" h="112400">
                  <a:moveTo>
                    <a:pt x="33808" y="0"/>
                  </a:moveTo>
                  <a:lnTo>
                    <a:pt x="33808" y="112400"/>
                  </a:lnTo>
                  <a:lnTo>
                    <a:pt x="0" y="112400"/>
                  </a:lnTo>
                  <a:lnTo>
                    <a:pt x="0" y="4209"/>
                  </a:lnTo>
                  <a:lnTo>
                    <a:pt x="33808"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2" name="Freeform: Shape 151">
              <a:extLst>
                <a:ext uri="{FF2B5EF4-FFF2-40B4-BE49-F238E27FC236}">
                  <a16:creationId xmlns:a16="http://schemas.microsoft.com/office/drawing/2014/main" id="{E0C44081-89E0-4439-9D06-02E3506E1AF6}"/>
                </a:ext>
              </a:extLst>
            </p:cNvPr>
            <p:cNvSpPr/>
            <p:nvPr/>
          </p:nvSpPr>
          <p:spPr>
            <a:xfrm>
              <a:off x="5283007" y="5855986"/>
              <a:ext cx="33807" cy="106156"/>
            </a:xfrm>
            <a:custGeom>
              <a:avLst/>
              <a:gdLst>
                <a:gd name="connsiteX0" fmla="*/ 33807 w 33807"/>
                <a:gd name="connsiteY0" fmla="*/ 0 h 106156"/>
                <a:gd name="connsiteX1" fmla="*/ 33807 w 33807"/>
                <a:gd name="connsiteY1" fmla="*/ 106156 h 106156"/>
                <a:gd name="connsiteX2" fmla="*/ 0 w 33807"/>
                <a:gd name="connsiteY2" fmla="*/ 106156 h 106156"/>
                <a:gd name="connsiteX3" fmla="*/ 0 w 33807"/>
                <a:gd name="connsiteY3" fmla="*/ 4209 h 106156"/>
                <a:gd name="connsiteX4" fmla="*/ 33807 w 33807"/>
                <a:gd name="connsiteY4" fmla="*/ 0 h 10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106156">
                  <a:moveTo>
                    <a:pt x="33807" y="0"/>
                  </a:moveTo>
                  <a:lnTo>
                    <a:pt x="33807" y="106156"/>
                  </a:lnTo>
                  <a:lnTo>
                    <a:pt x="0" y="106156"/>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3" name="Freeform: Shape 152">
              <a:extLst>
                <a:ext uri="{FF2B5EF4-FFF2-40B4-BE49-F238E27FC236}">
                  <a16:creationId xmlns:a16="http://schemas.microsoft.com/office/drawing/2014/main" id="{AD7BBC3C-5B95-4AC9-8E13-C4BFA239E1B4}"/>
                </a:ext>
              </a:extLst>
            </p:cNvPr>
            <p:cNvSpPr/>
            <p:nvPr/>
          </p:nvSpPr>
          <p:spPr>
            <a:xfrm>
              <a:off x="5232854" y="5862232"/>
              <a:ext cx="33807" cy="99911"/>
            </a:xfrm>
            <a:custGeom>
              <a:avLst/>
              <a:gdLst>
                <a:gd name="connsiteX0" fmla="*/ 33807 w 33807"/>
                <a:gd name="connsiteY0" fmla="*/ 0 h 99911"/>
                <a:gd name="connsiteX1" fmla="*/ 33807 w 33807"/>
                <a:gd name="connsiteY1" fmla="*/ 99911 h 99911"/>
                <a:gd name="connsiteX2" fmla="*/ 0 w 33807"/>
                <a:gd name="connsiteY2" fmla="*/ 99911 h 99911"/>
                <a:gd name="connsiteX3" fmla="*/ 0 w 33807"/>
                <a:gd name="connsiteY3" fmla="*/ 4209 h 99911"/>
                <a:gd name="connsiteX4" fmla="*/ 33807 w 33807"/>
                <a:gd name="connsiteY4" fmla="*/ 0 h 99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99911">
                  <a:moveTo>
                    <a:pt x="33807" y="0"/>
                  </a:moveTo>
                  <a:lnTo>
                    <a:pt x="33807" y="99911"/>
                  </a:lnTo>
                  <a:lnTo>
                    <a:pt x="0" y="99911"/>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4" name="Freeform: Shape 153">
              <a:extLst>
                <a:ext uri="{FF2B5EF4-FFF2-40B4-BE49-F238E27FC236}">
                  <a16:creationId xmlns:a16="http://schemas.microsoft.com/office/drawing/2014/main" id="{E44A84BC-D7BE-4B62-AFFC-6E9B33265F40}"/>
                </a:ext>
              </a:extLst>
            </p:cNvPr>
            <p:cNvSpPr/>
            <p:nvPr/>
          </p:nvSpPr>
          <p:spPr>
            <a:xfrm>
              <a:off x="5182701" y="5868476"/>
              <a:ext cx="33807" cy="93667"/>
            </a:xfrm>
            <a:custGeom>
              <a:avLst/>
              <a:gdLst>
                <a:gd name="connsiteX0" fmla="*/ 33807 w 33807"/>
                <a:gd name="connsiteY0" fmla="*/ 0 h 93667"/>
                <a:gd name="connsiteX1" fmla="*/ 33807 w 33807"/>
                <a:gd name="connsiteY1" fmla="*/ 93667 h 93667"/>
                <a:gd name="connsiteX2" fmla="*/ 0 w 33807"/>
                <a:gd name="connsiteY2" fmla="*/ 93667 h 93667"/>
                <a:gd name="connsiteX3" fmla="*/ 0 w 33807"/>
                <a:gd name="connsiteY3" fmla="*/ 4209 h 93667"/>
                <a:gd name="connsiteX4" fmla="*/ 33807 w 33807"/>
                <a:gd name="connsiteY4" fmla="*/ 0 h 93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93667">
                  <a:moveTo>
                    <a:pt x="33807" y="0"/>
                  </a:moveTo>
                  <a:lnTo>
                    <a:pt x="33807" y="93667"/>
                  </a:lnTo>
                  <a:lnTo>
                    <a:pt x="0" y="93667"/>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5" name="Freeform: Shape 154">
              <a:extLst>
                <a:ext uri="{FF2B5EF4-FFF2-40B4-BE49-F238E27FC236}">
                  <a16:creationId xmlns:a16="http://schemas.microsoft.com/office/drawing/2014/main" id="{1B43E3BD-B0B0-4BEE-990A-D4249F6AD33C}"/>
                </a:ext>
              </a:extLst>
            </p:cNvPr>
            <p:cNvSpPr/>
            <p:nvPr/>
          </p:nvSpPr>
          <p:spPr>
            <a:xfrm>
              <a:off x="5132548" y="5874720"/>
              <a:ext cx="33807" cy="87423"/>
            </a:xfrm>
            <a:custGeom>
              <a:avLst/>
              <a:gdLst>
                <a:gd name="connsiteX0" fmla="*/ 33807 w 33807"/>
                <a:gd name="connsiteY0" fmla="*/ 0 h 87423"/>
                <a:gd name="connsiteX1" fmla="*/ 33807 w 33807"/>
                <a:gd name="connsiteY1" fmla="*/ 87423 h 87423"/>
                <a:gd name="connsiteX2" fmla="*/ 0 w 33807"/>
                <a:gd name="connsiteY2" fmla="*/ 87423 h 87423"/>
                <a:gd name="connsiteX3" fmla="*/ 0 w 33807"/>
                <a:gd name="connsiteY3" fmla="*/ 4210 h 87423"/>
                <a:gd name="connsiteX4" fmla="*/ 33807 w 33807"/>
                <a:gd name="connsiteY4" fmla="*/ 0 h 8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87423">
                  <a:moveTo>
                    <a:pt x="33807" y="0"/>
                  </a:moveTo>
                  <a:lnTo>
                    <a:pt x="33807" y="87423"/>
                  </a:lnTo>
                  <a:lnTo>
                    <a:pt x="0" y="87423"/>
                  </a:lnTo>
                  <a:lnTo>
                    <a:pt x="0" y="4210"/>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6" name="Freeform: Shape 155">
              <a:extLst>
                <a:ext uri="{FF2B5EF4-FFF2-40B4-BE49-F238E27FC236}">
                  <a16:creationId xmlns:a16="http://schemas.microsoft.com/office/drawing/2014/main" id="{33E75E82-20FE-48DC-AA17-772243FE2D56}"/>
                </a:ext>
              </a:extLst>
            </p:cNvPr>
            <p:cNvSpPr/>
            <p:nvPr/>
          </p:nvSpPr>
          <p:spPr>
            <a:xfrm>
              <a:off x="5082393" y="5880964"/>
              <a:ext cx="33808" cy="81178"/>
            </a:xfrm>
            <a:custGeom>
              <a:avLst/>
              <a:gdLst>
                <a:gd name="connsiteX0" fmla="*/ 33808 w 33808"/>
                <a:gd name="connsiteY0" fmla="*/ 0 h 81178"/>
                <a:gd name="connsiteX1" fmla="*/ 33808 w 33808"/>
                <a:gd name="connsiteY1" fmla="*/ 81178 h 81178"/>
                <a:gd name="connsiteX2" fmla="*/ 0 w 33808"/>
                <a:gd name="connsiteY2" fmla="*/ 81178 h 81178"/>
                <a:gd name="connsiteX3" fmla="*/ 0 w 33808"/>
                <a:gd name="connsiteY3" fmla="*/ 4209 h 81178"/>
                <a:gd name="connsiteX4" fmla="*/ 33808 w 33808"/>
                <a:gd name="connsiteY4" fmla="*/ 0 h 81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8" h="81178">
                  <a:moveTo>
                    <a:pt x="33808" y="0"/>
                  </a:moveTo>
                  <a:lnTo>
                    <a:pt x="33808" y="81178"/>
                  </a:lnTo>
                  <a:lnTo>
                    <a:pt x="0" y="81178"/>
                  </a:lnTo>
                  <a:lnTo>
                    <a:pt x="0" y="4209"/>
                  </a:lnTo>
                  <a:lnTo>
                    <a:pt x="33808"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7" name="Freeform: Shape 156">
              <a:extLst>
                <a:ext uri="{FF2B5EF4-FFF2-40B4-BE49-F238E27FC236}">
                  <a16:creationId xmlns:a16="http://schemas.microsoft.com/office/drawing/2014/main" id="{325704EF-ED76-4254-8A2F-7A6FB269BAAD}"/>
                </a:ext>
              </a:extLst>
            </p:cNvPr>
            <p:cNvSpPr/>
            <p:nvPr/>
          </p:nvSpPr>
          <p:spPr>
            <a:xfrm>
              <a:off x="5032241" y="5887210"/>
              <a:ext cx="33807" cy="74933"/>
            </a:xfrm>
            <a:custGeom>
              <a:avLst/>
              <a:gdLst>
                <a:gd name="connsiteX0" fmla="*/ 33807 w 33807"/>
                <a:gd name="connsiteY0" fmla="*/ 0 h 74933"/>
                <a:gd name="connsiteX1" fmla="*/ 33807 w 33807"/>
                <a:gd name="connsiteY1" fmla="*/ 74933 h 74933"/>
                <a:gd name="connsiteX2" fmla="*/ 0 w 33807"/>
                <a:gd name="connsiteY2" fmla="*/ 74933 h 74933"/>
                <a:gd name="connsiteX3" fmla="*/ 0 w 33807"/>
                <a:gd name="connsiteY3" fmla="*/ 4209 h 74933"/>
                <a:gd name="connsiteX4" fmla="*/ 33807 w 33807"/>
                <a:gd name="connsiteY4" fmla="*/ 0 h 7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74933">
                  <a:moveTo>
                    <a:pt x="33807" y="0"/>
                  </a:moveTo>
                  <a:lnTo>
                    <a:pt x="33807" y="74933"/>
                  </a:lnTo>
                  <a:lnTo>
                    <a:pt x="0" y="74933"/>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8" name="Freeform: Shape 157">
              <a:extLst>
                <a:ext uri="{FF2B5EF4-FFF2-40B4-BE49-F238E27FC236}">
                  <a16:creationId xmlns:a16="http://schemas.microsoft.com/office/drawing/2014/main" id="{FFFBCE1D-3DEF-462D-B555-CA41348FE43A}"/>
                </a:ext>
              </a:extLst>
            </p:cNvPr>
            <p:cNvSpPr/>
            <p:nvPr/>
          </p:nvSpPr>
          <p:spPr>
            <a:xfrm>
              <a:off x="4982088" y="5893454"/>
              <a:ext cx="33807" cy="68689"/>
            </a:xfrm>
            <a:custGeom>
              <a:avLst/>
              <a:gdLst>
                <a:gd name="connsiteX0" fmla="*/ 33807 w 33807"/>
                <a:gd name="connsiteY0" fmla="*/ 0 h 68689"/>
                <a:gd name="connsiteX1" fmla="*/ 33807 w 33807"/>
                <a:gd name="connsiteY1" fmla="*/ 68689 h 68689"/>
                <a:gd name="connsiteX2" fmla="*/ 0 w 33807"/>
                <a:gd name="connsiteY2" fmla="*/ 68689 h 68689"/>
                <a:gd name="connsiteX3" fmla="*/ 0 w 33807"/>
                <a:gd name="connsiteY3" fmla="*/ 4209 h 68689"/>
                <a:gd name="connsiteX4" fmla="*/ 33807 w 33807"/>
                <a:gd name="connsiteY4" fmla="*/ 0 h 6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68689">
                  <a:moveTo>
                    <a:pt x="33807" y="0"/>
                  </a:moveTo>
                  <a:lnTo>
                    <a:pt x="33807" y="68689"/>
                  </a:lnTo>
                  <a:lnTo>
                    <a:pt x="0" y="68689"/>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59" name="Freeform: Shape 158">
              <a:extLst>
                <a:ext uri="{FF2B5EF4-FFF2-40B4-BE49-F238E27FC236}">
                  <a16:creationId xmlns:a16="http://schemas.microsoft.com/office/drawing/2014/main" id="{59830C2B-9D58-4B2B-8650-082A86A24268}"/>
                </a:ext>
              </a:extLst>
            </p:cNvPr>
            <p:cNvSpPr/>
            <p:nvPr/>
          </p:nvSpPr>
          <p:spPr>
            <a:xfrm>
              <a:off x="4931935" y="5899698"/>
              <a:ext cx="33807" cy="62445"/>
            </a:xfrm>
            <a:custGeom>
              <a:avLst/>
              <a:gdLst>
                <a:gd name="connsiteX0" fmla="*/ 33807 w 33807"/>
                <a:gd name="connsiteY0" fmla="*/ 0 h 62445"/>
                <a:gd name="connsiteX1" fmla="*/ 33807 w 33807"/>
                <a:gd name="connsiteY1" fmla="*/ 62445 h 62445"/>
                <a:gd name="connsiteX2" fmla="*/ 0 w 33807"/>
                <a:gd name="connsiteY2" fmla="*/ 62445 h 62445"/>
                <a:gd name="connsiteX3" fmla="*/ 0 w 33807"/>
                <a:gd name="connsiteY3" fmla="*/ 4210 h 62445"/>
                <a:gd name="connsiteX4" fmla="*/ 33807 w 33807"/>
                <a:gd name="connsiteY4" fmla="*/ 0 h 6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62445">
                  <a:moveTo>
                    <a:pt x="33807" y="0"/>
                  </a:moveTo>
                  <a:lnTo>
                    <a:pt x="33807" y="62445"/>
                  </a:lnTo>
                  <a:lnTo>
                    <a:pt x="0" y="62445"/>
                  </a:lnTo>
                  <a:lnTo>
                    <a:pt x="0" y="4210"/>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0" name="Freeform: Shape 159">
              <a:extLst>
                <a:ext uri="{FF2B5EF4-FFF2-40B4-BE49-F238E27FC236}">
                  <a16:creationId xmlns:a16="http://schemas.microsoft.com/office/drawing/2014/main" id="{5039BB88-F148-49B7-998E-A8AFDE98664D}"/>
                </a:ext>
              </a:extLst>
            </p:cNvPr>
            <p:cNvSpPr/>
            <p:nvPr/>
          </p:nvSpPr>
          <p:spPr>
            <a:xfrm>
              <a:off x="4881782" y="5905942"/>
              <a:ext cx="33807" cy="56200"/>
            </a:xfrm>
            <a:custGeom>
              <a:avLst/>
              <a:gdLst>
                <a:gd name="connsiteX0" fmla="*/ 33807 w 33807"/>
                <a:gd name="connsiteY0" fmla="*/ 0 h 56200"/>
                <a:gd name="connsiteX1" fmla="*/ 33807 w 33807"/>
                <a:gd name="connsiteY1" fmla="*/ 56200 h 56200"/>
                <a:gd name="connsiteX2" fmla="*/ 0 w 33807"/>
                <a:gd name="connsiteY2" fmla="*/ 56200 h 56200"/>
                <a:gd name="connsiteX3" fmla="*/ 0 w 33807"/>
                <a:gd name="connsiteY3" fmla="*/ 4209 h 56200"/>
                <a:gd name="connsiteX4" fmla="*/ 33807 w 33807"/>
                <a:gd name="connsiteY4" fmla="*/ 0 h 5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56200">
                  <a:moveTo>
                    <a:pt x="33807" y="0"/>
                  </a:moveTo>
                  <a:lnTo>
                    <a:pt x="33807" y="56200"/>
                  </a:lnTo>
                  <a:lnTo>
                    <a:pt x="0" y="56200"/>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1" name="Freeform: Shape 160">
              <a:extLst>
                <a:ext uri="{FF2B5EF4-FFF2-40B4-BE49-F238E27FC236}">
                  <a16:creationId xmlns:a16="http://schemas.microsoft.com/office/drawing/2014/main" id="{EB2D0299-96C3-4A31-8D99-28C1F7840022}"/>
                </a:ext>
              </a:extLst>
            </p:cNvPr>
            <p:cNvSpPr/>
            <p:nvPr/>
          </p:nvSpPr>
          <p:spPr>
            <a:xfrm>
              <a:off x="4831627" y="5912186"/>
              <a:ext cx="33808" cy="49956"/>
            </a:xfrm>
            <a:custGeom>
              <a:avLst/>
              <a:gdLst>
                <a:gd name="connsiteX0" fmla="*/ 33808 w 33808"/>
                <a:gd name="connsiteY0" fmla="*/ 0 h 49956"/>
                <a:gd name="connsiteX1" fmla="*/ 33808 w 33808"/>
                <a:gd name="connsiteY1" fmla="*/ 49956 h 49956"/>
                <a:gd name="connsiteX2" fmla="*/ 0 w 33808"/>
                <a:gd name="connsiteY2" fmla="*/ 49956 h 49956"/>
                <a:gd name="connsiteX3" fmla="*/ 0 w 33808"/>
                <a:gd name="connsiteY3" fmla="*/ 4210 h 49956"/>
                <a:gd name="connsiteX4" fmla="*/ 33808 w 33808"/>
                <a:gd name="connsiteY4" fmla="*/ 0 h 49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8" h="49956">
                  <a:moveTo>
                    <a:pt x="33808" y="0"/>
                  </a:moveTo>
                  <a:lnTo>
                    <a:pt x="33808" y="49956"/>
                  </a:lnTo>
                  <a:lnTo>
                    <a:pt x="0" y="49956"/>
                  </a:lnTo>
                  <a:lnTo>
                    <a:pt x="0" y="4210"/>
                  </a:lnTo>
                  <a:lnTo>
                    <a:pt x="33808"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2" name="Freeform: Shape 161">
              <a:extLst>
                <a:ext uri="{FF2B5EF4-FFF2-40B4-BE49-F238E27FC236}">
                  <a16:creationId xmlns:a16="http://schemas.microsoft.com/office/drawing/2014/main" id="{1BEDD6A0-5155-41B5-B455-6FDF765672FB}"/>
                </a:ext>
              </a:extLst>
            </p:cNvPr>
            <p:cNvSpPr/>
            <p:nvPr/>
          </p:nvSpPr>
          <p:spPr>
            <a:xfrm>
              <a:off x="4781475" y="5918432"/>
              <a:ext cx="33807" cy="43711"/>
            </a:xfrm>
            <a:custGeom>
              <a:avLst/>
              <a:gdLst>
                <a:gd name="connsiteX0" fmla="*/ 33807 w 33807"/>
                <a:gd name="connsiteY0" fmla="*/ 0 h 43711"/>
                <a:gd name="connsiteX1" fmla="*/ 33807 w 33807"/>
                <a:gd name="connsiteY1" fmla="*/ 43711 h 43711"/>
                <a:gd name="connsiteX2" fmla="*/ 0 w 33807"/>
                <a:gd name="connsiteY2" fmla="*/ 43711 h 43711"/>
                <a:gd name="connsiteX3" fmla="*/ 0 w 33807"/>
                <a:gd name="connsiteY3" fmla="*/ 4209 h 43711"/>
                <a:gd name="connsiteX4" fmla="*/ 33807 w 33807"/>
                <a:gd name="connsiteY4" fmla="*/ 0 h 43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43711">
                  <a:moveTo>
                    <a:pt x="33807" y="0"/>
                  </a:moveTo>
                  <a:lnTo>
                    <a:pt x="33807" y="43711"/>
                  </a:lnTo>
                  <a:lnTo>
                    <a:pt x="0" y="43711"/>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3" name="Freeform: Shape 162">
              <a:extLst>
                <a:ext uri="{FF2B5EF4-FFF2-40B4-BE49-F238E27FC236}">
                  <a16:creationId xmlns:a16="http://schemas.microsoft.com/office/drawing/2014/main" id="{108DC96A-CCFB-412C-A86C-BE5A14C3299A}"/>
                </a:ext>
              </a:extLst>
            </p:cNvPr>
            <p:cNvSpPr/>
            <p:nvPr/>
          </p:nvSpPr>
          <p:spPr>
            <a:xfrm>
              <a:off x="4731322" y="5924676"/>
              <a:ext cx="33807" cy="37467"/>
            </a:xfrm>
            <a:custGeom>
              <a:avLst/>
              <a:gdLst>
                <a:gd name="connsiteX0" fmla="*/ 33807 w 33807"/>
                <a:gd name="connsiteY0" fmla="*/ 0 h 37467"/>
                <a:gd name="connsiteX1" fmla="*/ 33807 w 33807"/>
                <a:gd name="connsiteY1" fmla="*/ 37467 h 37467"/>
                <a:gd name="connsiteX2" fmla="*/ 0 w 33807"/>
                <a:gd name="connsiteY2" fmla="*/ 37467 h 37467"/>
                <a:gd name="connsiteX3" fmla="*/ 0 w 33807"/>
                <a:gd name="connsiteY3" fmla="*/ 4210 h 37467"/>
                <a:gd name="connsiteX4" fmla="*/ 33807 w 33807"/>
                <a:gd name="connsiteY4" fmla="*/ 0 h 37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37467">
                  <a:moveTo>
                    <a:pt x="33807" y="0"/>
                  </a:moveTo>
                  <a:lnTo>
                    <a:pt x="33807" y="37467"/>
                  </a:lnTo>
                  <a:lnTo>
                    <a:pt x="0" y="37467"/>
                  </a:lnTo>
                  <a:lnTo>
                    <a:pt x="0" y="4210"/>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4" name="Freeform: Shape 163">
              <a:extLst>
                <a:ext uri="{FF2B5EF4-FFF2-40B4-BE49-F238E27FC236}">
                  <a16:creationId xmlns:a16="http://schemas.microsoft.com/office/drawing/2014/main" id="{65D8D519-7332-4B01-81B1-A21EC2327D61}"/>
                </a:ext>
              </a:extLst>
            </p:cNvPr>
            <p:cNvSpPr/>
            <p:nvPr/>
          </p:nvSpPr>
          <p:spPr>
            <a:xfrm>
              <a:off x="4681169" y="5930920"/>
              <a:ext cx="33807" cy="31222"/>
            </a:xfrm>
            <a:custGeom>
              <a:avLst/>
              <a:gdLst>
                <a:gd name="connsiteX0" fmla="*/ 33807 w 33807"/>
                <a:gd name="connsiteY0" fmla="*/ 0 h 31222"/>
                <a:gd name="connsiteX1" fmla="*/ 33807 w 33807"/>
                <a:gd name="connsiteY1" fmla="*/ 31222 h 31222"/>
                <a:gd name="connsiteX2" fmla="*/ 0 w 33807"/>
                <a:gd name="connsiteY2" fmla="*/ 31222 h 31222"/>
                <a:gd name="connsiteX3" fmla="*/ 0 w 33807"/>
                <a:gd name="connsiteY3" fmla="*/ 4209 h 31222"/>
                <a:gd name="connsiteX4" fmla="*/ 33807 w 33807"/>
                <a:gd name="connsiteY4" fmla="*/ 0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31222">
                  <a:moveTo>
                    <a:pt x="33807" y="0"/>
                  </a:moveTo>
                  <a:lnTo>
                    <a:pt x="33807" y="31222"/>
                  </a:lnTo>
                  <a:lnTo>
                    <a:pt x="0" y="31222"/>
                  </a:lnTo>
                  <a:lnTo>
                    <a:pt x="0" y="4209"/>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5" name="Freeform: Shape 164">
              <a:extLst>
                <a:ext uri="{FF2B5EF4-FFF2-40B4-BE49-F238E27FC236}">
                  <a16:creationId xmlns:a16="http://schemas.microsoft.com/office/drawing/2014/main" id="{8C8F986C-C0D7-442E-9339-D877C468B9C4}"/>
                </a:ext>
              </a:extLst>
            </p:cNvPr>
            <p:cNvSpPr/>
            <p:nvPr/>
          </p:nvSpPr>
          <p:spPr>
            <a:xfrm>
              <a:off x="4631016" y="5937164"/>
              <a:ext cx="33807" cy="24978"/>
            </a:xfrm>
            <a:custGeom>
              <a:avLst/>
              <a:gdLst>
                <a:gd name="connsiteX0" fmla="*/ 33807 w 33807"/>
                <a:gd name="connsiteY0" fmla="*/ 0 h 24978"/>
                <a:gd name="connsiteX1" fmla="*/ 33807 w 33807"/>
                <a:gd name="connsiteY1" fmla="*/ 24978 h 24978"/>
                <a:gd name="connsiteX2" fmla="*/ 0 w 33807"/>
                <a:gd name="connsiteY2" fmla="*/ 24978 h 24978"/>
                <a:gd name="connsiteX3" fmla="*/ 0 w 33807"/>
                <a:gd name="connsiteY3" fmla="*/ 4210 h 24978"/>
                <a:gd name="connsiteX4" fmla="*/ 33807 w 33807"/>
                <a:gd name="connsiteY4" fmla="*/ 0 h 24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24978">
                  <a:moveTo>
                    <a:pt x="33807" y="0"/>
                  </a:moveTo>
                  <a:lnTo>
                    <a:pt x="33807" y="24978"/>
                  </a:lnTo>
                  <a:lnTo>
                    <a:pt x="0" y="24978"/>
                  </a:lnTo>
                  <a:lnTo>
                    <a:pt x="0" y="4210"/>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66" name="Freeform: Shape 165">
              <a:extLst>
                <a:ext uri="{FF2B5EF4-FFF2-40B4-BE49-F238E27FC236}">
                  <a16:creationId xmlns:a16="http://schemas.microsoft.com/office/drawing/2014/main" id="{A5FD3B3B-4205-4A59-84C6-5FD3219D0A70}"/>
                </a:ext>
              </a:extLst>
            </p:cNvPr>
            <p:cNvSpPr/>
            <p:nvPr/>
          </p:nvSpPr>
          <p:spPr>
            <a:xfrm>
              <a:off x="4580861" y="5943410"/>
              <a:ext cx="33808" cy="18733"/>
            </a:xfrm>
            <a:custGeom>
              <a:avLst/>
              <a:gdLst>
                <a:gd name="connsiteX0" fmla="*/ 33808 w 33808"/>
                <a:gd name="connsiteY0" fmla="*/ 0 h 18733"/>
                <a:gd name="connsiteX1" fmla="*/ 33808 w 33808"/>
                <a:gd name="connsiteY1" fmla="*/ 18733 h 18733"/>
                <a:gd name="connsiteX2" fmla="*/ 0 w 33808"/>
                <a:gd name="connsiteY2" fmla="*/ 18733 h 18733"/>
                <a:gd name="connsiteX3" fmla="*/ 0 w 33808"/>
                <a:gd name="connsiteY3" fmla="*/ 4209 h 18733"/>
                <a:gd name="connsiteX4" fmla="*/ 33808 w 33808"/>
                <a:gd name="connsiteY4" fmla="*/ 0 h 1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8" h="18733">
                  <a:moveTo>
                    <a:pt x="33808" y="0"/>
                  </a:moveTo>
                  <a:lnTo>
                    <a:pt x="33808" y="18733"/>
                  </a:lnTo>
                  <a:lnTo>
                    <a:pt x="0" y="18733"/>
                  </a:lnTo>
                  <a:lnTo>
                    <a:pt x="0" y="4209"/>
                  </a:lnTo>
                  <a:lnTo>
                    <a:pt x="33808"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3" name="Freeform: Shape 172">
              <a:extLst>
                <a:ext uri="{FF2B5EF4-FFF2-40B4-BE49-F238E27FC236}">
                  <a16:creationId xmlns:a16="http://schemas.microsoft.com/office/drawing/2014/main" id="{305C5B03-8371-4702-B6B6-C075F1FA4791}"/>
                </a:ext>
              </a:extLst>
            </p:cNvPr>
            <p:cNvSpPr/>
            <p:nvPr/>
          </p:nvSpPr>
          <p:spPr>
            <a:xfrm>
              <a:off x="4530709" y="5949654"/>
              <a:ext cx="33807" cy="12489"/>
            </a:xfrm>
            <a:custGeom>
              <a:avLst/>
              <a:gdLst>
                <a:gd name="connsiteX0" fmla="*/ 33807 w 33807"/>
                <a:gd name="connsiteY0" fmla="*/ 0 h 12489"/>
                <a:gd name="connsiteX1" fmla="*/ 33807 w 33807"/>
                <a:gd name="connsiteY1" fmla="*/ 12489 h 12489"/>
                <a:gd name="connsiteX2" fmla="*/ 0 w 33807"/>
                <a:gd name="connsiteY2" fmla="*/ 12489 h 12489"/>
                <a:gd name="connsiteX3" fmla="*/ 0 w 33807"/>
                <a:gd name="connsiteY3" fmla="*/ 4210 h 12489"/>
                <a:gd name="connsiteX4" fmla="*/ 33807 w 33807"/>
                <a:gd name="connsiteY4" fmla="*/ 0 h 12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7" h="12489">
                  <a:moveTo>
                    <a:pt x="33807" y="0"/>
                  </a:moveTo>
                  <a:lnTo>
                    <a:pt x="33807" y="12489"/>
                  </a:lnTo>
                  <a:lnTo>
                    <a:pt x="0" y="12489"/>
                  </a:lnTo>
                  <a:lnTo>
                    <a:pt x="0" y="4210"/>
                  </a:lnTo>
                  <a:lnTo>
                    <a:pt x="33807"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sp>
          <p:nvSpPr>
            <p:cNvPr id="174" name="Freeform: Shape 173">
              <a:extLst>
                <a:ext uri="{FF2B5EF4-FFF2-40B4-BE49-F238E27FC236}">
                  <a16:creationId xmlns:a16="http://schemas.microsoft.com/office/drawing/2014/main" id="{15C40714-2D54-4E5A-B296-82217B78F971}"/>
                </a:ext>
              </a:extLst>
            </p:cNvPr>
            <p:cNvSpPr/>
            <p:nvPr/>
          </p:nvSpPr>
          <p:spPr>
            <a:xfrm>
              <a:off x="4464210" y="5955898"/>
              <a:ext cx="50153" cy="6244"/>
            </a:xfrm>
            <a:custGeom>
              <a:avLst/>
              <a:gdLst>
                <a:gd name="connsiteX0" fmla="*/ 50153 w 50153"/>
                <a:gd name="connsiteY0" fmla="*/ 0 h 6244"/>
                <a:gd name="connsiteX1" fmla="*/ 50153 w 50153"/>
                <a:gd name="connsiteY1" fmla="*/ 6244 h 6244"/>
                <a:gd name="connsiteX2" fmla="*/ 0 w 50153"/>
                <a:gd name="connsiteY2" fmla="*/ 6244 h 6244"/>
                <a:gd name="connsiteX3" fmla="*/ 50153 w 50153"/>
                <a:gd name="connsiteY3" fmla="*/ 0 h 6244"/>
              </a:gdLst>
              <a:ahLst/>
              <a:cxnLst>
                <a:cxn ang="0">
                  <a:pos x="connsiteX0" y="connsiteY0"/>
                </a:cxn>
                <a:cxn ang="0">
                  <a:pos x="connsiteX1" y="connsiteY1"/>
                </a:cxn>
                <a:cxn ang="0">
                  <a:pos x="connsiteX2" y="connsiteY2"/>
                </a:cxn>
                <a:cxn ang="0">
                  <a:pos x="connsiteX3" y="connsiteY3"/>
                </a:cxn>
              </a:cxnLst>
              <a:rect l="l" t="t" r="r" b="b"/>
              <a:pathLst>
                <a:path w="50153" h="6244">
                  <a:moveTo>
                    <a:pt x="50153" y="0"/>
                  </a:moveTo>
                  <a:lnTo>
                    <a:pt x="50153" y="6244"/>
                  </a:lnTo>
                  <a:lnTo>
                    <a:pt x="0" y="6244"/>
                  </a:lnTo>
                  <a:lnTo>
                    <a:pt x="50153" y="0"/>
                  </a:lnTo>
                  <a:close/>
                </a:path>
              </a:pathLst>
            </a:custGeom>
            <a:grpFill/>
            <a:ln w="190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sp>
        <p:nvSpPr>
          <p:cNvPr id="175" name="Trapezoid 42">
            <a:extLst>
              <a:ext uri="{FF2B5EF4-FFF2-40B4-BE49-F238E27FC236}">
                <a16:creationId xmlns:a16="http://schemas.microsoft.com/office/drawing/2014/main" id="{4D9D49F5-E507-4ED8-A203-81E9A2AC5510}"/>
              </a:ext>
            </a:extLst>
          </p:cNvPr>
          <p:cNvSpPr/>
          <p:nvPr/>
        </p:nvSpPr>
        <p:spPr>
          <a:xfrm>
            <a:off x="3373108" y="3066913"/>
            <a:ext cx="5445784" cy="282893"/>
          </a:xfrm>
          <a:custGeom>
            <a:avLst/>
            <a:gdLst>
              <a:gd name="connsiteX0" fmla="*/ 0 w 381884"/>
              <a:gd name="connsiteY0" fmla="*/ 393549 h 393549"/>
              <a:gd name="connsiteX1" fmla="*/ 190942 w 381884"/>
              <a:gd name="connsiteY1" fmla="*/ 0 h 393549"/>
              <a:gd name="connsiteX2" fmla="*/ 190942 w 381884"/>
              <a:gd name="connsiteY2" fmla="*/ 0 h 393549"/>
              <a:gd name="connsiteX3" fmla="*/ 381884 w 381884"/>
              <a:gd name="connsiteY3" fmla="*/ 393549 h 393549"/>
              <a:gd name="connsiteX4" fmla="*/ 0 w 381884"/>
              <a:gd name="connsiteY4" fmla="*/ 393549 h 393549"/>
              <a:gd name="connsiteX0" fmla="*/ 0 w 2881244"/>
              <a:gd name="connsiteY0" fmla="*/ 393549 h 393549"/>
              <a:gd name="connsiteX1" fmla="*/ 190942 w 2881244"/>
              <a:gd name="connsiteY1" fmla="*/ 0 h 393549"/>
              <a:gd name="connsiteX2" fmla="*/ 190942 w 2881244"/>
              <a:gd name="connsiteY2" fmla="*/ 0 h 393549"/>
              <a:gd name="connsiteX3" fmla="*/ 2881244 w 2881244"/>
              <a:gd name="connsiteY3" fmla="*/ 378309 h 393549"/>
              <a:gd name="connsiteX4" fmla="*/ 0 w 2881244"/>
              <a:gd name="connsiteY4" fmla="*/ 393549 h 393549"/>
              <a:gd name="connsiteX0" fmla="*/ 0 w 9045824"/>
              <a:gd name="connsiteY0" fmla="*/ 408789 h 408789"/>
              <a:gd name="connsiteX1" fmla="*/ 6355522 w 9045824"/>
              <a:gd name="connsiteY1" fmla="*/ 0 h 408789"/>
              <a:gd name="connsiteX2" fmla="*/ 6355522 w 9045824"/>
              <a:gd name="connsiteY2" fmla="*/ 0 h 408789"/>
              <a:gd name="connsiteX3" fmla="*/ 9045824 w 9045824"/>
              <a:gd name="connsiteY3" fmla="*/ 378309 h 408789"/>
              <a:gd name="connsiteX4" fmla="*/ 0 w 9045824"/>
              <a:gd name="connsiteY4" fmla="*/ 408789 h 408789"/>
              <a:gd name="connsiteX0" fmla="*/ 0 w 11361642"/>
              <a:gd name="connsiteY0" fmla="*/ 378972 h 378972"/>
              <a:gd name="connsiteX1" fmla="*/ 8671340 w 11361642"/>
              <a:gd name="connsiteY1" fmla="*/ 0 h 378972"/>
              <a:gd name="connsiteX2" fmla="*/ 8671340 w 11361642"/>
              <a:gd name="connsiteY2" fmla="*/ 0 h 378972"/>
              <a:gd name="connsiteX3" fmla="*/ 11361642 w 11361642"/>
              <a:gd name="connsiteY3" fmla="*/ 378309 h 378972"/>
              <a:gd name="connsiteX4" fmla="*/ 0 w 11361642"/>
              <a:gd name="connsiteY4" fmla="*/ 378972 h 378972"/>
              <a:gd name="connsiteX0" fmla="*/ 0 w 11361642"/>
              <a:gd name="connsiteY0" fmla="*/ 378972 h 378972"/>
              <a:gd name="connsiteX1" fmla="*/ 2075302 w 11361642"/>
              <a:gd name="connsiteY1" fmla="*/ 281062 h 378972"/>
              <a:gd name="connsiteX2" fmla="*/ 8671340 w 11361642"/>
              <a:gd name="connsiteY2" fmla="*/ 0 h 378972"/>
              <a:gd name="connsiteX3" fmla="*/ 8671340 w 11361642"/>
              <a:gd name="connsiteY3" fmla="*/ 0 h 378972"/>
              <a:gd name="connsiteX4" fmla="*/ 11361642 w 11361642"/>
              <a:gd name="connsiteY4" fmla="*/ 378309 h 378972"/>
              <a:gd name="connsiteX5" fmla="*/ 0 w 11361642"/>
              <a:gd name="connsiteY5" fmla="*/ 378972 h 378972"/>
              <a:gd name="connsiteX0" fmla="*/ 0 w 11361642"/>
              <a:gd name="connsiteY0" fmla="*/ 378972 h 378972"/>
              <a:gd name="connsiteX1" fmla="*/ 614250 w 11361642"/>
              <a:gd name="connsiteY1" fmla="*/ 251244 h 378972"/>
              <a:gd name="connsiteX2" fmla="*/ 8671340 w 11361642"/>
              <a:gd name="connsiteY2" fmla="*/ 0 h 378972"/>
              <a:gd name="connsiteX3" fmla="*/ 8671340 w 11361642"/>
              <a:gd name="connsiteY3" fmla="*/ 0 h 378972"/>
              <a:gd name="connsiteX4" fmla="*/ 11361642 w 11361642"/>
              <a:gd name="connsiteY4" fmla="*/ 378309 h 378972"/>
              <a:gd name="connsiteX5" fmla="*/ 0 w 11361642"/>
              <a:gd name="connsiteY5" fmla="*/ 378972 h 378972"/>
              <a:gd name="connsiteX0" fmla="*/ 0 w 11361642"/>
              <a:gd name="connsiteY0" fmla="*/ 378972 h 378972"/>
              <a:gd name="connsiteX1" fmla="*/ 564554 w 11361642"/>
              <a:gd name="connsiteY1" fmla="*/ 261183 h 378972"/>
              <a:gd name="connsiteX2" fmla="*/ 8671340 w 11361642"/>
              <a:gd name="connsiteY2" fmla="*/ 0 h 378972"/>
              <a:gd name="connsiteX3" fmla="*/ 8671340 w 11361642"/>
              <a:gd name="connsiteY3" fmla="*/ 0 h 378972"/>
              <a:gd name="connsiteX4" fmla="*/ 11361642 w 11361642"/>
              <a:gd name="connsiteY4" fmla="*/ 378309 h 378972"/>
              <a:gd name="connsiteX5" fmla="*/ 0 w 11361642"/>
              <a:gd name="connsiteY5" fmla="*/ 378972 h 378972"/>
              <a:gd name="connsiteX0" fmla="*/ 0 w 11361642"/>
              <a:gd name="connsiteY0" fmla="*/ 378972 h 378972"/>
              <a:gd name="connsiteX1" fmla="*/ 564554 w 11361642"/>
              <a:gd name="connsiteY1" fmla="*/ 261183 h 378972"/>
              <a:gd name="connsiteX2" fmla="*/ 8671340 w 11361642"/>
              <a:gd name="connsiteY2" fmla="*/ 0 h 378972"/>
              <a:gd name="connsiteX3" fmla="*/ 5024211 w 11361642"/>
              <a:gd name="connsiteY3" fmla="*/ 91684 h 378972"/>
              <a:gd name="connsiteX4" fmla="*/ 11361642 w 11361642"/>
              <a:gd name="connsiteY4" fmla="*/ 378309 h 378972"/>
              <a:gd name="connsiteX5" fmla="*/ 0 w 11361642"/>
              <a:gd name="connsiteY5" fmla="*/ 378972 h 378972"/>
              <a:gd name="connsiteX0" fmla="*/ 0 w 11361642"/>
              <a:gd name="connsiteY0" fmla="*/ 378972 h 378972"/>
              <a:gd name="connsiteX1" fmla="*/ 8671340 w 11361642"/>
              <a:gd name="connsiteY1" fmla="*/ 0 h 378972"/>
              <a:gd name="connsiteX2" fmla="*/ 5024211 w 11361642"/>
              <a:gd name="connsiteY2" fmla="*/ 91684 h 378972"/>
              <a:gd name="connsiteX3" fmla="*/ 11361642 w 11361642"/>
              <a:gd name="connsiteY3" fmla="*/ 378309 h 378972"/>
              <a:gd name="connsiteX4" fmla="*/ 0 w 11361642"/>
              <a:gd name="connsiteY4" fmla="*/ 378972 h 378972"/>
              <a:gd name="connsiteX0" fmla="*/ 0 w 11361642"/>
              <a:gd name="connsiteY0" fmla="*/ 287288 h 287288"/>
              <a:gd name="connsiteX1" fmla="*/ 5024211 w 11361642"/>
              <a:gd name="connsiteY1" fmla="*/ 0 h 287288"/>
              <a:gd name="connsiteX2" fmla="*/ 11361642 w 11361642"/>
              <a:gd name="connsiteY2" fmla="*/ 286625 h 287288"/>
              <a:gd name="connsiteX3" fmla="*/ 0 w 11361642"/>
              <a:gd name="connsiteY3" fmla="*/ 287288 h 287288"/>
              <a:gd name="connsiteX0" fmla="*/ 0 w 11361642"/>
              <a:gd name="connsiteY0" fmla="*/ 237279 h 237279"/>
              <a:gd name="connsiteX1" fmla="*/ 5323464 w 11361642"/>
              <a:gd name="connsiteY1" fmla="*/ 0 h 237279"/>
              <a:gd name="connsiteX2" fmla="*/ 11361642 w 11361642"/>
              <a:gd name="connsiteY2" fmla="*/ 236616 h 237279"/>
              <a:gd name="connsiteX3" fmla="*/ 0 w 11361642"/>
              <a:gd name="connsiteY3" fmla="*/ 237279 h 237279"/>
              <a:gd name="connsiteX0" fmla="*/ 0 w 11361642"/>
              <a:gd name="connsiteY0" fmla="*/ 253948 h 253948"/>
              <a:gd name="connsiteX1" fmla="*/ 5435683 w 11361642"/>
              <a:gd name="connsiteY1" fmla="*/ 0 h 253948"/>
              <a:gd name="connsiteX2" fmla="*/ 11361642 w 11361642"/>
              <a:gd name="connsiteY2" fmla="*/ 253285 h 253948"/>
              <a:gd name="connsiteX3" fmla="*/ 0 w 11361642"/>
              <a:gd name="connsiteY3" fmla="*/ 253948 h 253948"/>
            </a:gdLst>
            <a:ahLst/>
            <a:cxnLst>
              <a:cxn ang="0">
                <a:pos x="connsiteX0" y="connsiteY0"/>
              </a:cxn>
              <a:cxn ang="0">
                <a:pos x="connsiteX1" y="connsiteY1"/>
              </a:cxn>
              <a:cxn ang="0">
                <a:pos x="connsiteX2" y="connsiteY2"/>
              </a:cxn>
              <a:cxn ang="0">
                <a:pos x="connsiteX3" y="connsiteY3"/>
              </a:cxn>
            </a:cxnLst>
            <a:rect l="l" t="t" r="r" b="b"/>
            <a:pathLst>
              <a:path w="11361642" h="253948">
                <a:moveTo>
                  <a:pt x="0" y="253948"/>
                </a:moveTo>
                <a:lnTo>
                  <a:pt x="5435683" y="0"/>
                </a:lnTo>
                <a:lnTo>
                  <a:pt x="11361642" y="253285"/>
                </a:lnTo>
                <a:lnTo>
                  <a:pt x="0" y="253948"/>
                </a:lnTo>
                <a:close/>
              </a:path>
            </a:pathLst>
          </a:custGeom>
          <a:gradFill flip="none" rotWithShape="1">
            <a:gsLst>
              <a:gs pos="0">
                <a:srgbClr val="FFFFFF"/>
              </a:gs>
              <a:gs pos="95000">
                <a:srgbClr val="FFFFFF">
                  <a:lumMod val="85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a:ea typeface="+mn-ea"/>
              <a:cs typeface="+mn-cs"/>
            </a:endParaRPr>
          </a:p>
        </p:txBody>
      </p:sp>
      <p:grpSp>
        <p:nvGrpSpPr>
          <p:cNvPr id="176" name="Group 175">
            <a:extLst>
              <a:ext uri="{FF2B5EF4-FFF2-40B4-BE49-F238E27FC236}">
                <a16:creationId xmlns:a16="http://schemas.microsoft.com/office/drawing/2014/main" id="{66A0510E-6043-446B-80B5-85FE4C7D0DEF}"/>
              </a:ext>
            </a:extLst>
          </p:cNvPr>
          <p:cNvGrpSpPr/>
          <p:nvPr/>
        </p:nvGrpSpPr>
        <p:grpSpPr>
          <a:xfrm>
            <a:off x="5864972" y="2976282"/>
            <a:ext cx="258364" cy="258346"/>
            <a:chOff x="9020236" y="5068334"/>
            <a:chExt cx="463460" cy="463430"/>
          </a:xfrm>
        </p:grpSpPr>
        <p:sp>
          <p:nvSpPr>
            <p:cNvPr id="177" name="Freeform: Shape 176">
              <a:extLst>
                <a:ext uri="{FF2B5EF4-FFF2-40B4-BE49-F238E27FC236}">
                  <a16:creationId xmlns:a16="http://schemas.microsoft.com/office/drawing/2014/main" id="{53D2396F-6193-4187-A42B-7F0A2B69B223}"/>
                </a:ext>
              </a:extLst>
            </p:cNvPr>
            <p:cNvSpPr/>
            <p:nvPr/>
          </p:nvSpPr>
          <p:spPr>
            <a:xfrm>
              <a:off x="9020236" y="5068334"/>
              <a:ext cx="463460" cy="463430"/>
            </a:xfrm>
            <a:custGeom>
              <a:avLst/>
              <a:gdLst>
                <a:gd name="connsiteX0" fmla="*/ 1650967 w 2123781"/>
                <a:gd name="connsiteY0" fmla="*/ 1750757 h 2123646"/>
                <a:gd name="connsiteX1" fmla="*/ 1277647 w 2123781"/>
                <a:gd name="connsiteY1" fmla="*/ 1377869 h 2123646"/>
                <a:gd name="connsiteX2" fmla="*/ 1230523 w 2123781"/>
                <a:gd name="connsiteY2" fmla="*/ 1412465 h 2123646"/>
                <a:gd name="connsiteX3" fmla="*/ 471175 w 2123781"/>
                <a:gd name="connsiteY3" fmla="*/ 1492853 h 2123646"/>
                <a:gd name="connsiteX4" fmla="*/ 36978 w 2123781"/>
                <a:gd name="connsiteY4" fmla="*/ 1016285 h 2123646"/>
                <a:gd name="connsiteX5" fmla="*/ 502243 w 2123781"/>
                <a:gd name="connsiteY5" fmla="*/ 50617 h 2123646"/>
                <a:gd name="connsiteX6" fmla="*/ 1537711 w 2123781"/>
                <a:gd name="connsiteY6" fmla="*/ 609171 h 2123646"/>
                <a:gd name="connsiteX7" fmla="*/ 1533391 w 2123781"/>
                <a:gd name="connsiteY7" fmla="*/ 966353 h 2123646"/>
                <a:gd name="connsiteX8" fmla="*/ 1417723 w 2123781"/>
                <a:gd name="connsiteY8" fmla="*/ 1221629 h 2123646"/>
                <a:gd name="connsiteX9" fmla="*/ 1378915 w 2123781"/>
                <a:gd name="connsiteY9" fmla="*/ 1278473 h 2123646"/>
                <a:gd name="connsiteX10" fmla="*/ 1751335 w 2123781"/>
                <a:gd name="connsiteY10" fmla="*/ 1651325 h 2123646"/>
                <a:gd name="connsiteX11" fmla="*/ 2123756 w 2123781"/>
                <a:gd name="connsiteY11" fmla="*/ 2053193 h 2123646"/>
                <a:gd name="connsiteX12" fmla="*/ 2051971 w 2123781"/>
                <a:gd name="connsiteY12" fmla="*/ 2123646 h 2123646"/>
                <a:gd name="connsiteX13" fmla="*/ 1650967 w 2123781"/>
                <a:gd name="connsiteY13" fmla="*/ 1750757 h 212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3781" h="2123646">
                  <a:moveTo>
                    <a:pt x="1650967" y="1750757"/>
                  </a:moveTo>
                  <a:lnTo>
                    <a:pt x="1277647" y="1377869"/>
                  </a:lnTo>
                  <a:lnTo>
                    <a:pt x="1230523" y="1412465"/>
                  </a:lnTo>
                  <a:cubicBezTo>
                    <a:pt x="1022335" y="1565285"/>
                    <a:pt x="715219" y="1597793"/>
                    <a:pt x="471175" y="1492853"/>
                  </a:cubicBezTo>
                  <a:cubicBezTo>
                    <a:pt x="266370" y="1404797"/>
                    <a:pt x="104262" y="1226813"/>
                    <a:pt x="36978" y="1016285"/>
                  </a:cubicBezTo>
                  <a:cubicBezTo>
                    <a:pt x="-88914" y="622192"/>
                    <a:pt x="116322" y="196193"/>
                    <a:pt x="502243" y="50617"/>
                  </a:cubicBezTo>
                  <a:cubicBezTo>
                    <a:pt x="945763" y="-116686"/>
                    <a:pt x="1433491" y="146405"/>
                    <a:pt x="1537711" y="609171"/>
                  </a:cubicBezTo>
                  <a:cubicBezTo>
                    <a:pt x="1560535" y="710464"/>
                    <a:pt x="1558627" y="868577"/>
                    <a:pt x="1533391" y="966353"/>
                  </a:cubicBezTo>
                  <a:cubicBezTo>
                    <a:pt x="1509883" y="1057433"/>
                    <a:pt x="1470571" y="1144229"/>
                    <a:pt x="1417723" y="1221629"/>
                  </a:cubicBezTo>
                  <a:lnTo>
                    <a:pt x="1378915" y="1278473"/>
                  </a:lnTo>
                  <a:lnTo>
                    <a:pt x="1751335" y="1651325"/>
                  </a:lnTo>
                  <a:cubicBezTo>
                    <a:pt x="2078431" y="1978818"/>
                    <a:pt x="2123756" y="2027741"/>
                    <a:pt x="2123756" y="2053193"/>
                  </a:cubicBezTo>
                  <a:cubicBezTo>
                    <a:pt x="2123756" y="2089877"/>
                    <a:pt x="2089339" y="2123646"/>
                    <a:pt x="2051971" y="2123646"/>
                  </a:cubicBezTo>
                  <a:cubicBezTo>
                    <a:pt x="2028248" y="2123646"/>
                    <a:pt x="1971008" y="2070401"/>
                    <a:pt x="1650967" y="1750757"/>
                  </a:cubicBezTo>
                  <a:close/>
                </a:path>
              </a:pathLst>
            </a:custGeom>
            <a:solidFill>
              <a:srgbClr val="19416B"/>
            </a:solidFill>
            <a:ln w="360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78" name="Freeform: Shape 177">
              <a:extLst>
                <a:ext uri="{FF2B5EF4-FFF2-40B4-BE49-F238E27FC236}">
                  <a16:creationId xmlns:a16="http://schemas.microsoft.com/office/drawing/2014/main" id="{A294B263-D58E-47F3-BB7E-031A393AA1C9}"/>
                </a:ext>
              </a:extLst>
            </p:cNvPr>
            <p:cNvSpPr/>
            <p:nvPr/>
          </p:nvSpPr>
          <p:spPr>
            <a:xfrm>
              <a:off x="9051649" y="5099709"/>
              <a:ext cx="276710" cy="277162"/>
            </a:xfrm>
            <a:custGeom>
              <a:avLst/>
              <a:gdLst>
                <a:gd name="connsiteX0" fmla="*/ 806831 w 1268008"/>
                <a:gd name="connsiteY0" fmla="*/ 1249912 h 1270081"/>
                <a:gd name="connsiteX1" fmla="*/ 1080143 w 1268008"/>
                <a:gd name="connsiteY1" fmla="*/ 1080244 h 1270081"/>
                <a:gd name="connsiteX2" fmla="*/ 1267956 w 1268008"/>
                <a:gd name="connsiteY2" fmla="*/ 627292 h 1270081"/>
                <a:gd name="connsiteX3" fmla="*/ 1242648 w 1268008"/>
                <a:gd name="connsiteY3" fmla="*/ 440318 h 1270081"/>
                <a:gd name="connsiteX4" fmla="*/ 775799 w 1268008"/>
                <a:gd name="connsiteY4" fmla="*/ 12641 h 1270081"/>
                <a:gd name="connsiteX5" fmla="*/ 436715 w 1268008"/>
                <a:gd name="connsiteY5" fmla="*/ 26109 h 1270081"/>
                <a:gd name="connsiteX6" fmla="*/ 26099 w 1268008"/>
                <a:gd name="connsiteY6" fmla="*/ 436797 h 1270081"/>
                <a:gd name="connsiteX7" fmla="*/ 7487 w 1268008"/>
                <a:gd name="connsiteY7" fmla="*/ 756280 h 1270081"/>
                <a:gd name="connsiteX8" fmla="*/ 541295 w 1268008"/>
                <a:gd name="connsiteY8" fmla="*/ 1266184 h 1270081"/>
                <a:gd name="connsiteX9" fmla="*/ 806831 w 1268008"/>
                <a:gd name="connsiteY9" fmla="*/ 1249912 h 127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8008" h="1270081">
                  <a:moveTo>
                    <a:pt x="806831" y="1249912"/>
                  </a:moveTo>
                  <a:cubicBezTo>
                    <a:pt x="904319" y="1224496"/>
                    <a:pt x="987552" y="1172836"/>
                    <a:pt x="1080143" y="1080244"/>
                  </a:cubicBezTo>
                  <a:cubicBezTo>
                    <a:pt x="1220544" y="939844"/>
                    <a:pt x="1268532" y="824103"/>
                    <a:pt x="1267956" y="627292"/>
                  </a:cubicBezTo>
                  <a:cubicBezTo>
                    <a:pt x="1267668" y="535708"/>
                    <a:pt x="1263528" y="505071"/>
                    <a:pt x="1242648" y="440318"/>
                  </a:cubicBezTo>
                  <a:cubicBezTo>
                    <a:pt x="1175616" y="232526"/>
                    <a:pt x="986111" y="58898"/>
                    <a:pt x="775799" y="12641"/>
                  </a:cubicBezTo>
                  <a:cubicBezTo>
                    <a:pt x="679355" y="-8566"/>
                    <a:pt x="526859" y="-2511"/>
                    <a:pt x="436715" y="26109"/>
                  </a:cubicBezTo>
                  <a:cubicBezTo>
                    <a:pt x="253979" y="84138"/>
                    <a:pt x="83879" y="254245"/>
                    <a:pt x="26099" y="436797"/>
                  </a:cubicBezTo>
                  <a:cubicBezTo>
                    <a:pt x="1079" y="515907"/>
                    <a:pt x="-7813" y="668403"/>
                    <a:pt x="7487" y="756280"/>
                  </a:cubicBezTo>
                  <a:cubicBezTo>
                    <a:pt x="51767" y="1010584"/>
                    <a:pt x="281915" y="1230400"/>
                    <a:pt x="541295" y="1266184"/>
                  </a:cubicBezTo>
                  <a:cubicBezTo>
                    <a:pt x="608399" y="1275436"/>
                    <a:pt x="739727" y="1267372"/>
                    <a:pt x="806831" y="1249912"/>
                  </a:cubicBezTo>
                  <a:close/>
                </a:path>
              </a:pathLst>
            </a:custGeom>
            <a:solidFill>
              <a:srgbClr val="FFFFFF"/>
            </a:solidFill>
            <a:ln w="360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79" name="Group 178">
            <a:extLst>
              <a:ext uri="{FF2B5EF4-FFF2-40B4-BE49-F238E27FC236}">
                <a16:creationId xmlns:a16="http://schemas.microsoft.com/office/drawing/2014/main" id="{64E2DA36-EC07-4C4F-BA95-D8057756658C}"/>
              </a:ext>
            </a:extLst>
          </p:cNvPr>
          <p:cNvGrpSpPr/>
          <p:nvPr/>
        </p:nvGrpSpPr>
        <p:grpSpPr>
          <a:xfrm>
            <a:off x="5145241" y="1414009"/>
            <a:ext cx="1756563" cy="1669304"/>
            <a:chOff x="5040993" y="1397508"/>
            <a:chExt cx="1756563" cy="1669304"/>
          </a:xfrm>
        </p:grpSpPr>
        <p:sp>
          <p:nvSpPr>
            <p:cNvPr id="180" name="Freeform: Shape 179">
              <a:extLst>
                <a:ext uri="{FF2B5EF4-FFF2-40B4-BE49-F238E27FC236}">
                  <a16:creationId xmlns:a16="http://schemas.microsoft.com/office/drawing/2014/main" id="{7F8EA63B-B145-4D8E-B3C7-1489375E4D8E}"/>
                </a:ext>
              </a:extLst>
            </p:cNvPr>
            <p:cNvSpPr/>
            <p:nvPr/>
          </p:nvSpPr>
          <p:spPr>
            <a:xfrm>
              <a:off x="5277516" y="1397508"/>
              <a:ext cx="1252824" cy="1652016"/>
            </a:xfrm>
            <a:custGeom>
              <a:avLst/>
              <a:gdLst>
                <a:gd name="connsiteX0" fmla="*/ 1383792 w 1383792"/>
                <a:gd name="connsiteY0" fmla="*/ 0 h 1652016"/>
                <a:gd name="connsiteX1" fmla="*/ 0 w 1383792"/>
                <a:gd name="connsiteY1" fmla="*/ 1011936 h 1652016"/>
                <a:gd name="connsiteX2" fmla="*/ 1365504 w 1383792"/>
                <a:gd name="connsiteY2" fmla="*/ 1652016 h 1652016"/>
                <a:gd name="connsiteX3" fmla="*/ 1383792 w 1383792"/>
                <a:gd name="connsiteY3" fmla="*/ 0 h 1652016"/>
                <a:gd name="connsiteX0" fmla="*/ 1278072 w 1278072"/>
                <a:gd name="connsiteY0" fmla="*/ 0 h 1652016"/>
                <a:gd name="connsiteX1" fmla="*/ 0 w 1278072"/>
                <a:gd name="connsiteY1" fmla="*/ 835152 h 1652016"/>
                <a:gd name="connsiteX2" fmla="*/ 1259784 w 1278072"/>
                <a:gd name="connsiteY2" fmla="*/ 1652016 h 1652016"/>
                <a:gd name="connsiteX3" fmla="*/ 1278072 w 1278072"/>
                <a:gd name="connsiteY3" fmla="*/ 0 h 1652016"/>
              </a:gdLst>
              <a:ahLst/>
              <a:cxnLst>
                <a:cxn ang="0">
                  <a:pos x="connsiteX0" y="connsiteY0"/>
                </a:cxn>
                <a:cxn ang="0">
                  <a:pos x="connsiteX1" y="connsiteY1"/>
                </a:cxn>
                <a:cxn ang="0">
                  <a:pos x="connsiteX2" y="connsiteY2"/>
                </a:cxn>
                <a:cxn ang="0">
                  <a:pos x="connsiteX3" y="connsiteY3"/>
                </a:cxn>
              </a:cxnLst>
              <a:rect l="l" t="t" r="r" b="b"/>
              <a:pathLst>
                <a:path w="1278072" h="1652016">
                  <a:moveTo>
                    <a:pt x="1278072" y="0"/>
                  </a:moveTo>
                  <a:lnTo>
                    <a:pt x="0" y="835152"/>
                  </a:lnTo>
                  <a:lnTo>
                    <a:pt x="1259784" y="1652016"/>
                  </a:lnTo>
                  <a:lnTo>
                    <a:pt x="1278072" y="0"/>
                  </a:lnTo>
                  <a:close/>
                </a:path>
              </a:pathLst>
            </a:custGeom>
            <a:gradFill>
              <a:gsLst>
                <a:gs pos="0">
                  <a:srgbClr val="1C4773">
                    <a:lumMod val="20000"/>
                    <a:lumOff val="80000"/>
                  </a:srgbClr>
                </a:gs>
                <a:gs pos="100000">
                  <a:srgbClr val="2F2F2F">
                    <a:lumMod val="10000"/>
                    <a:lumOff val="90000"/>
                  </a:srgbClr>
                </a:gs>
              </a:gsLst>
              <a:lin ang="0" scaled="1"/>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Aptos"/>
                <a:ea typeface="+mn-ea"/>
                <a:cs typeface="+mn-cs"/>
              </a:endParaRPr>
            </a:p>
          </p:txBody>
        </p:sp>
        <p:sp>
          <p:nvSpPr>
            <p:cNvPr id="181" name="Oval 180">
              <a:extLst>
                <a:ext uri="{FF2B5EF4-FFF2-40B4-BE49-F238E27FC236}">
                  <a16:creationId xmlns:a16="http://schemas.microsoft.com/office/drawing/2014/main" id="{EC919918-0EEC-4B62-BD02-030E1470C04C}"/>
                </a:ext>
              </a:extLst>
            </p:cNvPr>
            <p:cNvSpPr/>
            <p:nvPr/>
          </p:nvSpPr>
          <p:spPr>
            <a:xfrm>
              <a:off x="6281644" y="1402223"/>
              <a:ext cx="515912" cy="515912"/>
            </a:xfrm>
            <a:prstGeom prst="ellipse">
              <a:avLst/>
            </a:prstGeom>
            <a:solidFill>
              <a:srgbClr val="FFD7AF"/>
            </a:solidFill>
            <a:ln w="19050" cap="flat" cmpd="sng" algn="ctr">
              <a:solidFill>
                <a:srgbClr val="FFFFFF"/>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rPr>
                <a:t>CD19</a:t>
              </a:r>
            </a:p>
          </p:txBody>
        </p:sp>
        <p:sp>
          <p:nvSpPr>
            <p:cNvPr id="182" name="Oval 181">
              <a:extLst>
                <a:ext uri="{FF2B5EF4-FFF2-40B4-BE49-F238E27FC236}">
                  <a16:creationId xmlns:a16="http://schemas.microsoft.com/office/drawing/2014/main" id="{D28E8D56-DE05-40C4-8010-1AD849BF054D}"/>
                </a:ext>
              </a:extLst>
            </p:cNvPr>
            <p:cNvSpPr/>
            <p:nvPr/>
          </p:nvSpPr>
          <p:spPr>
            <a:xfrm>
              <a:off x="6281644" y="1980907"/>
              <a:ext cx="515912" cy="515912"/>
            </a:xfrm>
            <a:prstGeom prst="ellipse">
              <a:avLst/>
            </a:prstGeom>
            <a:solidFill>
              <a:srgbClr val="FFD7AF"/>
            </a:solidFill>
            <a:ln w="19050" cap="flat" cmpd="sng" algn="ctr">
              <a:solidFill>
                <a:srgbClr val="FFFFFF"/>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rPr>
                <a:t>CD20</a:t>
              </a:r>
            </a:p>
          </p:txBody>
        </p:sp>
        <p:sp>
          <p:nvSpPr>
            <p:cNvPr id="183" name="Oval 182">
              <a:extLst>
                <a:ext uri="{FF2B5EF4-FFF2-40B4-BE49-F238E27FC236}">
                  <a16:creationId xmlns:a16="http://schemas.microsoft.com/office/drawing/2014/main" id="{128240BA-BABB-4D28-BD81-23789A2E958A}"/>
                </a:ext>
              </a:extLst>
            </p:cNvPr>
            <p:cNvSpPr/>
            <p:nvPr/>
          </p:nvSpPr>
          <p:spPr>
            <a:xfrm>
              <a:off x="6281644" y="2550900"/>
              <a:ext cx="515912" cy="515912"/>
            </a:xfrm>
            <a:prstGeom prst="ellipse">
              <a:avLst/>
            </a:prstGeom>
            <a:solidFill>
              <a:srgbClr val="FFD7AF"/>
            </a:solidFill>
            <a:ln w="19050" cap="flat" cmpd="sng" algn="ctr">
              <a:solidFill>
                <a:srgbClr val="FFFFFF"/>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rPr>
                <a:t>CD22</a:t>
              </a:r>
            </a:p>
          </p:txBody>
        </p:sp>
        <p:sp>
          <p:nvSpPr>
            <p:cNvPr id="184" name="Oval 183">
              <a:extLst>
                <a:ext uri="{FF2B5EF4-FFF2-40B4-BE49-F238E27FC236}">
                  <a16:creationId xmlns:a16="http://schemas.microsoft.com/office/drawing/2014/main" id="{959A24A6-FC8B-48D0-94AA-4BCBEB4CB412}"/>
                </a:ext>
              </a:extLst>
            </p:cNvPr>
            <p:cNvSpPr/>
            <p:nvPr/>
          </p:nvSpPr>
          <p:spPr>
            <a:xfrm>
              <a:off x="5040993" y="1958404"/>
              <a:ext cx="562216" cy="562214"/>
            </a:xfrm>
            <a:prstGeom prst="ellipse">
              <a:avLst/>
            </a:prstGeom>
            <a:solidFill>
              <a:srgbClr val="FE8306"/>
            </a:solidFill>
            <a:ln w="19050" cap="flat" cmpd="sng" algn="ctr">
              <a:solidFill>
                <a:srgbClr val="FFFFFF"/>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rPr>
                <a:t>CRG-</a:t>
              </a:r>
              <a:br>
                <a:rPr kumimoji="0" lang="en-US" sz="1200" b="1" i="0" u="none" strike="noStrike" kern="0" cap="none" spc="0" normalizeH="0" baseline="0" noProof="0">
                  <a:ln>
                    <a:noFill/>
                  </a:ln>
                  <a:solidFill>
                    <a:srgbClr val="FFFFFF"/>
                  </a:solidFill>
                  <a:effectLst/>
                  <a:uLnTx/>
                  <a:uFillTx/>
                </a:rPr>
              </a:br>
              <a:r>
                <a:rPr kumimoji="0" lang="en-US" sz="1200" b="1" i="0" u="none" strike="noStrike" kern="0" cap="none" spc="0" normalizeH="0" baseline="0" noProof="0">
                  <a:ln>
                    <a:noFill/>
                  </a:ln>
                  <a:solidFill>
                    <a:srgbClr val="FFFFFF"/>
                  </a:solidFill>
                  <a:effectLst/>
                  <a:uLnTx/>
                  <a:uFillTx/>
                </a:rPr>
                <a:t>023</a:t>
              </a:r>
            </a:p>
          </p:txBody>
        </p:sp>
      </p:grpSp>
      <p:pic>
        <p:nvPicPr>
          <p:cNvPr id="3" name="Audio 2">
            <a:hlinkClick r:id="" action="ppaction://media"/>
            <a:extLst>
              <a:ext uri="{FF2B5EF4-FFF2-40B4-BE49-F238E27FC236}">
                <a16:creationId xmlns:a16="http://schemas.microsoft.com/office/drawing/2014/main" id="{3C2FAF10-1B43-5117-38CE-ED8FB00DDBE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5427973"/>
      </p:ext>
    </p:extLst>
  </p:cSld>
  <p:clrMapOvr>
    <a:masterClrMapping/>
  </p:clrMapOvr>
  <mc:AlternateContent xmlns:mc="http://schemas.openxmlformats.org/markup-compatibility/2006" xmlns:p14="http://schemas.microsoft.com/office/powerpoint/2010/main">
    <mc:Choice Requires="p14">
      <p:transition spd="slow" p14:dur="2000" advTm="20973"/>
    </mc:Choice>
    <mc:Fallback xmlns="">
      <p:transition spd="slow" advTm="20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IMING" val="|11.2|1.4|2.1"/>
</p:tagLst>
</file>

<file path=ppt/tags/tag3.xml><?xml version="1.0" encoding="utf-8"?>
<p:tagLst xmlns:a="http://schemas.openxmlformats.org/drawingml/2006/main" xmlns:r="http://schemas.openxmlformats.org/officeDocument/2006/relationships" xmlns:p="http://schemas.openxmlformats.org/presentationml/2006/main">
  <p:tag name="TIMING" val="|12.5|8.5|7|3.5|10|7.4"/>
</p:tagLst>
</file>

<file path=ppt/tags/tag4.xml><?xml version="1.0" encoding="utf-8"?>
<p:tagLst xmlns:a="http://schemas.openxmlformats.org/drawingml/2006/main" xmlns:r="http://schemas.openxmlformats.org/officeDocument/2006/relationships" xmlns:p="http://schemas.openxmlformats.org/presentationml/2006/main">
  <p:tag name="TIMING" val="|9.9|7.5|11.9"/>
</p:tagLst>
</file>

<file path=ppt/tags/tag5.xml><?xml version="1.0" encoding="utf-8"?>
<p:tagLst xmlns:a="http://schemas.openxmlformats.org/drawingml/2006/main" xmlns:r="http://schemas.openxmlformats.org/officeDocument/2006/relationships" xmlns:p="http://schemas.openxmlformats.org/presentationml/2006/main">
  <p:tag name="TIMING" val="|9.7"/>
</p:tagLst>
</file>

<file path=ppt/tags/tag6.xml><?xml version="1.0" encoding="utf-8"?>
<p:tagLst xmlns:a="http://schemas.openxmlformats.org/drawingml/2006/main" xmlns:r="http://schemas.openxmlformats.org/officeDocument/2006/relationships" xmlns:p="http://schemas.openxmlformats.org/presentationml/2006/main">
  <p:tag name="TIMING" val="|22.8"/>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ptos Extra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ptos Extra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ARGO Tx New">
    <a:dk1>
      <a:srgbClr val="000000"/>
    </a:dk1>
    <a:lt1>
      <a:srgbClr val="FFFFFF"/>
    </a:lt1>
    <a:dk2>
      <a:srgbClr val="2F2F2F"/>
    </a:dk2>
    <a:lt2>
      <a:srgbClr val="1C4773"/>
    </a:lt2>
    <a:accent1>
      <a:srgbClr val="19416B"/>
    </a:accent1>
    <a:accent2>
      <a:srgbClr val="0070BE"/>
    </a:accent2>
    <a:accent3>
      <a:srgbClr val="F15A29"/>
    </a:accent3>
    <a:accent4>
      <a:srgbClr val="F8AC94"/>
    </a:accent4>
    <a:accent5>
      <a:srgbClr val="73819A"/>
    </a:accent5>
    <a:accent6>
      <a:srgbClr val="939393"/>
    </a:accent6>
    <a:hlink>
      <a:srgbClr val="1E7C99"/>
    </a:hlink>
    <a:folHlink>
      <a:srgbClr val="F2F2F2"/>
    </a:folHlink>
  </a:clrScheme>
  <a:fontScheme name="Custom 1">
    <a:majorFont>
      <a:latin typeface="Aptos Extra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ARGO Tx New">
    <a:dk1>
      <a:srgbClr val="000000"/>
    </a:dk1>
    <a:lt1>
      <a:srgbClr val="FFFFFF"/>
    </a:lt1>
    <a:dk2>
      <a:srgbClr val="2F2F2F"/>
    </a:dk2>
    <a:lt2>
      <a:srgbClr val="1C4773"/>
    </a:lt2>
    <a:accent1>
      <a:srgbClr val="19416B"/>
    </a:accent1>
    <a:accent2>
      <a:srgbClr val="0070BE"/>
    </a:accent2>
    <a:accent3>
      <a:srgbClr val="F15A29"/>
    </a:accent3>
    <a:accent4>
      <a:srgbClr val="F8AC94"/>
    </a:accent4>
    <a:accent5>
      <a:srgbClr val="73819A"/>
    </a:accent5>
    <a:accent6>
      <a:srgbClr val="939393"/>
    </a:accent6>
    <a:hlink>
      <a:srgbClr val="1E7C99"/>
    </a:hlink>
    <a:folHlink>
      <a:srgbClr val="F2F2F2"/>
    </a:folHlink>
  </a:clrScheme>
  <a:fontScheme name="Custom 1">
    <a:majorFont>
      <a:latin typeface="Aptos Extra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1a25b6c-f9b7-40d3-bcea-a75a802a894f">
      <Terms xmlns="http://schemas.microsoft.com/office/infopath/2007/PartnerControls"/>
    </lcf76f155ced4ddcb4097134ff3c332f>
    <TaxCatchAll xmlns="f655edf0-719a-4a0f-ac24-262d3c8a2c4e" xsi:nil="true"/>
    <SharedWithUsers xmlns="f655edf0-719a-4a0f-ac24-262d3c8a2c4e">
      <UserInfo>
        <DisplayName/>
        <AccountId xsi:nil="true"/>
        <AccountType/>
      </UserInfo>
    </SharedWithUsers>
    <MediaLengthInSeconds xmlns="91a25b6c-f9b7-40d3-bcea-a75a802a894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9B212FF727D8E4FA6977390694511B1" ma:contentTypeVersion="15" ma:contentTypeDescription="Create a new document." ma:contentTypeScope="" ma:versionID="2a864855e720ae3a21dab51793a9f1df">
  <xsd:schema xmlns:xsd="http://www.w3.org/2001/XMLSchema" xmlns:xs="http://www.w3.org/2001/XMLSchema" xmlns:p="http://schemas.microsoft.com/office/2006/metadata/properties" xmlns:ns2="91a25b6c-f9b7-40d3-bcea-a75a802a894f" xmlns:ns3="f655edf0-719a-4a0f-ac24-262d3c8a2c4e" targetNamespace="http://schemas.microsoft.com/office/2006/metadata/properties" ma:root="true" ma:fieldsID="a5a405f6f20528697e69223f2fa55ff5" ns2:_="" ns3:_="">
    <xsd:import namespace="91a25b6c-f9b7-40d3-bcea-a75a802a894f"/>
    <xsd:import namespace="f655edf0-719a-4a0f-ac24-262d3c8a2c4e"/>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a25b6c-f9b7-40d3-bcea-a75a802a894f"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ae8d476c-6fca-4bd9-80b5-95b7fb63fac6"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55edf0-719a-4a0f-ac24-262d3c8a2c4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965abea-d5c7-4b5b-b958-564ac57b65f5}" ma:internalName="TaxCatchAll" ma:showField="CatchAllData" ma:web="f655edf0-719a-4a0f-ac24-262d3c8a2c4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ED278B-0053-4939-8773-ED502836BD44}">
  <ds:schemaRefs>
    <ds:schemaRef ds:uri="http://schemas.microsoft.com/sharepoint/v3/contenttype/forms"/>
  </ds:schemaRefs>
</ds:datastoreItem>
</file>

<file path=customXml/itemProps2.xml><?xml version="1.0" encoding="utf-8"?>
<ds:datastoreItem xmlns:ds="http://schemas.openxmlformats.org/officeDocument/2006/customXml" ds:itemID="{E31515AF-6EAE-4072-85FA-A576B510A78A}">
  <ds:schemaRefs>
    <ds:schemaRef ds:uri="f655edf0-719a-4a0f-ac24-262d3c8a2c4e"/>
    <ds:schemaRef ds:uri="91a25b6c-f9b7-40d3-bcea-a75a802a894f"/>
    <ds:schemaRef ds:uri="http://schemas.microsoft.com/office/infopath/2007/PartnerControls"/>
    <ds:schemaRef ds:uri="http://purl.org/dc/elements/1.1/"/>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B5FF9DDF-40ED-4769-AF97-0ED331A94804}">
  <ds:schemaRefs>
    <ds:schemaRef ds:uri="91a25b6c-f9b7-40d3-bcea-a75a802a894f"/>
    <ds:schemaRef ds:uri="f655edf0-719a-4a0f-ac24-262d3c8a2c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1949</TotalTime>
  <Words>1444</Words>
  <Application>Microsoft Office PowerPoint</Application>
  <PresentationFormat>Widescreen</PresentationFormat>
  <Paragraphs>239</Paragraphs>
  <Slides>8</Slides>
  <Notes>8</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Aptos</vt:lpstr>
      <vt:lpstr>Aptos ExtraBold</vt:lpstr>
      <vt:lpstr>Arial</vt:lpstr>
      <vt:lpstr>Calibri</vt:lpstr>
      <vt:lpstr>Custom Design</vt:lpstr>
      <vt:lpstr>CRG-023, A Novel Tri-specific CAR T Product Candidate Engineered To Prevent Antigen Escape And Sustain Durable Anti-tumor Functionality Against B-cell Malignancies</vt:lpstr>
      <vt:lpstr>CRG-023, A Tri-specific CAR T Designed  To Improve Patient Outcomes</vt:lpstr>
      <vt:lpstr>CRG-023 Expresses Three Independent CARs, Targeting CD19, CD20, CD22</vt:lpstr>
      <vt:lpstr>CAR-023 Sustained Anti-tumor Activity And Central Memory Phenotype In Long Term, Serial Stimulation Assays</vt:lpstr>
      <vt:lpstr>CAR-023 Sustained Anti-tumor Function When Activated By Single Antigen</vt:lpstr>
      <vt:lpstr>CAR-023 had Sustained Tumor Control Relative to Benchmarks</vt:lpstr>
      <vt:lpstr>CRG-023 Demonstrated Impressive In Vivo Efficacy At Low CAR T Doses And In Antigen Escape Models </vt:lpstr>
      <vt:lpstr>CRG-023 Results Showed Enhanced Durable Activity Against Pre-clinical Lymphoma Models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Ehsan Kishani</dc:creator>
  <cp:lastModifiedBy>Jessica Serra</cp:lastModifiedBy>
  <cp:revision>14</cp:revision>
  <dcterms:created xsi:type="dcterms:W3CDTF">2024-04-17T20:32:29Z</dcterms:created>
  <dcterms:modified xsi:type="dcterms:W3CDTF">2024-11-14T00:36:30Z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0x010100C9B212FF727D8E4FA6977390694511B1</vt:lpwstr>
  </property>
  <property fmtid="{D5CDD505-2E9C-101B-9397-08002B2CF9AE}" pid="3" name="MediaServiceImageTags">
    <vt:lpwstr/>
  </property>
  <property fmtid="{D5CDD505-2E9C-101B-9397-08002B2CF9AE}" pid="4" name="Order">
    <vt:r8>453700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activity">
    <vt:lpwstr>{"FileActivityType":"6","FileActivityTimeStamp":"2024-11-05T00:29:52.053Z","FileActivityUsersOnPage":[{"DisplayName":"Idit Sagiv Barfi","Id":"isagiv@cargo-tx.com"}],"FileActivityNavigationId":null}</vt:lpwstr>
  </property>
</Properties>
</file>